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37" d="100"/>
          <a:sy n="137" d="100"/>
        </p:scale>
        <p:origin x="156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7BF970-6819-4D10-9133-D75E6F57298B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65EE13-F691-46E7-B6A8-6FD51BC62A8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34321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9220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CBE53F-82F3-4D10-8C0E-250A8844D03D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de-A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10244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798B9A-9BD3-46C8-BEF1-383948F1BAEC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de-A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11268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E386352-9483-4C10-BE7D-B42F0A033830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de-A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12292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BC1543-FF95-4906-81F3-73CF2CB76643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de-A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13316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658427-DFD2-4882-BEEA-562638C50CA4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de-A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/>
          </a:p>
        </p:txBody>
      </p:sp>
      <p:sp>
        <p:nvSpPr>
          <p:cNvPr id="14340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77A257-4175-41C2-9335-CE32062E109F}" type="slidenum">
              <a:rPr lang="de-A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de-A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5EBDF-4A10-4648-BC2E-913BD3C40A22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E4290-550A-408B-A543-E40FC212DA5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7967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5EBDF-4A10-4648-BC2E-913BD3C40A22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E4290-550A-408B-A543-E40FC212DA5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85093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5EBDF-4A10-4648-BC2E-913BD3C40A22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E4290-550A-408B-A543-E40FC212DA5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04969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5EBDF-4A10-4648-BC2E-913BD3C40A22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E4290-550A-408B-A543-E40FC212DA5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41775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5EBDF-4A10-4648-BC2E-913BD3C40A22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E4290-550A-408B-A543-E40FC212DA5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69510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5EBDF-4A10-4648-BC2E-913BD3C40A22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E4290-550A-408B-A543-E40FC212DA5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88884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5EBDF-4A10-4648-BC2E-913BD3C40A22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E4290-550A-408B-A543-E40FC212DA5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33122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5EBDF-4A10-4648-BC2E-913BD3C40A22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E4290-550A-408B-A543-E40FC212DA5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37125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5EBDF-4A10-4648-BC2E-913BD3C40A22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E4290-550A-408B-A543-E40FC212DA5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40909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5EBDF-4A10-4648-BC2E-913BD3C40A22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E4290-550A-408B-A543-E40FC212DA5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02080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5EBDF-4A10-4648-BC2E-913BD3C40A22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E4290-550A-408B-A543-E40FC212DA55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67473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5EBDF-4A10-4648-BC2E-913BD3C40A22}" type="datetimeFigureOut">
              <a:rPr lang="de-AT" smtClean="0"/>
              <a:t>25.01.2021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E4290-550A-408B-A543-E40FC212DA55}" type="slidenum">
              <a:rPr lang="de-AT" smtClean="0"/>
              <a:t>‹Nr.›</a:t>
            </a:fld>
            <a:endParaRPr lang="de-AT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EAF3416B-17F1-47B5-9F62-2731C60F53CC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87980"/>
            <a:ext cx="12192000" cy="397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817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>
            <a:lumMod val="50000"/>
          </a:schemeClr>
        </a:buClr>
        <a:buFont typeface="Arial" panose="020B0604020202020204" pitchFamily="34" charset="0"/>
        <a:buChar char="•"/>
        <a:defRPr sz="2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50000"/>
          </a:schemeClr>
        </a:buClr>
        <a:buFont typeface="Arial" panose="020B0604020202020204" pitchFamily="34" charset="0"/>
        <a:buChar char="•"/>
        <a:defRPr sz="24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50000"/>
          </a:schemeClr>
        </a:buClr>
        <a:buFont typeface="Arial" panose="020B0604020202020204" pitchFamily="34" charset="0"/>
        <a:buChar char="•"/>
        <a:defRPr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50000"/>
          </a:schemeClr>
        </a:buClr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50000"/>
          </a:schemeClr>
        </a:buClr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de-DE" dirty="0"/>
              <a:t>Kalkalpen</a:t>
            </a:r>
            <a:endParaRPr lang="de-AT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Untertitel 1">
            <a:extLst>
              <a:ext uri="{FF2B5EF4-FFF2-40B4-BE49-F238E27FC236}">
                <a16:creationId xmlns:a16="http://schemas.microsoft.com/office/drawing/2014/main" id="{E43BD0B4-E506-4426-9459-77D36E25771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err="1"/>
              <a:t>Tennengebirge</a:t>
            </a:r>
            <a:endParaRPr lang="de-AT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el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850106"/>
          </a:xfrm>
        </p:spPr>
        <p:txBody>
          <a:bodyPr/>
          <a:lstStyle/>
          <a:p>
            <a:pPr eaLnBrk="1" hangingPunct="1"/>
            <a:r>
              <a:rPr lang="de-DE" dirty="0"/>
              <a:t>Pflanzenwelt</a:t>
            </a:r>
            <a:endParaRPr lang="de-AT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68021" y="1124744"/>
            <a:ext cx="3473450" cy="23139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41"/>
          <a:stretch/>
        </p:blipFill>
        <p:spPr>
          <a:xfrm>
            <a:off x="2123606" y="3701268"/>
            <a:ext cx="3434069" cy="23200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0886" y="3701269"/>
            <a:ext cx="3473450" cy="23200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23606" y="1124744"/>
            <a:ext cx="3434069" cy="23139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dirty="0"/>
              <a:t>Schutzhütte </a:t>
            </a:r>
            <a:r>
              <a:rPr lang="de-DE" dirty="0" err="1"/>
              <a:t>Happischhaus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750103"/>
            <a:ext cx="8204616" cy="3484984"/>
          </a:xfrm>
        </p:spPr>
        <p:txBody>
          <a:bodyPr rtlCol="0">
            <a:normAutofit fontScale="92500" lnSpcReduction="10000"/>
          </a:bodyPr>
          <a:lstStyle/>
          <a:p>
            <a:pPr>
              <a:spcAft>
                <a:spcPts val="1200"/>
              </a:spcAft>
              <a:defRPr/>
            </a:pPr>
            <a:r>
              <a:rPr lang="de-DE" sz="2200" dirty="0"/>
              <a:t>Besitzer:</a:t>
            </a:r>
          </a:p>
          <a:p>
            <a:pPr lvl="1">
              <a:spcAft>
                <a:spcPts val="1200"/>
              </a:spcAft>
              <a:buFont typeface="Arial" pitchFamily="34" charset="0"/>
              <a:buChar char="–"/>
              <a:defRPr/>
            </a:pPr>
            <a:r>
              <a:rPr lang="de-DE" sz="2200" dirty="0"/>
              <a:t>Touristenverein Naturfreunde, Sektion Salzburg</a:t>
            </a:r>
          </a:p>
          <a:p>
            <a:pPr>
              <a:spcAft>
                <a:spcPts val="1200"/>
              </a:spcAft>
              <a:defRPr/>
            </a:pPr>
            <a:r>
              <a:rPr lang="de-DE" sz="2200" dirty="0"/>
              <a:t>Bewirtschaftet von</a:t>
            </a:r>
          </a:p>
          <a:p>
            <a:pPr lvl="1">
              <a:spcAft>
                <a:spcPts val="1200"/>
              </a:spcAft>
              <a:buFont typeface="Arial" pitchFamily="34" charset="0"/>
              <a:buChar char="–"/>
              <a:defRPr/>
            </a:pPr>
            <a:r>
              <a:rPr lang="de-DE" sz="2200" dirty="0"/>
              <a:t>Mitte Mai bis Ende Oktober</a:t>
            </a:r>
          </a:p>
          <a:p>
            <a:pPr>
              <a:spcAft>
                <a:spcPts val="1200"/>
              </a:spcAft>
              <a:defRPr/>
            </a:pPr>
            <a:r>
              <a:rPr lang="de-DE" sz="2200" dirty="0"/>
              <a:t>Beherbergung:</a:t>
            </a:r>
          </a:p>
          <a:p>
            <a:pPr lvl="1">
              <a:spcAft>
                <a:spcPts val="1200"/>
              </a:spcAft>
              <a:buFont typeface="Arial" pitchFamily="34" charset="0"/>
              <a:buChar char="–"/>
              <a:defRPr/>
            </a:pPr>
            <a:r>
              <a:rPr lang="de-DE" sz="2200" dirty="0"/>
              <a:t>29 Betten, 100 Lager</a:t>
            </a:r>
          </a:p>
          <a:p>
            <a:pPr lvl="1">
              <a:spcAft>
                <a:spcPts val="1200"/>
              </a:spcAft>
              <a:buFont typeface="Arial" pitchFamily="34" charset="0"/>
              <a:buChar char="–"/>
              <a:defRPr/>
            </a:pPr>
            <a:r>
              <a:rPr lang="de-DE" sz="2200" dirty="0"/>
              <a:t>Winterraum: 9 Lager</a:t>
            </a:r>
          </a:p>
          <a:p>
            <a:pPr lvl="1">
              <a:buFont typeface="Arial" pitchFamily="34" charset="0"/>
              <a:buChar char="–"/>
              <a:defRPr/>
            </a:pPr>
            <a:endParaRPr lang="de-DE" dirty="0"/>
          </a:p>
          <a:p>
            <a:pPr>
              <a:defRPr/>
            </a:pPr>
            <a:endParaRPr lang="de-AT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B438CDAB-2630-4F8E-851C-F0A845809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803" y="910772"/>
            <a:ext cx="4242000" cy="360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Wege zur Schutzhütte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99411" y="1600202"/>
            <a:ext cx="9886012" cy="3571102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1200"/>
              </a:spcAft>
            </a:pPr>
            <a:r>
              <a:rPr lang="de-DE" dirty="0"/>
              <a:t>Vom Pass Lueg über das Niedertörl und </a:t>
            </a:r>
            <a:r>
              <a:rPr lang="de-DE" dirty="0" err="1"/>
              <a:t>Pietschenbergalm</a:t>
            </a:r>
            <a:endParaRPr lang="de-DE" dirty="0"/>
          </a:p>
          <a:p>
            <a:pPr lvl="1">
              <a:spcAft>
                <a:spcPts val="1200"/>
              </a:spcAft>
            </a:pPr>
            <a:r>
              <a:rPr lang="de-DE" dirty="0"/>
              <a:t>Gehzeit: ca. 6 Stunden</a:t>
            </a:r>
          </a:p>
          <a:p>
            <a:pPr>
              <a:spcAft>
                <a:spcPts val="1200"/>
              </a:spcAft>
            </a:pPr>
            <a:r>
              <a:rPr lang="de-DE" dirty="0"/>
              <a:t>Vom Gasthaus </a:t>
            </a:r>
            <a:r>
              <a:rPr lang="de-DE" dirty="0" err="1"/>
              <a:t>Stegenwald</a:t>
            </a:r>
            <a:r>
              <a:rPr lang="de-DE" dirty="0"/>
              <a:t> über Grünwaldalm Ofenrinne und </a:t>
            </a:r>
            <a:r>
              <a:rPr lang="de-DE" dirty="0" err="1"/>
              <a:t>Pietschenbergalm</a:t>
            </a:r>
            <a:endParaRPr lang="de-DE" dirty="0"/>
          </a:p>
          <a:p>
            <a:pPr lvl="1">
              <a:spcAft>
                <a:spcPts val="1200"/>
              </a:spcAft>
            </a:pPr>
            <a:r>
              <a:rPr lang="de-DE" dirty="0"/>
              <a:t>Gehzeit: ca. 4 Stunden</a:t>
            </a:r>
          </a:p>
          <a:p>
            <a:pPr>
              <a:spcAft>
                <a:spcPts val="1200"/>
              </a:spcAft>
            </a:pPr>
            <a:r>
              <a:rPr lang="de-DE" dirty="0"/>
              <a:t>Von der Eisriesenwelt über </a:t>
            </a:r>
            <a:r>
              <a:rPr lang="de-DE" dirty="0" err="1"/>
              <a:t>Hochkogelsteig</a:t>
            </a:r>
            <a:r>
              <a:rPr lang="de-DE" dirty="0"/>
              <a:t> und Plateau: </a:t>
            </a:r>
          </a:p>
          <a:p>
            <a:pPr lvl="1">
              <a:spcAft>
                <a:spcPts val="1200"/>
              </a:spcAft>
            </a:pPr>
            <a:r>
              <a:rPr lang="de-DE" dirty="0"/>
              <a:t>Gehzeit: ca. 3 Stunden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/>
              <a:t>Gipfelbesteigungen</a:t>
            </a:r>
            <a:endParaRPr lang="de-AT"/>
          </a:p>
        </p:txBody>
      </p:sp>
      <p:graphicFrame>
        <p:nvGraphicFramePr>
          <p:cNvPr id="4" name="Inhaltsplatzhalter 1">
            <a:extLst>
              <a:ext uri="{FF2B5EF4-FFF2-40B4-BE49-F238E27FC236}">
                <a16:creationId xmlns:a16="http://schemas.microsoft.com/office/drawing/2014/main" id="{FA6C907C-7660-46E9-B115-BDEFD8570E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82778887"/>
              </p:ext>
            </p:extLst>
          </p:nvPr>
        </p:nvGraphicFramePr>
        <p:xfrm>
          <a:off x="1073735" y="1690688"/>
          <a:ext cx="6408711" cy="30963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6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62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62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23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Gipfel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Höhe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Gehzeit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 err="1"/>
                        <a:t>Wieselstein</a:t>
                      </a:r>
                      <a:r>
                        <a:rPr lang="de-DE" dirty="0"/>
                        <a:t>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2300 m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2 Stunden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/>
                        <a:t>Knallstein </a:t>
                      </a:r>
                      <a:endParaRPr lang="de-AT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2234 m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4 Stunden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/>
                        <a:t>Tiroler Kogel </a:t>
                      </a:r>
                      <a:endParaRPr lang="de-AT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/>
                        <a:t>2324 m </a:t>
                      </a:r>
                      <a:endParaRPr lang="de-AT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1 ½ Stunden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Hochkogel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/>
                        <a:t>2283 m </a:t>
                      </a:r>
                      <a:endParaRPr lang="de-AT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1 Stunde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/>
                        <a:t>Streitmandel </a:t>
                      </a:r>
                      <a:endParaRPr lang="de-AT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/>
                        <a:t>2350 m </a:t>
                      </a:r>
                      <a:endParaRPr lang="de-AT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2 ½ Stunden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23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 err="1"/>
                        <a:t>Raucheck</a:t>
                      </a:r>
                      <a:r>
                        <a:rPr lang="de-DE" dirty="0"/>
                        <a:t>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2431 m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dirty="0"/>
                        <a:t>3 Stunden </a:t>
                      </a:r>
                      <a:endParaRPr lang="de-AT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/>
              <a:t>Überquerungen</a:t>
            </a:r>
            <a:endParaRPr lang="de-AT"/>
          </a:p>
        </p:txBody>
      </p:sp>
      <p:sp>
        <p:nvSpPr>
          <p:cNvPr id="9219" name="Inhaltsplatzhalter 2"/>
          <p:cNvSpPr>
            <a:spLocks noGrp="1"/>
          </p:cNvSpPr>
          <p:nvPr>
            <p:ph idx="1"/>
          </p:nvPr>
        </p:nvSpPr>
        <p:spPr>
          <a:xfrm>
            <a:off x="1981200" y="1600202"/>
            <a:ext cx="8229600" cy="341297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de-DE" dirty="0"/>
              <a:t>Zum Dr. Friedrich-</a:t>
            </a:r>
            <a:r>
              <a:rPr lang="de-DE" dirty="0" err="1"/>
              <a:t>Ödl</a:t>
            </a:r>
            <a:r>
              <a:rPr lang="de-DE" dirty="0"/>
              <a:t>-Haus: 3 Stunden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de-DE" dirty="0"/>
              <a:t>Edelweißhütte: 3 Stunden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de-DE" dirty="0" err="1"/>
              <a:t>Werfener</a:t>
            </a:r>
            <a:r>
              <a:rPr lang="de-DE" dirty="0"/>
              <a:t> Hütte: 3 Stunden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de-DE" dirty="0"/>
              <a:t>Zur Stefan </a:t>
            </a:r>
            <a:r>
              <a:rPr lang="de-DE" dirty="0" err="1"/>
              <a:t>Schatzl</a:t>
            </a:r>
            <a:r>
              <a:rPr lang="de-DE" dirty="0"/>
              <a:t>-Hütte: 4 Stunden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de-DE" dirty="0" err="1"/>
              <a:t>Laufener</a:t>
            </a:r>
            <a:r>
              <a:rPr lang="de-DE" dirty="0"/>
              <a:t> Hütte: 7 Stunden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lang="de-DE" dirty="0"/>
              <a:t>Dr. Heinrich-Hackel-Hütte: 6 ½ Stunden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153</Words>
  <Application>Microsoft Office PowerPoint</Application>
  <PresentationFormat>Breitbild</PresentationFormat>
  <Paragraphs>53</Paragraphs>
  <Slides>6</Slides>
  <Notes>6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Kalkalpen</vt:lpstr>
      <vt:lpstr>Pflanzenwelt</vt:lpstr>
      <vt:lpstr>Schutzhütte Happischhaus</vt:lpstr>
      <vt:lpstr>Wege zur Schutzhütte</vt:lpstr>
      <vt:lpstr>Gipfelbesteigungen</vt:lpstr>
      <vt:lpstr>Überquerungen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Kalkalpen</dc:title>
  <dc:creator>Alois Klotz</dc:creator>
  <cp:lastModifiedBy>Christian Klotz</cp:lastModifiedBy>
  <cp:revision>12</cp:revision>
  <dcterms:created xsi:type="dcterms:W3CDTF">2021-01-22T15:06:53Z</dcterms:created>
  <dcterms:modified xsi:type="dcterms:W3CDTF">2021-01-25T08:49:24Z</dcterms:modified>
</cp:coreProperties>
</file>