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15"/>
  </p:notesMasterIdLst>
  <p:sldIdLst>
    <p:sldId id="256" r:id="rId2"/>
    <p:sldId id="261" r:id="rId3"/>
    <p:sldId id="257" r:id="rId4"/>
    <p:sldId id="258" r:id="rId5"/>
    <p:sldId id="260" r:id="rId6"/>
    <p:sldId id="259" r:id="rId7"/>
    <p:sldId id="265" r:id="rId8"/>
    <p:sldId id="266" r:id="rId9"/>
    <p:sldId id="262" r:id="rId10"/>
    <p:sldId id="263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51" y="6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de-DE" dirty="0"/>
              <a:t>Wahl der Verkehrsmittel in Wien</a:t>
            </a:r>
            <a:endParaRPr lang="de-AT" dirty="0"/>
          </a:p>
        </c:rich>
      </c:tx>
      <c:overlay val="0"/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Öffentliche Verkehrsmittel</c:v>
                </c:pt>
              </c:strCache>
            </c:strRef>
          </c:tx>
          <c:invertIfNegative val="0"/>
          <c:cat>
            <c:numRef>
              <c:f>Tabelle1!$A$2:$A$4</c:f>
              <c:numCache>
                <c:formatCode>0</c:formatCode>
                <c:ptCount val="3"/>
                <c:pt idx="0">
                  <c:v>1993</c:v>
                </c:pt>
                <c:pt idx="1">
                  <c:v>2003</c:v>
                </c:pt>
                <c:pt idx="2">
                  <c:v>2010</c:v>
                </c:pt>
              </c:numCache>
            </c:num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29</c:v>
                </c:pt>
                <c:pt idx="1">
                  <c:v>34</c:v>
                </c:pt>
                <c:pt idx="2">
                  <c:v>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7C-48BE-BCAA-E8E2BF31F647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PKW</c:v>
                </c:pt>
              </c:strCache>
            </c:strRef>
          </c:tx>
          <c:invertIfNegative val="0"/>
          <c:cat>
            <c:numRef>
              <c:f>Tabelle1!$A$2:$A$4</c:f>
              <c:numCache>
                <c:formatCode>0</c:formatCode>
                <c:ptCount val="3"/>
                <c:pt idx="0">
                  <c:v>1993</c:v>
                </c:pt>
                <c:pt idx="1">
                  <c:v>2003</c:v>
                </c:pt>
                <c:pt idx="2">
                  <c:v>2010</c:v>
                </c:pt>
              </c:numCache>
            </c:numRef>
          </c:cat>
          <c:val>
            <c:numRef>
              <c:f>Tabelle1!$C$2:$C$4</c:f>
              <c:numCache>
                <c:formatCode>General</c:formatCode>
                <c:ptCount val="3"/>
                <c:pt idx="0">
                  <c:v>40</c:v>
                </c:pt>
                <c:pt idx="1">
                  <c:v>35</c:v>
                </c:pt>
                <c:pt idx="2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7C-48BE-BCAA-E8E2BF31F647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Fahrad</c:v>
                </c:pt>
              </c:strCache>
            </c:strRef>
          </c:tx>
          <c:invertIfNegative val="0"/>
          <c:cat>
            <c:numRef>
              <c:f>Tabelle1!$A$2:$A$4</c:f>
              <c:numCache>
                <c:formatCode>0</c:formatCode>
                <c:ptCount val="3"/>
                <c:pt idx="0">
                  <c:v>1993</c:v>
                </c:pt>
                <c:pt idx="1">
                  <c:v>2003</c:v>
                </c:pt>
                <c:pt idx="2">
                  <c:v>2010</c:v>
                </c:pt>
              </c:numCache>
            </c:numRef>
          </c:cat>
          <c:val>
            <c:numRef>
              <c:f>Tabelle1!$D$2:$D$4</c:f>
              <c:numCache>
                <c:formatCode>General</c:formatCode>
                <c:ptCount val="3"/>
                <c:pt idx="0">
                  <c:v>3</c:v>
                </c:pt>
                <c:pt idx="1">
                  <c:v>3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B7C-48BE-BCAA-E8E2BF31F647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Zu Fuß</c:v>
                </c:pt>
              </c:strCache>
            </c:strRef>
          </c:tx>
          <c:invertIfNegative val="0"/>
          <c:cat>
            <c:numRef>
              <c:f>Tabelle1!$A$2:$A$4</c:f>
              <c:numCache>
                <c:formatCode>0</c:formatCode>
                <c:ptCount val="3"/>
                <c:pt idx="0">
                  <c:v>1993</c:v>
                </c:pt>
                <c:pt idx="1">
                  <c:v>2003</c:v>
                </c:pt>
                <c:pt idx="2">
                  <c:v>2010</c:v>
                </c:pt>
              </c:numCache>
            </c:numRef>
          </c:cat>
          <c:val>
            <c:numRef>
              <c:f>Tabelle1!$E$2:$E$4</c:f>
              <c:numCache>
                <c:formatCode>General</c:formatCode>
                <c:ptCount val="3"/>
                <c:pt idx="0">
                  <c:v>28</c:v>
                </c:pt>
                <c:pt idx="1">
                  <c:v>27</c:v>
                </c:pt>
                <c:pt idx="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B7C-48BE-BCAA-E8E2BF31F6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370816"/>
        <c:axId val="8401280"/>
      </c:barChart>
      <c:catAx>
        <c:axId val="8370816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crossAx val="8401280"/>
        <c:crosses val="autoZero"/>
        <c:auto val="1"/>
        <c:lblAlgn val="ctr"/>
        <c:lblOffset val="100"/>
        <c:noMultiLvlLbl val="0"/>
      </c:catAx>
      <c:valAx>
        <c:axId val="840128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8370816"/>
        <c:crosses val="autoZero"/>
        <c:crossBetween val="between"/>
      </c:valAx>
    </c:plotArea>
    <c:legend>
      <c:legendPos val="r"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Tabelle1!$A$2:$A$13</c:f>
              <c:strCache>
                <c:ptCount val="12"/>
                <c:pt idx="0">
                  <c:v>Jänner</c:v>
                </c:pt>
                <c:pt idx="1">
                  <c:v>Februar</c:v>
                </c:pt>
                <c:pt idx="2">
                  <c:v>März</c:v>
                </c:pt>
                <c:pt idx="3">
                  <c:v>April</c:v>
                </c:pt>
                <c:pt idx="4">
                  <c:v>Mai</c:v>
                </c:pt>
                <c:pt idx="5">
                  <c:v>Juni</c:v>
                </c:pt>
                <c:pt idx="6">
                  <c:v>Juli</c:v>
                </c:pt>
                <c:pt idx="7">
                  <c:v>August</c:v>
                </c:pt>
                <c:pt idx="8">
                  <c:v>September</c:v>
                </c:pt>
                <c:pt idx="9">
                  <c:v>Oktober</c:v>
                </c:pt>
                <c:pt idx="10">
                  <c:v>November</c:v>
                </c:pt>
                <c:pt idx="11">
                  <c:v>Dezember</c:v>
                </c:pt>
              </c:strCache>
            </c:strRef>
          </c:cat>
          <c:val>
            <c:numRef>
              <c:f>Tabelle1!$B$2:$B$13</c:f>
              <c:numCache>
                <c:formatCode>General</c:formatCode>
                <c:ptCount val="12"/>
                <c:pt idx="0">
                  <c:v>236524</c:v>
                </c:pt>
                <c:pt idx="1">
                  <c:v>353319</c:v>
                </c:pt>
                <c:pt idx="2">
                  <c:v>591359</c:v>
                </c:pt>
                <c:pt idx="3">
                  <c:v>720544</c:v>
                </c:pt>
                <c:pt idx="4">
                  <c:v>674346</c:v>
                </c:pt>
                <c:pt idx="5">
                  <c:v>1153100</c:v>
                </c:pt>
                <c:pt idx="6">
                  <c:v>1067823</c:v>
                </c:pt>
                <c:pt idx="7">
                  <c:v>1021291</c:v>
                </c:pt>
                <c:pt idx="8">
                  <c:v>884717</c:v>
                </c:pt>
                <c:pt idx="9">
                  <c:v>744921</c:v>
                </c:pt>
                <c:pt idx="10">
                  <c:v>462889</c:v>
                </c:pt>
                <c:pt idx="11">
                  <c:v>323279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DD-4907-AFAC-5837596D0CFA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Tabelle1!$A$2:$A$13</c:f>
              <c:strCache>
                <c:ptCount val="12"/>
                <c:pt idx="0">
                  <c:v>Jänner</c:v>
                </c:pt>
                <c:pt idx="1">
                  <c:v>Februar</c:v>
                </c:pt>
                <c:pt idx="2">
                  <c:v>März</c:v>
                </c:pt>
                <c:pt idx="3">
                  <c:v>April</c:v>
                </c:pt>
                <c:pt idx="4">
                  <c:v>Mai</c:v>
                </c:pt>
                <c:pt idx="5">
                  <c:v>Juni</c:v>
                </c:pt>
                <c:pt idx="6">
                  <c:v>Juli</c:v>
                </c:pt>
                <c:pt idx="7">
                  <c:v>August</c:v>
                </c:pt>
                <c:pt idx="8">
                  <c:v>September</c:v>
                </c:pt>
                <c:pt idx="9">
                  <c:v>Oktober</c:v>
                </c:pt>
                <c:pt idx="10">
                  <c:v>November</c:v>
                </c:pt>
                <c:pt idx="11">
                  <c:v>Dezember</c:v>
                </c:pt>
              </c:strCache>
            </c:strRef>
          </c:cat>
          <c:val>
            <c:numRef>
              <c:f>Tabelle1!$C$2:$C$13</c:f>
              <c:numCache>
                <c:formatCode>General</c:formatCode>
                <c:ptCount val="12"/>
                <c:pt idx="0">
                  <c:v>330336</c:v>
                </c:pt>
                <c:pt idx="1">
                  <c:v>362085</c:v>
                </c:pt>
                <c:pt idx="2">
                  <c:v>500802</c:v>
                </c:pt>
                <c:pt idx="3">
                  <c:v>866266</c:v>
                </c:pt>
                <c:pt idx="4">
                  <c:v>980881</c:v>
                </c:pt>
                <c:pt idx="5">
                  <c:v>1085722</c:v>
                </c:pt>
                <c:pt idx="6">
                  <c:v>1252108</c:v>
                </c:pt>
                <c:pt idx="7">
                  <c:v>1252108</c:v>
                </c:pt>
                <c:pt idx="8">
                  <c:v>1088165</c:v>
                </c:pt>
                <c:pt idx="9">
                  <c:v>746105</c:v>
                </c:pt>
                <c:pt idx="10">
                  <c:v>548999</c:v>
                </c:pt>
                <c:pt idx="11">
                  <c:v>364227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5DD-4907-AFAC-5837596D0C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82238223"/>
        <c:axId val="401029487"/>
      </c:barChart>
      <c:catAx>
        <c:axId val="3822382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01029487"/>
        <c:crosses val="autoZero"/>
        <c:auto val="1"/>
        <c:lblAlgn val="ctr"/>
        <c:lblOffset val="100"/>
        <c:noMultiLvlLbl val="0"/>
      </c:catAx>
      <c:valAx>
        <c:axId val="4010294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3822382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Einzelfahrschein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0-7960-405F-B43D-F5616232C789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Tabelle1!$A$2:$A$7</c:f>
              <c:strCache>
                <c:ptCount val="6"/>
                <c:pt idx="0">
                  <c:v>Wien</c:v>
                </c:pt>
                <c:pt idx="1">
                  <c:v>Berlin</c:v>
                </c:pt>
                <c:pt idx="2">
                  <c:v>Budapest</c:v>
                </c:pt>
                <c:pt idx="3">
                  <c:v>Frankfurt</c:v>
                </c:pt>
                <c:pt idx="4">
                  <c:v>Kopenhagen</c:v>
                </c:pt>
                <c:pt idx="5">
                  <c:v>London</c:v>
                </c:pt>
              </c:strCache>
            </c:strRef>
          </c:cat>
          <c:val>
            <c:numRef>
              <c:f>Tabelle1!$B$2:$B$7</c:f>
              <c:numCache>
                <c:formatCode>"€"#,##0.00_);[Red]\("€"#,##0.00\)</c:formatCode>
                <c:ptCount val="6"/>
                <c:pt idx="0">
                  <c:v>2.4</c:v>
                </c:pt>
                <c:pt idx="1">
                  <c:v>3</c:v>
                </c:pt>
                <c:pt idx="2">
                  <c:v>1.2</c:v>
                </c:pt>
                <c:pt idx="3">
                  <c:v>2.5499999999999998</c:v>
                </c:pt>
                <c:pt idx="4">
                  <c:v>3.1</c:v>
                </c:pt>
                <c:pt idx="5">
                  <c:v>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60-405F-B43D-F5616232C7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933056"/>
        <c:axId val="39934592"/>
      </c:barChart>
      <c:catAx>
        <c:axId val="3993305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39934592"/>
        <c:crosses val="autoZero"/>
        <c:auto val="1"/>
        <c:lblAlgn val="ctr"/>
        <c:lblOffset val="100"/>
        <c:noMultiLvlLbl val="0"/>
      </c:catAx>
      <c:valAx>
        <c:axId val="39934592"/>
        <c:scaling>
          <c:orientation val="minMax"/>
        </c:scaling>
        <c:delete val="0"/>
        <c:axPos val="b"/>
        <c:majorGridlines/>
        <c:numFmt formatCode="&quot;€&quot;#,##0.00_);[Red]\(&quot;€&quot;#,##0.00\)" sourceLinked="1"/>
        <c:majorTickMark val="out"/>
        <c:minorTickMark val="none"/>
        <c:tickLblPos val="nextTo"/>
        <c:crossAx val="399330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629271-9DC0-48AF-A1AD-E6B2C562BE0A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de-AT"/>
        </a:p>
      </dgm:t>
    </dgm:pt>
    <dgm:pt modelId="{CD238C86-3538-404A-AA4F-927CC71D7D5C}">
      <dgm:prSet phldrT="[Text]"/>
      <dgm:spPr/>
      <dgm:t>
        <a:bodyPr/>
        <a:lstStyle/>
        <a:p>
          <a:r>
            <a:rPr lang="de-DE" dirty="0"/>
            <a:t>Wiener Linien</a:t>
          </a:r>
          <a:endParaRPr lang="de-AT" dirty="0"/>
        </a:p>
      </dgm:t>
    </dgm:pt>
    <dgm:pt modelId="{642C3C2A-6EFC-4961-96F3-2A38B2DB2CEA}" type="parTrans" cxnId="{642628AA-2376-4EC8-914D-FC41E626E862}">
      <dgm:prSet/>
      <dgm:spPr/>
      <dgm:t>
        <a:bodyPr/>
        <a:lstStyle/>
        <a:p>
          <a:endParaRPr lang="de-AT"/>
        </a:p>
      </dgm:t>
    </dgm:pt>
    <dgm:pt modelId="{46CB69F2-C327-4B7F-89C9-A3733B81D434}" type="sibTrans" cxnId="{642628AA-2376-4EC8-914D-FC41E626E862}">
      <dgm:prSet/>
      <dgm:spPr/>
      <dgm:t>
        <a:bodyPr/>
        <a:lstStyle/>
        <a:p>
          <a:endParaRPr lang="de-AT"/>
        </a:p>
      </dgm:t>
    </dgm:pt>
    <dgm:pt modelId="{867F51C7-801B-4546-9369-BDDED918CCBC}">
      <dgm:prSet phldrT="[Text]"/>
      <dgm:spPr/>
      <dgm:t>
        <a:bodyPr/>
        <a:lstStyle/>
        <a:p>
          <a:r>
            <a:rPr lang="de-DE" dirty="0"/>
            <a:t>U-Bahn</a:t>
          </a:r>
          <a:endParaRPr lang="de-AT" dirty="0"/>
        </a:p>
      </dgm:t>
    </dgm:pt>
    <dgm:pt modelId="{D486DF6D-4D4C-43CB-9338-15C79A7E4788}" type="parTrans" cxnId="{4968CD5E-561B-4DF0-8765-5F093FB12C3A}">
      <dgm:prSet/>
      <dgm:spPr/>
      <dgm:t>
        <a:bodyPr/>
        <a:lstStyle/>
        <a:p>
          <a:endParaRPr lang="de-AT"/>
        </a:p>
      </dgm:t>
    </dgm:pt>
    <dgm:pt modelId="{27BC0FAD-64DF-4017-965C-C55A666A6A18}" type="sibTrans" cxnId="{4968CD5E-561B-4DF0-8765-5F093FB12C3A}">
      <dgm:prSet/>
      <dgm:spPr/>
      <dgm:t>
        <a:bodyPr/>
        <a:lstStyle/>
        <a:p>
          <a:endParaRPr lang="de-AT"/>
        </a:p>
      </dgm:t>
    </dgm:pt>
    <dgm:pt modelId="{31DC943C-06A1-457B-B4BB-7659DBF28D27}">
      <dgm:prSet phldrT="[Text]"/>
      <dgm:spPr/>
      <dgm:t>
        <a:bodyPr/>
        <a:lstStyle/>
        <a:p>
          <a:r>
            <a:rPr lang="de-DE" dirty="0"/>
            <a:t>Autobus</a:t>
          </a:r>
          <a:endParaRPr lang="de-AT" dirty="0"/>
        </a:p>
      </dgm:t>
    </dgm:pt>
    <dgm:pt modelId="{6ED901B2-B348-43DA-9E88-B13FF4EEABC7}" type="parTrans" cxnId="{BD020C6B-9DC2-422E-8C6C-5F467638BB04}">
      <dgm:prSet/>
      <dgm:spPr/>
      <dgm:t>
        <a:bodyPr/>
        <a:lstStyle/>
        <a:p>
          <a:endParaRPr lang="de-AT"/>
        </a:p>
      </dgm:t>
    </dgm:pt>
    <dgm:pt modelId="{A12266BA-50E9-40E7-8837-B7FB835267B7}" type="sibTrans" cxnId="{BD020C6B-9DC2-422E-8C6C-5F467638BB04}">
      <dgm:prSet/>
      <dgm:spPr/>
      <dgm:t>
        <a:bodyPr/>
        <a:lstStyle/>
        <a:p>
          <a:endParaRPr lang="de-AT"/>
        </a:p>
      </dgm:t>
    </dgm:pt>
    <dgm:pt modelId="{BAFBE26A-4C2A-44BC-83A9-6CC831186820}">
      <dgm:prSet phldrT="[Text]"/>
      <dgm:spPr/>
      <dgm:t>
        <a:bodyPr/>
        <a:lstStyle/>
        <a:p>
          <a:r>
            <a:rPr lang="de-DE" dirty="0"/>
            <a:t>Straßenbahn</a:t>
          </a:r>
          <a:endParaRPr lang="de-AT" dirty="0"/>
        </a:p>
      </dgm:t>
    </dgm:pt>
    <dgm:pt modelId="{B8BA7F4B-67BB-463D-BB71-4EA33D3C9C01}" type="parTrans" cxnId="{8F333186-5C8F-41FE-86E5-0BD7FC9014D6}">
      <dgm:prSet/>
      <dgm:spPr/>
      <dgm:t>
        <a:bodyPr/>
        <a:lstStyle/>
        <a:p>
          <a:endParaRPr lang="de-AT"/>
        </a:p>
      </dgm:t>
    </dgm:pt>
    <dgm:pt modelId="{81328813-EB5E-4D6C-85C0-D408149D6813}" type="sibTrans" cxnId="{8F333186-5C8F-41FE-86E5-0BD7FC9014D6}">
      <dgm:prSet/>
      <dgm:spPr/>
      <dgm:t>
        <a:bodyPr/>
        <a:lstStyle/>
        <a:p>
          <a:endParaRPr lang="de-AT"/>
        </a:p>
      </dgm:t>
    </dgm:pt>
    <dgm:pt modelId="{109F64A1-BFB5-4B98-BECB-AAB2202C771B}" type="pres">
      <dgm:prSet presAssocID="{6B629271-9DC0-48AF-A1AD-E6B2C562BE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DBEF151-2F3C-4D5E-B99A-0DC7781D547C}" type="pres">
      <dgm:prSet presAssocID="{CD238C86-3538-404A-AA4F-927CC71D7D5C}" presName="hierRoot1" presStyleCnt="0">
        <dgm:presLayoutVars>
          <dgm:hierBranch val="init"/>
        </dgm:presLayoutVars>
      </dgm:prSet>
      <dgm:spPr/>
    </dgm:pt>
    <dgm:pt modelId="{A5A63981-F3E1-40B5-87F5-CC0CE8BB0251}" type="pres">
      <dgm:prSet presAssocID="{CD238C86-3538-404A-AA4F-927CC71D7D5C}" presName="rootComposite1" presStyleCnt="0"/>
      <dgm:spPr/>
    </dgm:pt>
    <dgm:pt modelId="{9BDA9946-7414-47CD-95F0-8DD66B072032}" type="pres">
      <dgm:prSet presAssocID="{CD238C86-3538-404A-AA4F-927CC71D7D5C}" presName="rootText1" presStyleLbl="node0" presStyleIdx="0" presStyleCnt="1">
        <dgm:presLayoutVars>
          <dgm:chPref val="3"/>
        </dgm:presLayoutVars>
      </dgm:prSet>
      <dgm:spPr/>
    </dgm:pt>
    <dgm:pt modelId="{61C67545-67AB-4E25-9A90-542C9DDFE89D}" type="pres">
      <dgm:prSet presAssocID="{CD238C86-3538-404A-AA4F-927CC71D7D5C}" presName="rootConnector1" presStyleLbl="node1" presStyleIdx="0" presStyleCnt="0"/>
      <dgm:spPr/>
    </dgm:pt>
    <dgm:pt modelId="{F33B347B-C4D7-4802-9F18-3F365862098B}" type="pres">
      <dgm:prSet presAssocID="{CD238C86-3538-404A-AA4F-927CC71D7D5C}" presName="hierChild2" presStyleCnt="0"/>
      <dgm:spPr/>
    </dgm:pt>
    <dgm:pt modelId="{2FA713DB-56CB-449B-BB2F-D77830260246}" type="pres">
      <dgm:prSet presAssocID="{D486DF6D-4D4C-43CB-9338-15C79A7E4788}" presName="Name37" presStyleLbl="parChTrans1D2" presStyleIdx="0" presStyleCnt="3"/>
      <dgm:spPr/>
    </dgm:pt>
    <dgm:pt modelId="{3788F8C8-5318-4ADA-88B0-BF8916D2155C}" type="pres">
      <dgm:prSet presAssocID="{867F51C7-801B-4546-9369-BDDED918CCBC}" presName="hierRoot2" presStyleCnt="0">
        <dgm:presLayoutVars>
          <dgm:hierBranch val="init"/>
        </dgm:presLayoutVars>
      </dgm:prSet>
      <dgm:spPr/>
    </dgm:pt>
    <dgm:pt modelId="{2768ADE0-8EF7-42BD-A247-629E60D47B94}" type="pres">
      <dgm:prSet presAssocID="{867F51C7-801B-4546-9369-BDDED918CCBC}" presName="rootComposite" presStyleCnt="0"/>
      <dgm:spPr/>
    </dgm:pt>
    <dgm:pt modelId="{D6580F47-C1B2-4E94-A242-A60D4062DCFD}" type="pres">
      <dgm:prSet presAssocID="{867F51C7-801B-4546-9369-BDDED918CCBC}" presName="rootText" presStyleLbl="node2" presStyleIdx="0" presStyleCnt="3">
        <dgm:presLayoutVars>
          <dgm:chPref val="3"/>
        </dgm:presLayoutVars>
      </dgm:prSet>
      <dgm:spPr/>
    </dgm:pt>
    <dgm:pt modelId="{B5D089E6-CCED-4FBC-B2A9-7975BC2D8E09}" type="pres">
      <dgm:prSet presAssocID="{867F51C7-801B-4546-9369-BDDED918CCBC}" presName="rootConnector" presStyleLbl="node2" presStyleIdx="0" presStyleCnt="3"/>
      <dgm:spPr/>
    </dgm:pt>
    <dgm:pt modelId="{CFA4CFB2-B378-4775-8330-68E50B2FBAF8}" type="pres">
      <dgm:prSet presAssocID="{867F51C7-801B-4546-9369-BDDED918CCBC}" presName="hierChild4" presStyleCnt="0"/>
      <dgm:spPr/>
    </dgm:pt>
    <dgm:pt modelId="{520BF9AF-1A75-49AE-B7FA-CC5F19A811BF}" type="pres">
      <dgm:prSet presAssocID="{867F51C7-801B-4546-9369-BDDED918CCBC}" presName="hierChild5" presStyleCnt="0"/>
      <dgm:spPr/>
    </dgm:pt>
    <dgm:pt modelId="{64686191-1049-44C1-9FA8-2585592356C2}" type="pres">
      <dgm:prSet presAssocID="{6ED901B2-B348-43DA-9E88-B13FF4EEABC7}" presName="Name37" presStyleLbl="parChTrans1D2" presStyleIdx="1" presStyleCnt="3"/>
      <dgm:spPr/>
    </dgm:pt>
    <dgm:pt modelId="{1649F9A0-5E31-4E9E-9627-0309A46ABEB3}" type="pres">
      <dgm:prSet presAssocID="{31DC943C-06A1-457B-B4BB-7659DBF28D27}" presName="hierRoot2" presStyleCnt="0">
        <dgm:presLayoutVars>
          <dgm:hierBranch val="init"/>
        </dgm:presLayoutVars>
      </dgm:prSet>
      <dgm:spPr/>
    </dgm:pt>
    <dgm:pt modelId="{9D7487AD-0513-4FDC-8581-4B4FC84E4714}" type="pres">
      <dgm:prSet presAssocID="{31DC943C-06A1-457B-B4BB-7659DBF28D27}" presName="rootComposite" presStyleCnt="0"/>
      <dgm:spPr/>
    </dgm:pt>
    <dgm:pt modelId="{8A70BA83-C151-47DA-BC0B-562A5F92A686}" type="pres">
      <dgm:prSet presAssocID="{31DC943C-06A1-457B-B4BB-7659DBF28D27}" presName="rootText" presStyleLbl="node2" presStyleIdx="1" presStyleCnt="3">
        <dgm:presLayoutVars>
          <dgm:chPref val="3"/>
        </dgm:presLayoutVars>
      </dgm:prSet>
      <dgm:spPr/>
    </dgm:pt>
    <dgm:pt modelId="{CA5E1BC3-4F46-4673-8BED-D5CF7D7E3026}" type="pres">
      <dgm:prSet presAssocID="{31DC943C-06A1-457B-B4BB-7659DBF28D27}" presName="rootConnector" presStyleLbl="node2" presStyleIdx="1" presStyleCnt="3"/>
      <dgm:spPr/>
    </dgm:pt>
    <dgm:pt modelId="{E469098B-B6AC-4C3C-B499-6BDBB7DA872E}" type="pres">
      <dgm:prSet presAssocID="{31DC943C-06A1-457B-B4BB-7659DBF28D27}" presName="hierChild4" presStyleCnt="0"/>
      <dgm:spPr/>
    </dgm:pt>
    <dgm:pt modelId="{99E6923B-BDD5-4371-B61C-7CA8327FE8CD}" type="pres">
      <dgm:prSet presAssocID="{31DC943C-06A1-457B-B4BB-7659DBF28D27}" presName="hierChild5" presStyleCnt="0"/>
      <dgm:spPr/>
    </dgm:pt>
    <dgm:pt modelId="{A51B3C4B-1DCD-412F-9145-3D304F9EA8F4}" type="pres">
      <dgm:prSet presAssocID="{B8BA7F4B-67BB-463D-BB71-4EA33D3C9C01}" presName="Name37" presStyleLbl="parChTrans1D2" presStyleIdx="2" presStyleCnt="3"/>
      <dgm:spPr/>
    </dgm:pt>
    <dgm:pt modelId="{56A54F30-D8DE-4992-9E01-F701A9DA91CE}" type="pres">
      <dgm:prSet presAssocID="{BAFBE26A-4C2A-44BC-83A9-6CC831186820}" presName="hierRoot2" presStyleCnt="0">
        <dgm:presLayoutVars>
          <dgm:hierBranch val="init"/>
        </dgm:presLayoutVars>
      </dgm:prSet>
      <dgm:spPr/>
    </dgm:pt>
    <dgm:pt modelId="{152093E6-EFE7-44A6-B29B-72154191DC52}" type="pres">
      <dgm:prSet presAssocID="{BAFBE26A-4C2A-44BC-83A9-6CC831186820}" presName="rootComposite" presStyleCnt="0"/>
      <dgm:spPr/>
    </dgm:pt>
    <dgm:pt modelId="{09B56333-CFFD-43EE-825A-F023E263B887}" type="pres">
      <dgm:prSet presAssocID="{BAFBE26A-4C2A-44BC-83A9-6CC831186820}" presName="rootText" presStyleLbl="node2" presStyleIdx="2" presStyleCnt="3">
        <dgm:presLayoutVars>
          <dgm:chPref val="3"/>
        </dgm:presLayoutVars>
      </dgm:prSet>
      <dgm:spPr/>
    </dgm:pt>
    <dgm:pt modelId="{50921BD8-282F-4D27-89C5-3B13BD03F7E6}" type="pres">
      <dgm:prSet presAssocID="{BAFBE26A-4C2A-44BC-83A9-6CC831186820}" presName="rootConnector" presStyleLbl="node2" presStyleIdx="2" presStyleCnt="3"/>
      <dgm:spPr/>
    </dgm:pt>
    <dgm:pt modelId="{83097D68-F0BE-4F06-AE09-B1CEBE912E19}" type="pres">
      <dgm:prSet presAssocID="{BAFBE26A-4C2A-44BC-83A9-6CC831186820}" presName="hierChild4" presStyleCnt="0"/>
      <dgm:spPr/>
    </dgm:pt>
    <dgm:pt modelId="{5A9BE422-BA79-4E17-B974-42301ABDCACA}" type="pres">
      <dgm:prSet presAssocID="{BAFBE26A-4C2A-44BC-83A9-6CC831186820}" presName="hierChild5" presStyleCnt="0"/>
      <dgm:spPr/>
    </dgm:pt>
    <dgm:pt modelId="{73177233-DB9E-4E8F-B378-E4AE737D8B1E}" type="pres">
      <dgm:prSet presAssocID="{CD238C86-3538-404A-AA4F-927CC71D7D5C}" presName="hierChild3" presStyleCnt="0"/>
      <dgm:spPr/>
    </dgm:pt>
  </dgm:ptLst>
  <dgm:cxnLst>
    <dgm:cxn modelId="{2436B92E-2506-4AF6-A8E6-461D86AFB579}" type="presOf" srcId="{6ED901B2-B348-43DA-9E88-B13FF4EEABC7}" destId="{64686191-1049-44C1-9FA8-2585592356C2}" srcOrd="0" destOrd="0" presId="urn:microsoft.com/office/officeart/2005/8/layout/orgChart1"/>
    <dgm:cxn modelId="{84F7AF35-DAF6-4466-AC03-EA4AE767A73A}" type="presOf" srcId="{6B629271-9DC0-48AF-A1AD-E6B2C562BE0A}" destId="{109F64A1-BFB5-4B98-BECB-AAB2202C771B}" srcOrd="0" destOrd="0" presId="urn:microsoft.com/office/officeart/2005/8/layout/orgChart1"/>
    <dgm:cxn modelId="{AC22A25D-A56C-47FD-B16E-6A724482C89D}" type="presOf" srcId="{D486DF6D-4D4C-43CB-9338-15C79A7E4788}" destId="{2FA713DB-56CB-449B-BB2F-D77830260246}" srcOrd="0" destOrd="0" presId="urn:microsoft.com/office/officeart/2005/8/layout/orgChart1"/>
    <dgm:cxn modelId="{4968CD5E-561B-4DF0-8765-5F093FB12C3A}" srcId="{CD238C86-3538-404A-AA4F-927CC71D7D5C}" destId="{867F51C7-801B-4546-9369-BDDED918CCBC}" srcOrd="0" destOrd="0" parTransId="{D486DF6D-4D4C-43CB-9338-15C79A7E4788}" sibTransId="{27BC0FAD-64DF-4017-965C-C55A666A6A18}"/>
    <dgm:cxn modelId="{89DB245F-365C-407A-92BD-C413E6A4502B}" type="presOf" srcId="{867F51C7-801B-4546-9369-BDDED918CCBC}" destId="{D6580F47-C1B2-4E94-A242-A60D4062DCFD}" srcOrd="0" destOrd="0" presId="urn:microsoft.com/office/officeart/2005/8/layout/orgChart1"/>
    <dgm:cxn modelId="{460C3F4A-992D-4D91-9BD8-587A21B5A42A}" type="presOf" srcId="{31DC943C-06A1-457B-B4BB-7659DBF28D27}" destId="{CA5E1BC3-4F46-4673-8BED-D5CF7D7E3026}" srcOrd="1" destOrd="0" presId="urn:microsoft.com/office/officeart/2005/8/layout/orgChart1"/>
    <dgm:cxn modelId="{BD020C6B-9DC2-422E-8C6C-5F467638BB04}" srcId="{CD238C86-3538-404A-AA4F-927CC71D7D5C}" destId="{31DC943C-06A1-457B-B4BB-7659DBF28D27}" srcOrd="1" destOrd="0" parTransId="{6ED901B2-B348-43DA-9E88-B13FF4EEABC7}" sibTransId="{A12266BA-50E9-40E7-8837-B7FB835267B7}"/>
    <dgm:cxn modelId="{8DDFA76B-7618-44C8-BFFD-9A081B9DD388}" type="presOf" srcId="{867F51C7-801B-4546-9369-BDDED918CCBC}" destId="{B5D089E6-CCED-4FBC-B2A9-7975BC2D8E09}" srcOrd="1" destOrd="0" presId="urn:microsoft.com/office/officeart/2005/8/layout/orgChart1"/>
    <dgm:cxn modelId="{8F333186-5C8F-41FE-86E5-0BD7FC9014D6}" srcId="{CD238C86-3538-404A-AA4F-927CC71D7D5C}" destId="{BAFBE26A-4C2A-44BC-83A9-6CC831186820}" srcOrd="2" destOrd="0" parTransId="{B8BA7F4B-67BB-463D-BB71-4EA33D3C9C01}" sibTransId="{81328813-EB5E-4D6C-85C0-D408149D6813}"/>
    <dgm:cxn modelId="{D65B3F87-1BB6-4FC4-9C8C-4D6A4DDA7C00}" type="presOf" srcId="{CD238C86-3538-404A-AA4F-927CC71D7D5C}" destId="{61C67545-67AB-4E25-9A90-542C9DDFE89D}" srcOrd="1" destOrd="0" presId="urn:microsoft.com/office/officeart/2005/8/layout/orgChart1"/>
    <dgm:cxn modelId="{207B3490-C7A4-4A4C-968F-06C69D197359}" type="presOf" srcId="{CD238C86-3538-404A-AA4F-927CC71D7D5C}" destId="{9BDA9946-7414-47CD-95F0-8DD66B072032}" srcOrd="0" destOrd="0" presId="urn:microsoft.com/office/officeart/2005/8/layout/orgChart1"/>
    <dgm:cxn modelId="{642628AA-2376-4EC8-914D-FC41E626E862}" srcId="{6B629271-9DC0-48AF-A1AD-E6B2C562BE0A}" destId="{CD238C86-3538-404A-AA4F-927CC71D7D5C}" srcOrd="0" destOrd="0" parTransId="{642C3C2A-6EFC-4961-96F3-2A38B2DB2CEA}" sibTransId="{46CB69F2-C327-4B7F-89C9-A3733B81D434}"/>
    <dgm:cxn modelId="{695727B2-3682-4C2C-B1A5-F11C4DD8F4B3}" type="presOf" srcId="{BAFBE26A-4C2A-44BC-83A9-6CC831186820}" destId="{50921BD8-282F-4D27-89C5-3B13BD03F7E6}" srcOrd="1" destOrd="0" presId="urn:microsoft.com/office/officeart/2005/8/layout/orgChart1"/>
    <dgm:cxn modelId="{2F4D50D4-A91C-4B12-A12A-AA5BAF87D678}" type="presOf" srcId="{B8BA7F4B-67BB-463D-BB71-4EA33D3C9C01}" destId="{A51B3C4B-1DCD-412F-9145-3D304F9EA8F4}" srcOrd="0" destOrd="0" presId="urn:microsoft.com/office/officeart/2005/8/layout/orgChart1"/>
    <dgm:cxn modelId="{EE0B90EE-3A0C-4839-A429-8F15F9BC38D5}" type="presOf" srcId="{BAFBE26A-4C2A-44BC-83A9-6CC831186820}" destId="{09B56333-CFFD-43EE-825A-F023E263B887}" srcOrd="0" destOrd="0" presId="urn:microsoft.com/office/officeart/2005/8/layout/orgChart1"/>
    <dgm:cxn modelId="{4A2C3CF9-8635-40C0-99BD-134CD7A7C4F4}" type="presOf" srcId="{31DC943C-06A1-457B-B4BB-7659DBF28D27}" destId="{8A70BA83-C151-47DA-BC0B-562A5F92A686}" srcOrd="0" destOrd="0" presId="urn:microsoft.com/office/officeart/2005/8/layout/orgChart1"/>
    <dgm:cxn modelId="{AF13009B-6A91-4E8B-88EA-5E57A3781D3D}" type="presParOf" srcId="{109F64A1-BFB5-4B98-BECB-AAB2202C771B}" destId="{ADBEF151-2F3C-4D5E-B99A-0DC7781D547C}" srcOrd="0" destOrd="0" presId="urn:microsoft.com/office/officeart/2005/8/layout/orgChart1"/>
    <dgm:cxn modelId="{880C0D23-CF63-4760-A16E-BB5266050169}" type="presParOf" srcId="{ADBEF151-2F3C-4D5E-B99A-0DC7781D547C}" destId="{A5A63981-F3E1-40B5-87F5-CC0CE8BB0251}" srcOrd="0" destOrd="0" presId="urn:microsoft.com/office/officeart/2005/8/layout/orgChart1"/>
    <dgm:cxn modelId="{7332A410-DB95-4E99-93A7-0E7968E549C4}" type="presParOf" srcId="{A5A63981-F3E1-40B5-87F5-CC0CE8BB0251}" destId="{9BDA9946-7414-47CD-95F0-8DD66B072032}" srcOrd="0" destOrd="0" presId="urn:microsoft.com/office/officeart/2005/8/layout/orgChart1"/>
    <dgm:cxn modelId="{DDFB3C99-1FC7-41CE-B434-CA4EB0D96665}" type="presParOf" srcId="{A5A63981-F3E1-40B5-87F5-CC0CE8BB0251}" destId="{61C67545-67AB-4E25-9A90-542C9DDFE89D}" srcOrd="1" destOrd="0" presId="urn:microsoft.com/office/officeart/2005/8/layout/orgChart1"/>
    <dgm:cxn modelId="{E561BCDC-3F71-4D45-A49F-FFFF98750A80}" type="presParOf" srcId="{ADBEF151-2F3C-4D5E-B99A-0DC7781D547C}" destId="{F33B347B-C4D7-4802-9F18-3F365862098B}" srcOrd="1" destOrd="0" presId="urn:microsoft.com/office/officeart/2005/8/layout/orgChart1"/>
    <dgm:cxn modelId="{E64FC5CC-3922-4CF0-9071-C7CFB8A34E84}" type="presParOf" srcId="{F33B347B-C4D7-4802-9F18-3F365862098B}" destId="{2FA713DB-56CB-449B-BB2F-D77830260246}" srcOrd="0" destOrd="0" presId="urn:microsoft.com/office/officeart/2005/8/layout/orgChart1"/>
    <dgm:cxn modelId="{61F10B51-888D-4B0F-99B1-0DEBE4EFCA4E}" type="presParOf" srcId="{F33B347B-C4D7-4802-9F18-3F365862098B}" destId="{3788F8C8-5318-4ADA-88B0-BF8916D2155C}" srcOrd="1" destOrd="0" presId="urn:microsoft.com/office/officeart/2005/8/layout/orgChart1"/>
    <dgm:cxn modelId="{7DB92E6C-0F89-42B8-B373-B0FB9D0688EE}" type="presParOf" srcId="{3788F8C8-5318-4ADA-88B0-BF8916D2155C}" destId="{2768ADE0-8EF7-42BD-A247-629E60D47B94}" srcOrd="0" destOrd="0" presId="urn:microsoft.com/office/officeart/2005/8/layout/orgChart1"/>
    <dgm:cxn modelId="{09D269A6-E7BF-42C1-87EC-19AA95B5E0AF}" type="presParOf" srcId="{2768ADE0-8EF7-42BD-A247-629E60D47B94}" destId="{D6580F47-C1B2-4E94-A242-A60D4062DCFD}" srcOrd="0" destOrd="0" presId="urn:microsoft.com/office/officeart/2005/8/layout/orgChart1"/>
    <dgm:cxn modelId="{94D8818C-4E22-4230-B6DB-1AA4D5A0F468}" type="presParOf" srcId="{2768ADE0-8EF7-42BD-A247-629E60D47B94}" destId="{B5D089E6-CCED-4FBC-B2A9-7975BC2D8E09}" srcOrd="1" destOrd="0" presId="urn:microsoft.com/office/officeart/2005/8/layout/orgChart1"/>
    <dgm:cxn modelId="{B368ED9D-69A2-4A9E-BFCE-85CBD433FD97}" type="presParOf" srcId="{3788F8C8-5318-4ADA-88B0-BF8916D2155C}" destId="{CFA4CFB2-B378-4775-8330-68E50B2FBAF8}" srcOrd="1" destOrd="0" presId="urn:microsoft.com/office/officeart/2005/8/layout/orgChart1"/>
    <dgm:cxn modelId="{BCE82489-B039-42EF-AAED-689AC9BEADC6}" type="presParOf" srcId="{3788F8C8-5318-4ADA-88B0-BF8916D2155C}" destId="{520BF9AF-1A75-49AE-B7FA-CC5F19A811BF}" srcOrd="2" destOrd="0" presId="urn:microsoft.com/office/officeart/2005/8/layout/orgChart1"/>
    <dgm:cxn modelId="{800A2F65-D01F-4DA9-AC3D-F4CD5671613F}" type="presParOf" srcId="{F33B347B-C4D7-4802-9F18-3F365862098B}" destId="{64686191-1049-44C1-9FA8-2585592356C2}" srcOrd="2" destOrd="0" presId="urn:microsoft.com/office/officeart/2005/8/layout/orgChart1"/>
    <dgm:cxn modelId="{DD93DE79-4731-4EF0-AD10-0C17A6210FE1}" type="presParOf" srcId="{F33B347B-C4D7-4802-9F18-3F365862098B}" destId="{1649F9A0-5E31-4E9E-9627-0309A46ABEB3}" srcOrd="3" destOrd="0" presId="urn:microsoft.com/office/officeart/2005/8/layout/orgChart1"/>
    <dgm:cxn modelId="{84B91E2A-F5F3-4B8A-AC46-2A8690F01FD2}" type="presParOf" srcId="{1649F9A0-5E31-4E9E-9627-0309A46ABEB3}" destId="{9D7487AD-0513-4FDC-8581-4B4FC84E4714}" srcOrd="0" destOrd="0" presId="urn:microsoft.com/office/officeart/2005/8/layout/orgChart1"/>
    <dgm:cxn modelId="{0E0CCE37-82AB-431C-82B4-490F11EB48D8}" type="presParOf" srcId="{9D7487AD-0513-4FDC-8581-4B4FC84E4714}" destId="{8A70BA83-C151-47DA-BC0B-562A5F92A686}" srcOrd="0" destOrd="0" presId="urn:microsoft.com/office/officeart/2005/8/layout/orgChart1"/>
    <dgm:cxn modelId="{5A372A9F-17CE-4456-84B2-92B9F7305F28}" type="presParOf" srcId="{9D7487AD-0513-4FDC-8581-4B4FC84E4714}" destId="{CA5E1BC3-4F46-4673-8BED-D5CF7D7E3026}" srcOrd="1" destOrd="0" presId="urn:microsoft.com/office/officeart/2005/8/layout/orgChart1"/>
    <dgm:cxn modelId="{978C2F35-385B-43E3-BDED-DE86A157FEFE}" type="presParOf" srcId="{1649F9A0-5E31-4E9E-9627-0309A46ABEB3}" destId="{E469098B-B6AC-4C3C-B499-6BDBB7DA872E}" srcOrd="1" destOrd="0" presId="urn:microsoft.com/office/officeart/2005/8/layout/orgChart1"/>
    <dgm:cxn modelId="{A9746070-1B36-488E-A124-ECE4BA26971A}" type="presParOf" srcId="{1649F9A0-5E31-4E9E-9627-0309A46ABEB3}" destId="{99E6923B-BDD5-4371-B61C-7CA8327FE8CD}" srcOrd="2" destOrd="0" presId="urn:microsoft.com/office/officeart/2005/8/layout/orgChart1"/>
    <dgm:cxn modelId="{138478C1-E6C2-4943-8D8B-26EED9348BDD}" type="presParOf" srcId="{F33B347B-C4D7-4802-9F18-3F365862098B}" destId="{A51B3C4B-1DCD-412F-9145-3D304F9EA8F4}" srcOrd="4" destOrd="0" presId="urn:microsoft.com/office/officeart/2005/8/layout/orgChart1"/>
    <dgm:cxn modelId="{E63C8F43-7F7B-42BF-B898-08E9D937D007}" type="presParOf" srcId="{F33B347B-C4D7-4802-9F18-3F365862098B}" destId="{56A54F30-D8DE-4992-9E01-F701A9DA91CE}" srcOrd="5" destOrd="0" presId="urn:microsoft.com/office/officeart/2005/8/layout/orgChart1"/>
    <dgm:cxn modelId="{92A43281-94BA-4347-B331-A32C661ADB45}" type="presParOf" srcId="{56A54F30-D8DE-4992-9E01-F701A9DA91CE}" destId="{152093E6-EFE7-44A6-B29B-72154191DC52}" srcOrd="0" destOrd="0" presId="urn:microsoft.com/office/officeart/2005/8/layout/orgChart1"/>
    <dgm:cxn modelId="{24837115-2FC2-4808-B93C-35EE087446A4}" type="presParOf" srcId="{152093E6-EFE7-44A6-B29B-72154191DC52}" destId="{09B56333-CFFD-43EE-825A-F023E263B887}" srcOrd="0" destOrd="0" presId="urn:microsoft.com/office/officeart/2005/8/layout/orgChart1"/>
    <dgm:cxn modelId="{BDDF4969-4B60-44F6-9658-25D6839E458E}" type="presParOf" srcId="{152093E6-EFE7-44A6-B29B-72154191DC52}" destId="{50921BD8-282F-4D27-89C5-3B13BD03F7E6}" srcOrd="1" destOrd="0" presId="urn:microsoft.com/office/officeart/2005/8/layout/orgChart1"/>
    <dgm:cxn modelId="{9FDB4CE3-03E4-4143-9A22-759C7787390F}" type="presParOf" srcId="{56A54F30-D8DE-4992-9E01-F701A9DA91CE}" destId="{83097D68-F0BE-4F06-AE09-B1CEBE912E19}" srcOrd="1" destOrd="0" presId="urn:microsoft.com/office/officeart/2005/8/layout/orgChart1"/>
    <dgm:cxn modelId="{81415467-7670-4201-82BB-5EE6C17A4BC2}" type="presParOf" srcId="{56A54F30-D8DE-4992-9E01-F701A9DA91CE}" destId="{5A9BE422-BA79-4E17-B974-42301ABDCACA}" srcOrd="2" destOrd="0" presId="urn:microsoft.com/office/officeart/2005/8/layout/orgChart1"/>
    <dgm:cxn modelId="{95DADDF1-FE81-4A8D-B7C0-82621262ABB3}" type="presParOf" srcId="{ADBEF151-2F3C-4D5E-B99A-0DC7781D547C}" destId="{73177233-DB9E-4E8F-B378-E4AE737D8B1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B3C4B-1DCD-412F-9145-3D304F9EA8F4}">
      <dsp:nvSpPr>
        <dsp:cNvPr id="0" name=""/>
        <dsp:cNvSpPr/>
      </dsp:nvSpPr>
      <dsp:spPr>
        <a:xfrm>
          <a:off x="3943350" y="1933565"/>
          <a:ext cx="2789949" cy="4842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103"/>
              </a:lnTo>
              <a:lnTo>
                <a:pt x="2789949" y="242103"/>
              </a:lnTo>
              <a:lnTo>
                <a:pt x="2789949" y="48420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686191-1049-44C1-9FA8-2585592356C2}">
      <dsp:nvSpPr>
        <dsp:cNvPr id="0" name=""/>
        <dsp:cNvSpPr/>
      </dsp:nvSpPr>
      <dsp:spPr>
        <a:xfrm>
          <a:off x="3897630" y="1933565"/>
          <a:ext cx="91440" cy="48420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420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A713DB-56CB-449B-BB2F-D77830260246}">
      <dsp:nvSpPr>
        <dsp:cNvPr id="0" name=""/>
        <dsp:cNvSpPr/>
      </dsp:nvSpPr>
      <dsp:spPr>
        <a:xfrm>
          <a:off x="1153400" y="1933565"/>
          <a:ext cx="2789949" cy="484206"/>
        </a:xfrm>
        <a:custGeom>
          <a:avLst/>
          <a:gdLst/>
          <a:ahLst/>
          <a:cxnLst/>
          <a:rect l="0" t="0" r="0" b="0"/>
          <a:pathLst>
            <a:path>
              <a:moveTo>
                <a:pt x="2789949" y="0"/>
              </a:moveTo>
              <a:lnTo>
                <a:pt x="2789949" y="242103"/>
              </a:lnTo>
              <a:lnTo>
                <a:pt x="0" y="242103"/>
              </a:lnTo>
              <a:lnTo>
                <a:pt x="0" y="48420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DA9946-7414-47CD-95F0-8DD66B072032}">
      <dsp:nvSpPr>
        <dsp:cNvPr id="0" name=""/>
        <dsp:cNvSpPr/>
      </dsp:nvSpPr>
      <dsp:spPr>
        <a:xfrm>
          <a:off x="2790478" y="780694"/>
          <a:ext cx="2305742" cy="115287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400" kern="1200" dirty="0"/>
            <a:t>Wiener Linien</a:t>
          </a:r>
          <a:endParaRPr lang="de-AT" sz="3400" kern="1200" dirty="0"/>
        </a:p>
      </dsp:txBody>
      <dsp:txXfrm>
        <a:off x="2790478" y="780694"/>
        <a:ext cx="2305742" cy="1152871"/>
      </dsp:txXfrm>
    </dsp:sp>
    <dsp:sp modelId="{D6580F47-C1B2-4E94-A242-A60D4062DCFD}">
      <dsp:nvSpPr>
        <dsp:cNvPr id="0" name=""/>
        <dsp:cNvSpPr/>
      </dsp:nvSpPr>
      <dsp:spPr>
        <a:xfrm>
          <a:off x="529" y="2417772"/>
          <a:ext cx="2305742" cy="115287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400" kern="1200" dirty="0"/>
            <a:t>U-Bahn</a:t>
          </a:r>
          <a:endParaRPr lang="de-AT" sz="3400" kern="1200" dirty="0"/>
        </a:p>
      </dsp:txBody>
      <dsp:txXfrm>
        <a:off x="529" y="2417772"/>
        <a:ext cx="2305742" cy="1152871"/>
      </dsp:txXfrm>
    </dsp:sp>
    <dsp:sp modelId="{8A70BA83-C151-47DA-BC0B-562A5F92A686}">
      <dsp:nvSpPr>
        <dsp:cNvPr id="0" name=""/>
        <dsp:cNvSpPr/>
      </dsp:nvSpPr>
      <dsp:spPr>
        <a:xfrm>
          <a:off x="2790478" y="2417772"/>
          <a:ext cx="2305742" cy="115287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400" kern="1200" dirty="0"/>
            <a:t>Autobus</a:t>
          </a:r>
          <a:endParaRPr lang="de-AT" sz="3400" kern="1200" dirty="0"/>
        </a:p>
      </dsp:txBody>
      <dsp:txXfrm>
        <a:off x="2790478" y="2417772"/>
        <a:ext cx="2305742" cy="1152871"/>
      </dsp:txXfrm>
    </dsp:sp>
    <dsp:sp modelId="{09B56333-CFFD-43EE-825A-F023E263B887}">
      <dsp:nvSpPr>
        <dsp:cNvPr id="0" name=""/>
        <dsp:cNvSpPr/>
      </dsp:nvSpPr>
      <dsp:spPr>
        <a:xfrm>
          <a:off x="5580427" y="2417772"/>
          <a:ext cx="2305742" cy="115287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400" kern="1200" dirty="0"/>
            <a:t>Straßenbahn</a:t>
          </a:r>
          <a:endParaRPr lang="de-AT" sz="3400" kern="1200" dirty="0"/>
        </a:p>
      </dsp:txBody>
      <dsp:txXfrm>
        <a:off x="5580427" y="2417772"/>
        <a:ext cx="2305742" cy="1152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1CB71-CF61-4214-B8BF-34EE8A3C1D61}" type="datetimeFigureOut">
              <a:rPr lang="de-AT" smtClean="0"/>
              <a:pPr/>
              <a:t>09.12.2021</a:t>
            </a:fld>
            <a:endParaRPr lang="de-AT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4A7DE3-74E4-46D9-B914-9AC75119B1D2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689896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Stand 2010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4A7DE3-74E4-46D9-B914-9AC75119B1D2}" type="slidenum">
              <a:rPr lang="de-AT" smtClean="0"/>
              <a:pPr/>
              <a:t>2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1265498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4A7DE3-74E4-46D9-B914-9AC75119B1D2}" type="slidenum">
              <a:rPr lang="de-AT" smtClean="0"/>
              <a:pPr/>
              <a:t>6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96985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F68E4D-C620-4828-B71C-12CE58A5ED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C8F3A2CC-9F27-4B0F-9057-2726AD3CE6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/>
              <a:t>Master-Untertitelformat bearbeiten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F59FAD2-9530-4D0C-B9BB-9372D2369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9E6A2-C96B-4734-8F3C-DB2523F5F6FD}" type="datetime1">
              <a:rPr lang="de-AT" smtClean="0"/>
              <a:t>09.12.2021</a:t>
            </a:fld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AADF74-725B-4F32-8DA9-CB30DE7D2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AEA72FC-B3A9-460D-864A-F0EC70247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697541153"/>
      </p:ext>
    </p:extLst>
  </p:cSld>
  <p:clrMapOvr>
    <a:masterClrMapping/>
  </p:clrMapOvr>
  <p:transition spd="slow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2A843E-BD17-4E80-BDDF-21105F8E8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A22DD02-CAF3-4A40-AD86-EF10190AB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0C55FF8-2233-4AA6-A084-5BB88EED5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BA6E0-34A0-4480-8440-0365B0177023}" type="datetime1">
              <a:rPr lang="de-AT" smtClean="0"/>
              <a:t>09.12.2021</a:t>
            </a:fld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C04AD6F-F9E9-469D-9494-11D7E201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F56C319-42EA-4994-8F3A-C5B955BA8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140809959"/>
      </p:ext>
    </p:extLst>
  </p:cSld>
  <p:clrMapOvr>
    <a:masterClrMapping/>
  </p:clrMapOvr>
  <p:transition spd="slow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DFF2F8-30F0-42BE-A533-EC0C36D15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CEA791C-A768-4B0A-977C-9652C64DE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5879A41-E918-4AC2-BC01-B3DAAA5E7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72F98-4B17-45D3-A964-BA340DE26932}" type="datetime1">
              <a:rPr lang="de-AT" smtClean="0"/>
              <a:t>09.12.2021</a:t>
            </a:fld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C3DDADB-6605-4121-AA6D-1C7961441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EEB022C-0532-45E9-9E00-29729596F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629512268"/>
      </p:ext>
    </p:extLst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FD20A3-49D9-4CE6-9791-6972E703C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7BA5FDE-B056-4740-B24C-C9338FE9CE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A61449A-5923-4D90-9D85-364BAF398E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2E8A31A-1846-4A85-914D-6466B923E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0482-DB92-47D8-AD8C-75570DC28C58}" type="datetime1">
              <a:rPr lang="de-AT" smtClean="0"/>
              <a:t>09.12.2021</a:t>
            </a:fld>
            <a:endParaRPr lang="de-AT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116C6DC-C140-4854-83FF-349384433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2E80792-A42C-4758-A7C5-A666DE72A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238767018"/>
      </p:ext>
    </p:extLst>
  </p:cSld>
  <p:clrMapOvr>
    <a:masterClrMapping/>
  </p:clrMapOvr>
  <p:transition spd="slow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4B0502-8BC1-48CC-966E-63F460147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26881DA-FECA-42F6-AD9D-3FF6EFB346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C1BD3A2-11D2-44CF-A5B9-BDFD072145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FD34F53-2168-48D5-BFCE-647F5E3B48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F3B58FAC-8EE4-49CE-A2B1-87AEB6FF3A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6E01F34C-BF87-4D89-93C2-E869817DA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9C30D-68D6-4FBA-AAE6-CA2AF056A9A6}" type="datetime1">
              <a:rPr lang="de-AT" smtClean="0"/>
              <a:t>09.12.2021</a:t>
            </a:fld>
            <a:endParaRPr lang="de-AT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255DC8EB-0D81-4C27-BE6B-8AE4F900B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EB5076E1-4D49-4CF6-AF78-8FF39C206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567996742"/>
      </p:ext>
    </p:extLst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A96BD5-B7EC-4E4E-939B-B7657B68C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040C340-6F81-43FE-A781-1FFDF4DCC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AE224-E1C1-4FF9-8FE1-5297FBEE7BE6}" type="datetime1">
              <a:rPr lang="de-AT" smtClean="0"/>
              <a:t>09.12.2021</a:t>
            </a:fld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602514E-3741-401E-BEFD-6B33B7219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33E240A-DA21-4080-A415-9662786E1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054719256"/>
      </p:ext>
    </p:extLst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365A935F-AE67-43DB-ACA9-86654F555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1C78-2257-4C4A-A46C-D61B015D1AB7}" type="datetime1">
              <a:rPr lang="de-AT" smtClean="0"/>
              <a:t>09.12.2021</a:t>
            </a:fld>
            <a:endParaRPr lang="de-AT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70B54FC-D2CD-46D3-9A07-EF73EE214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53A6840-4ED4-4581-9FF8-B76BA6D0D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32432046"/>
      </p:ext>
    </p:extLst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A70A87-EBE9-4B51-9EB7-F35E0C7A0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4C8EF3B-91A2-495F-96CC-F1C325687E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CAB77A7-D4F3-47B6-922B-B497710A4E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93BA3C4-A4D8-4826-A82B-D6AF4FEA6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52F26-0759-410F-8FAF-7D96F0E581F8}" type="datetime1">
              <a:rPr lang="de-AT" smtClean="0"/>
              <a:t>09.12.2021</a:t>
            </a:fld>
            <a:endParaRPr lang="de-AT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A5AD9FB-EA86-433B-ADC0-DC001216F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1103B35-8866-4ABD-8DEB-0CC345D90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226777872"/>
      </p:ext>
    </p:extLst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82DB723-209F-4B5A-811E-EF9638233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EB3FC919-9CCA-4786-9C90-DCD297D53A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de-AT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9B8B3C4-D22C-4FD8-AEA1-52782B0A6A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502869B-6340-4B56-A196-FB9634E2E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638E-E5D0-4AB8-A822-3931224C270E}" type="datetime1">
              <a:rPr lang="de-AT" smtClean="0"/>
              <a:t>09.12.2021</a:t>
            </a:fld>
            <a:endParaRPr lang="de-AT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EBD5639-DA69-43C2-B853-88613CBC8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5EBABD2-3850-40F9-88A6-9510934D9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104415728"/>
      </p:ext>
    </p:extLst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9CC91E-3422-4CF6-921A-39BE4B641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EB2318C2-7ABF-44F7-B8D4-929B9EE881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A6F702B-5FD1-4841-8576-2FC927A42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A7174-4D93-4830-9577-F178C15543BA}" type="datetime1">
              <a:rPr lang="de-AT" smtClean="0"/>
              <a:t>09.12.2021</a:t>
            </a:fld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A3CD765-6C0D-4AE1-B48C-758AC95BD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3223BCE-657D-41DD-8256-81C79B8E8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750756374"/>
      </p:ext>
    </p:extLst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D7A6BCC-FACB-4FA9-9B8F-7800CF271B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7D4A64D-9E8F-43C2-832C-5D5EB539DB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27F9892-CACD-4C7E-AF10-38309187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4FD0C-9F95-4C07-81C9-70D94EE4B28A}" type="datetime1">
              <a:rPr lang="de-AT" smtClean="0"/>
              <a:t>09.12.2021</a:t>
            </a:fld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0AEED2B-B5C0-4020-8103-C2F468220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3D56749-0708-420D-A6C3-6F72623DE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77296712"/>
      </p:ext>
    </p:extLst>
  </p:cSld>
  <p:clrMapOvr>
    <a:masterClrMapping/>
  </p:clrMapOvr>
  <p:transition spd="slow"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6F4DAF0-3D5A-4588-ACDB-3A128D437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8CBF3DE-68F5-411A-A61F-5D950C7E23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3523A56-ED30-480C-A946-9D6C0CB5BC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EA868-F722-4C02-96F6-88EB74435EC4}" type="datetime1">
              <a:rPr lang="de-AT" smtClean="0"/>
              <a:t>09.12.2021</a:t>
            </a:fld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1B7CB12-ABF1-4D5A-8A19-F00BCE9E60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EEA872B-93EE-42ED-ADB5-8CA7669931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3DB74-931A-40C1-9FC8-694B9FF7EADF}" type="slidenum">
              <a:rPr lang="de-AT" smtClean="0"/>
              <a:pPr/>
              <a:t>‹Nr.›</a:t>
            </a:fld>
            <a:endParaRPr lang="de-AT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4E6811C8-5218-4B64-BC44-3AE413D418F1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9238" y="29716"/>
            <a:ext cx="1904762" cy="71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53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strips dir="rd"/>
  </p:transition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microsoft.com/office/2007/relationships/hdphoto" Target="../media/hdphoto1.wdp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502152"/>
            <a:ext cx="9144000" cy="3355848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1811287"/>
          </a:xfrm>
        </p:spPr>
        <p:txBody>
          <a:bodyPr/>
          <a:lstStyle/>
          <a:p>
            <a:r>
              <a:rPr lang="de-AT" dirty="0"/>
              <a:t>Wien</a:t>
            </a:r>
          </a:p>
        </p:txBody>
      </p:sp>
      <p:sp>
        <p:nvSpPr>
          <p:cNvPr id="5" name="Untertitel 4"/>
          <p:cNvSpPr>
            <a:spLocks noGrp="1"/>
          </p:cNvSpPr>
          <p:nvPr>
            <p:ph type="subTitle" idx="1"/>
          </p:nvPr>
        </p:nvSpPr>
        <p:spPr>
          <a:xfrm>
            <a:off x="1187624" y="2636912"/>
            <a:ext cx="6400800" cy="1219200"/>
          </a:xfrm>
        </p:spPr>
        <p:txBody>
          <a:bodyPr/>
          <a:lstStyle/>
          <a:p>
            <a:r>
              <a:rPr lang="de-AT" dirty="0"/>
              <a:t>Öffentliches Verkehrsnetz.</a:t>
            </a:r>
          </a:p>
        </p:txBody>
      </p:sp>
    </p:spTree>
    <p:extLst>
      <p:ext uri="{BB962C8B-B14F-4D97-AF65-F5344CB8AC3E}">
        <p14:creationId xmlns:p14="http://schemas.microsoft.com/office/powerpoint/2010/main" val="2394496553"/>
      </p:ext>
    </p:extLst>
  </p:cSld>
  <p:clrMapOvr>
    <a:masterClrMapping/>
  </p:clrMapOvr>
  <p:transition spd="slow">
    <p:strips dir="r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Wiener Linien</a:t>
            </a:r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120 Linien mit U-Bahn, Bus und Straßenbahn</a:t>
            </a:r>
          </a:p>
          <a:p>
            <a:pPr lvl="1"/>
            <a:r>
              <a:rPr lang="de-AT" dirty="0"/>
              <a:t>8116 Mitarbeiter </a:t>
            </a:r>
          </a:p>
          <a:p>
            <a:pPr lvl="1"/>
            <a:r>
              <a:rPr lang="de-AT" dirty="0"/>
              <a:t>840 Millionen Fahrgäste pro Jahr</a:t>
            </a:r>
          </a:p>
          <a:p>
            <a:pPr lvl="1"/>
            <a:r>
              <a:rPr lang="de-AT" dirty="0"/>
              <a:t>2,3 Millionen Fahrgäste pro Tag</a:t>
            </a:r>
          </a:p>
          <a:p>
            <a:pPr lvl="1"/>
            <a:r>
              <a:rPr lang="de-AT" dirty="0"/>
              <a:t>Pro Tag werden 180.000 km gefahren</a:t>
            </a:r>
          </a:p>
          <a:p>
            <a:r>
              <a:rPr lang="de-AT" dirty="0"/>
              <a:t>36 % aller Wege werden mit öffentlichen Verkehrsmittel zurückgelegt.</a:t>
            </a:r>
          </a:p>
          <a:p>
            <a:endParaRPr lang="de-AT" dirty="0"/>
          </a:p>
        </p:txBody>
      </p: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F3E7554E-3302-4CDB-835F-25BF193988FA}"/>
              </a:ext>
            </a:extLst>
          </p:cNvPr>
          <p:cNvGrpSpPr/>
          <p:nvPr/>
        </p:nvGrpSpPr>
        <p:grpSpPr>
          <a:xfrm>
            <a:off x="0" y="4869159"/>
            <a:ext cx="9144000" cy="1440161"/>
            <a:chOff x="0" y="4869159"/>
            <a:chExt cx="9144000" cy="1440161"/>
          </a:xfrm>
        </p:grpSpPr>
        <p:pic>
          <p:nvPicPr>
            <p:cNvPr id="1026" name="Picture 2" descr="F:\AK Desktop\wienerlinien\bearbeitet\strassenbahn.jp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3072" y="4875607"/>
              <a:ext cx="1971034" cy="1433713"/>
            </a:xfrm>
            <a:prstGeom prst="rect">
              <a:avLst/>
            </a:prstGeom>
            <a:noFill/>
          </p:spPr>
        </p:pic>
        <p:pic>
          <p:nvPicPr>
            <p:cNvPr id="1028" name="Picture 4" descr="F:\AK Desktop\wienerlinien\bearbeitet\s-bahn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869159"/>
              <a:ext cx="2173072" cy="1440161"/>
            </a:xfrm>
            <a:prstGeom prst="rect">
              <a:avLst/>
            </a:prstGeom>
            <a:noFill/>
          </p:spPr>
        </p:pic>
        <p:pic>
          <p:nvPicPr>
            <p:cNvPr id="1029" name="Picture 5" descr="F:\AK Desktop\wienerlinien\bearbeitet\autobus.jp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4766" y="4874891"/>
              <a:ext cx="2662517" cy="1434429"/>
            </a:xfrm>
            <a:prstGeom prst="rect">
              <a:avLst/>
            </a:prstGeom>
            <a:noFill/>
          </p:spPr>
        </p:pic>
        <p:pic>
          <p:nvPicPr>
            <p:cNvPr id="1030" name="Picture 6" descr="F:\AK Desktop\wienerlinien\bearbeitet\u-bahn2.jpg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9612" y="4873902"/>
              <a:ext cx="2344388" cy="1435418"/>
            </a:xfrm>
            <a:prstGeom prst="rect">
              <a:avLst/>
            </a:prstGeom>
            <a:noFill/>
          </p:spPr>
        </p:pic>
      </p:grp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CE81C07C-4C28-43E8-9580-44D5F5F9E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22F5C8C-E9A0-4E74-ADBD-30FE1B68A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2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876983881"/>
      </p:ext>
    </p:extLst>
  </p:cSld>
  <p:clrMapOvr>
    <a:masterClrMapping/>
  </p:clrMapOvr>
  <p:transition spd="slow">
    <p:strips dir="r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U-Bahn</a:t>
            </a:r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75 km U-Bahn, 101 Stationen</a:t>
            </a:r>
          </a:p>
          <a:p>
            <a:r>
              <a:rPr lang="de-AT" dirty="0"/>
              <a:t>U1, U2, U3, U4, U6</a:t>
            </a:r>
          </a:p>
          <a:p>
            <a:r>
              <a:rPr lang="de-AT" dirty="0"/>
              <a:t>Erweiterung der U1 und U2 bis 2019</a:t>
            </a:r>
          </a:p>
          <a:p>
            <a:endParaRPr lang="de-AT" dirty="0"/>
          </a:p>
          <a:p>
            <a:endParaRPr lang="de-AT" dirty="0"/>
          </a:p>
          <a:p>
            <a:pPr marL="393192" lvl="1" indent="0">
              <a:buNone/>
            </a:pP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D7E28EE-8150-45EC-9938-E7FB33425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BFBACED-A1B3-494B-A9AF-09E10395E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3</a:t>
            </a:fld>
            <a:endParaRPr lang="de-AT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3FFC65A-0333-483F-A2A8-58A029CD2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96" y="3212976"/>
            <a:ext cx="7455408" cy="279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663270"/>
      </p:ext>
    </p:extLst>
  </p:cSld>
  <p:clrMapOvr>
    <a:masterClrMapping/>
  </p:clrMapOvr>
  <p:transition spd="slow">
    <p:strips dir="r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Straßenbahn</a:t>
            </a:r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de-AT" dirty="0"/>
              <a:t>28 Straßenbahnlinien, 1.031 Haltestellen</a:t>
            </a:r>
          </a:p>
          <a:p>
            <a:pPr>
              <a:lnSpc>
                <a:spcPct val="150000"/>
              </a:lnSpc>
            </a:pPr>
            <a:r>
              <a:rPr lang="de-AT" dirty="0"/>
              <a:t>Höhere Beförderungsleistung als Busse</a:t>
            </a:r>
          </a:p>
          <a:p>
            <a:pPr>
              <a:lnSpc>
                <a:spcPct val="150000"/>
              </a:lnSpc>
            </a:pPr>
            <a:r>
              <a:rPr lang="de-AT" dirty="0"/>
              <a:t>Zubringer zu schnellen Linien (S-Bahn, U-Bahn)</a:t>
            </a:r>
          </a:p>
          <a:p>
            <a:pPr>
              <a:lnSpc>
                <a:spcPct val="150000"/>
              </a:lnSpc>
            </a:pPr>
            <a:r>
              <a:rPr lang="de-AT" dirty="0"/>
              <a:t>Einzugsbereich für U-Bahn wird vergrößert</a:t>
            </a:r>
          </a:p>
          <a:p>
            <a:pPr>
              <a:lnSpc>
                <a:spcPct val="150000"/>
              </a:lnSpc>
            </a:pPr>
            <a:r>
              <a:rPr lang="de-AT" dirty="0"/>
              <a:t>Geringer Stationsabstand, zahlreiche Umsteigmöglichkeiten</a:t>
            </a:r>
          </a:p>
          <a:p>
            <a:pPr lvl="1">
              <a:lnSpc>
                <a:spcPct val="150000"/>
              </a:lnSpc>
            </a:pPr>
            <a:r>
              <a:rPr lang="de-AT" dirty="0"/>
              <a:t>Hoher Fahrkomfort</a:t>
            </a:r>
          </a:p>
          <a:p>
            <a:pPr lvl="1">
              <a:lnSpc>
                <a:spcPct val="150000"/>
              </a:lnSpc>
            </a:pPr>
            <a:r>
              <a:rPr lang="de-AT" dirty="0"/>
              <a:t>Ruhige Straßenlage</a:t>
            </a:r>
          </a:p>
          <a:p>
            <a:pPr lvl="1">
              <a:lnSpc>
                <a:spcPct val="150000"/>
              </a:lnSpc>
            </a:pPr>
            <a:r>
              <a:rPr lang="de-AT" dirty="0"/>
              <a:t>Tageslicht</a:t>
            </a:r>
          </a:p>
          <a:p>
            <a:pPr lvl="1">
              <a:lnSpc>
                <a:spcPct val="150000"/>
              </a:lnSpc>
            </a:pPr>
            <a:r>
              <a:rPr lang="de-AT" dirty="0"/>
              <a:t>Ebenerdiger Zugang</a:t>
            </a:r>
          </a:p>
        </p:txBody>
      </p:sp>
      <p:pic>
        <p:nvPicPr>
          <p:cNvPr id="2050" name="Picture 2" descr="C:\Users\user\Desktop\Wien verwenden\strassenbahn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3861048"/>
            <a:ext cx="3156790" cy="225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1D662A8-22BA-41B0-AA39-C44D6B6CB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6E8D6E2-70AA-4E26-876A-D73095B6F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4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636327754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2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7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Linienbusse</a:t>
            </a:r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>
            <a:normAutofit/>
          </a:bodyPr>
          <a:lstStyle/>
          <a:p>
            <a:r>
              <a:rPr lang="de-AT" dirty="0"/>
              <a:t>85 Autobuslinien</a:t>
            </a:r>
          </a:p>
          <a:p>
            <a:r>
              <a:rPr lang="de-AT" dirty="0"/>
              <a:t>114 Millionen Fahrgäste pro Jahr</a:t>
            </a:r>
          </a:p>
          <a:p>
            <a:r>
              <a:rPr lang="de-AT" dirty="0"/>
              <a:t>621 km Liniennetz, </a:t>
            </a:r>
          </a:p>
          <a:p>
            <a:r>
              <a:rPr lang="de-AT" dirty="0"/>
              <a:t>1031 Haltestellen</a:t>
            </a:r>
          </a:p>
          <a:p>
            <a:r>
              <a:rPr lang="de-AT" dirty="0"/>
              <a:t>496 Autobusse</a:t>
            </a:r>
          </a:p>
          <a:p>
            <a:r>
              <a:rPr lang="de-AT" dirty="0"/>
              <a:t>Vorteile:</a:t>
            </a:r>
          </a:p>
          <a:p>
            <a:pPr lvl="1"/>
            <a:r>
              <a:rPr lang="de-AT" dirty="0"/>
              <a:t>Dichtes Liniennetz</a:t>
            </a:r>
          </a:p>
          <a:p>
            <a:pPr lvl="1"/>
            <a:r>
              <a:rPr lang="de-AT" dirty="0"/>
              <a:t>Zubringer für S-Bahn und U-Bahn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" t="2439" r="1475" b="2439"/>
          <a:stretch/>
        </p:blipFill>
        <p:spPr bwMode="auto">
          <a:xfrm>
            <a:off x="4269759" y="3444230"/>
            <a:ext cx="4264616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2A841C9-175F-42BD-8150-2592242B4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1746C34-E087-4352-AAC9-CDB8C8C29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5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025408710"/>
      </p:ext>
    </p:extLst>
  </p:cSld>
  <p:clrMapOvr>
    <a:masterClrMapping/>
  </p:clrMapOvr>
  <p:transition spd="slow">
    <p:strips dir="r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S-Bahn </a:t>
            </a:r>
            <a:r>
              <a:rPr lang="de-AT" sz="2800" dirty="0"/>
              <a:t>(Schnellbahn)</a:t>
            </a:r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AT" dirty="0"/>
              <a:t>Wird von der ÖBB betrieben</a:t>
            </a:r>
          </a:p>
          <a:p>
            <a:endParaRPr lang="de-AT" dirty="0"/>
          </a:p>
          <a:p>
            <a:endParaRPr lang="de-AT" dirty="0"/>
          </a:p>
          <a:p>
            <a:endParaRPr lang="de-AT" dirty="0"/>
          </a:p>
        </p:txBody>
      </p:sp>
      <p:pic>
        <p:nvPicPr>
          <p:cNvPr id="4099" name="Picture 3" descr="C:\Users\user\Desktop\Wien verwenden\s-bahn-logo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5108" y="31133"/>
            <a:ext cx="2048892" cy="1710825"/>
          </a:xfrm>
          <a:prstGeom prst="rect">
            <a:avLst/>
          </a:prstGeom>
          <a:noFill/>
          <a:ln w="15875">
            <a:solidFill>
              <a:schemeClr val="tx1">
                <a:lumMod val="75000"/>
                <a:lumOff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er\Desktop\Wien verwenden\P103016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2276872"/>
            <a:ext cx="4392488" cy="32943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ECB1DBF-4FFF-4A23-84ED-CE91762AE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7A835E5-A30B-4871-A375-E1EC463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6</a:t>
            </a:fld>
            <a:endParaRPr lang="de-AT" dirty="0"/>
          </a:p>
        </p:txBody>
      </p:sp>
      <p:pic>
        <p:nvPicPr>
          <p:cNvPr id="4101" name="Picture 5" descr="C:\Users\user\Desktop\Wien verwenden\P1030159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00000">
            <a:off x="4572000" y="2924944"/>
            <a:ext cx="4224469" cy="31683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447929"/>
      </p:ext>
    </p:extLst>
  </p:cSld>
  <p:clrMapOvr>
    <a:masterClrMapping/>
  </p:clrMapOvr>
  <p:transition spd="slow">
    <p:strips dir="r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3567856"/>
              </p:ext>
            </p:extLst>
          </p:nvPr>
        </p:nvGraphicFramePr>
        <p:xfrm>
          <a:off x="457200" y="548680"/>
          <a:ext cx="8229600" cy="5577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BFDA3F17-B197-4A8C-841A-D66791B2A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8E0F1D3E-3602-42EC-84C2-0288347E6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7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116617668"/>
      </p:ext>
    </p:extLst>
  </p:cSld>
  <p:clrMapOvr>
    <a:masterClrMapping/>
  </p:clrMapOvr>
  <p:transition spd="slow">
    <p:strips dir="r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886700" cy="687610"/>
          </a:xfrm>
        </p:spPr>
        <p:txBody>
          <a:bodyPr>
            <a:normAutofit/>
          </a:bodyPr>
          <a:lstStyle/>
          <a:p>
            <a:r>
              <a:rPr lang="de-AT" dirty="0"/>
              <a:t>Anzahl der gezählten RadlerInnen in Wien</a:t>
            </a:r>
          </a:p>
        </p:txBody>
      </p:sp>
      <p:graphicFrame>
        <p:nvGraphicFramePr>
          <p:cNvPr id="7" name="Inhaltsplatzhalter 6">
            <a:extLst>
              <a:ext uri="{FF2B5EF4-FFF2-40B4-BE49-F238E27FC236}">
                <a16:creationId xmlns:a16="http://schemas.microsoft.com/office/drawing/2014/main" id="{25204CC5-72B2-41F8-AD51-1BCA924B79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887649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feld 2">
            <a:extLst>
              <a:ext uri="{FF2B5EF4-FFF2-40B4-BE49-F238E27FC236}">
                <a16:creationId xmlns:a16="http://schemas.microsoft.com/office/drawing/2014/main" id="{0CDA34F7-A524-4D35-BC73-A0754C8D264F}"/>
              </a:ext>
            </a:extLst>
          </p:cNvPr>
          <p:cNvSpPr txBox="1"/>
          <p:nvPr/>
        </p:nvSpPr>
        <p:spPr>
          <a:xfrm>
            <a:off x="5707038" y="5877272"/>
            <a:ext cx="2808312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00" dirty="0"/>
              <a:t>Auswertung der automatischen Dauerzählstellen für den Radverkehr der MA 46, Stadt Wien</a:t>
            </a:r>
            <a:endParaRPr lang="de-AT" sz="500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BF65866-FAE8-455E-8FB4-8C669A4D6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C1C51B2-0A01-4294-8C9D-C16A7631F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8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745143062"/>
      </p:ext>
    </p:extLst>
  </p:cSld>
  <p:clrMapOvr>
    <a:masterClrMapping/>
  </p:clrMapOvr>
  <p:transition spd="slow">
    <p:strips dir="r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Kosten im Vergleich</a:t>
            </a:r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8005736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BC4F942-A1CA-4826-993E-DD371B0F6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C5D1FC7-C3D9-401A-AD8C-B1ED2C7F7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9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71094190"/>
      </p:ext>
    </p:extLst>
  </p:cSld>
  <p:clrMapOvr>
    <a:masterClrMapping/>
  </p:clrMapOvr>
  <p:transition spd="slow">
    <p:strips dir="r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Pferdetramway</a:t>
            </a:r>
          </a:p>
        </p:txBody>
      </p:sp>
      <p:pic>
        <p:nvPicPr>
          <p:cNvPr id="3074" name="Picture 2" descr="F:\AK Desktop\wienerlinien\bearbeitet\PferdetramWien188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1628800"/>
            <a:ext cx="7147265" cy="46345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9C6F37F-319F-4F11-B9C9-27242DB13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</a:t>
            </a:r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97E1F24-1E3F-4075-A8FA-A5721CA4B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10</a:t>
            </a:fld>
            <a:endParaRPr lang="de-AT" dirty="0"/>
          </a:p>
        </p:txBody>
      </p:sp>
    </p:spTree>
  </p:cSld>
  <p:clrMapOvr>
    <a:masterClrMapping/>
  </p:clrMapOvr>
  <p:transition spd="slow">
    <p:strips dir="r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Historisches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de-DE" dirty="0"/>
              <a:t>Straßenbahn</a:t>
            </a:r>
          </a:p>
          <a:p>
            <a:pPr lvl="1">
              <a:spcAft>
                <a:spcPts val="1200"/>
              </a:spcAft>
            </a:pPr>
            <a:r>
              <a:rPr lang="de-DE" dirty="0"/>
              <a:t>1865 erste </a:t>
            </a:r>
            <a:r>
              <a:rPr lang="de-DE" dirty="0" err="1"/>
              <a:t>Pferdetramway</a:t>
            </a:r>
            <a:endParaRPr lang="de-DE" dirty="0"/>
          </a:p>
          <a:p>
            <a:pPr lvl="1">
              <a:spcAft>
                <a:spcPts val="1200"/>
              </a:spcAft>
            </a:pPr>
            <a:r>
              <a:rPr lang="de-DE" dirty="0"/>
              <a:t>1897 erste elektrisch betriebene Linie</a:t>
            </a:r>
          </a:p>
          <a:p>
            <a:pPr lvl="1">
              <a:spcAft>
                <a:spcPts val="1200"/>
              </a:spcAft>
            </a:pPr>
            <a:r>
              <a:rPr lang="de-DE" dirty="0"/>
              <a:t>Bis zum U-Bahnbau war die Straßenbahn Hauptträger des öffentlichen Verkehrs in Wien.</a:t>
            </a:r>
          </a:p>
          <a:p>
            <a:pPr lvl="1">
              <a:spcAft>
                <a:spcPts val="1200"/>
              </a:spcAft>
            </a:pPr>
            <a:r>
              <a:rPr lang="de-DE" dirty="0"/>
              <a:t>Straßenbahnnetz ist eines der größten der Welt.</a:t>
            </a:r>
          </a:p>
          <a:p>
            <a:pPr lvl="1">
              <a:spcAft>
                <a:spcPts val="1200"/>
              </a:spcAft>
            </a:pPr>
            <a:r>
              <a:rPr lang="de-DE" dirty="0"/>
              <a:t>Verlängerungen und neue Linien sind geplant</a:t>
            </a:r>
          </a:p>
          <a:p>
            <a:pPr>
              <a:spcAft>
                <a:spcPts val="1200"/>
              </a:spcAft>
            </a:pPr>
            <a:r>
              <a:rPr lang="de-DE" dirty="0"/>
              <a:t>U-Bahn</a:t>
            </a:r>
          </a:p>
          <a:p>
            <a:pPr lvl="1">
              <a:spcAft>
                <a:spcPts val="1200"/>
              </a:spcAft>
            </a:pPr>
            <a:r>
              <a:rPr lang="de-DE" dirty="0"/>
              <a:t>Seit 1840 gibt es Planungen</a:t>
            </a:r>
          </a:p>
          <a:p>
            <a:pPr lvl="1">
              <a:spcAft>
                <a:spcPts val="1200"/>
              </a:spcAft>
            </a:pPr>
            <a:r>
              <a:rPr lang="de-DE" dirty="0"/>
              <a:t>Baubeginn 1969 unter dem Karlsplatz</a:t>
            </a:r>
          </a:p>
          <a:p>
            <a:pPr lvl="1"/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66259760"/>
      </p:ext>
    </p:extLst>
  </p:cSld>
  <p:clrMapOvr>
    <a:masterClrMapping/>
  </p:clrMapOvr>
  <p:transition spd="slow">
    <p:strips dir="r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Straßenbahn 1908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2777"/>
            <a:ext cx="7272808" cy="496855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305248"/>
      </p:ext>
    </p:extLst>
  </p:cSld>
  <p:clrMapOvr>
    <a:masterClrMapping/>
  </p:clrMapOvr>
  <p:transition spd="slow">
    <p:strips dir="r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7BB26A4-EE2D-49E1-A23B-935FBDA5D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Verkehrsnetz</a:t>
            </a:r>
            <a:endParaRPr lang="de-AT" dirty="0"/>
          </a:p>
        </p:txBody>
      </p:sp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A5C019FC-0757-4FC3-A47C-B988F5C305C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03C8F34-6594-4A46-BE64-6774B168B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Unterwegs in Wien </a:t>
            </a:r>
            <a:endParaRPr lang="de-AT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F2943C2-C71C-4565-B7AF-BCDB84419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3DB74-931A-40C1-9FC8-694B9FF7EADF}" type="slidenum">
              <a:rPr lang="de-AT" smtClean="0"/>
              <a:pPr/>
              <a:t>13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946767349"/>
      </p:ext>
    </p:extLst>
  </p:cSld>
  <p:clrMapOvr>
    <a:masterClrMapping/>
  </p:clrMapOvr>
  <p:transition spd="slow">
    <p:strips dir="rd"/>
  </p:transition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264</Words>
  <Application>Microsoft Office PowerPoint</Application>
  <PresentationFormat>Bildschirmpräsentation (4:3)</PresentationFormat>
  <Paragraphs>81</Paragraphs>
  <Slides>13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</vt:lpstr>
      <vt:lpstr>Wien</vt:lpstr>
      <vt:lpstr>Wiener Linien</vt:lpstr>
      <vt:lpstr>U-Bahn</vt:lpstr>
      <vt:lpstr>Straßenbahn</vt:lpstr>
      <vt:lpstr>Linienbusse</vt:lpstr>
      <vt:lpstr>S-Bahn (Schnellbahn)</vt:lpstr>
      <vt:lpstr>PowerPoint-Präsentation</vt:lpstr>
      <vt:lpstr>Anzahl der gezählten RadlerInnen in Wien</vt:lpstr>
      <vt:lpstr>Kosten im Vergleich</vt:lpstr>
      <vt:lpstr>Pferdetramway</vt:lpstr>
      <vt:lpstr>Historisches</vt:lpstr>
      <vt:lpstr>Straßenbahn 1908</vt:lpstr>
      <vt:lpstr>Verkehrsnetz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Wien</dc:title>
  <dc:creator>user</dc:creator>
  <cp:lastModifiedBy>Alois Klotz</cp:lastModifiedBy>
  <cp:revision>61</cp:revision>
  <dcterms:created xsi:type="dcterms:W3CDTF">2012-04-06T18:47:55Z</dcterms:created>
  <dcterms:modified xsi:type="dcterms:W3CDTF">2021-12-09T09:52:30Z</dcterms:modified>
</cp:coreProperties>
</file>