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58" r:id="rId3"/>
    <p:sldId id="264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47" d="100"/>
          <a:sy n="47" d="100"/>
        </p:scale>
        <p:origin x="60" y="19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915557-A776-4525-859F-47068D28AE74}" type="doc">
      <dgm:prSet loTypeId="urn:microsoft.com/office/officeart/2005/8/layout/hierarchy6" loCatId="hierarchy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de-DE"/>
        </a:p>
      </dgm:t>
    </dgm:pt>
    <dgm:pt modelId="{1A4D812A-7526-4954-AFB3-C8C05783A006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de-AT" dirty="0"/>
            <a:t>Kraftwerksgruppe Glockner-Kaprun</a:t>
          </a:r>
          <a:endParaRPr lang="de-DE" dirty="0"/>
        </a:p>
      </dgm:t>
    </dgm:pt>
    <dgm:pt modelId="{8ED251A0-6C3F-4E95-8E25-5AFE1873D8EB}" type="parTrans" cxnId="{58E3652E-0F8D-4130-AE74-F604E56DC71E}">
      <dgm:prSet/>
      <dgm:spPr/>
      <dgm:t>
        <a:bodyPr/>
        <a:lstStyle/>
        <a:p>
          <a:endParaRPr lang="de-DE"/>
        </a:p>
      </dgm:t>
    </dgm:pt>
    <dgm:pt modelId="{3EA2B070-1224-4A16-A443-6B73A4151DB2}" type="sibTrans" cxnId="{58E3652E-0F8D-4130-AE74-F604E56DC71E}">
      <dgm:prSet/>
      <dgm:spPr/>
      <dgm:t>
        <a:bodyPr/>
        <a:lstStyle/>
        <a:p>
          <a:endParaRPr lang="de-DE"/>
        </a:p>
      </dgm:t>
    </dgm:pt>
    <dgm:pt modelId="{808902BB-F7DA-4BC0-8CEA-38BD0E8F2ADA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de-AT" dirty="0"/>
            <a:t>Wasserfallboden-Stausee</a:t>
          </a:r>
        </a:p>
        <a:p>
          <a:r>
            <a:rPr lang="de-AT" dirty="0"/>
            <a:t>(Salzburg)</a:t>
          </a:r>
        </a:p>
        <a:p>
          <a:r>
            <a:rPr lang="de-AT" dirty="0"/>
            <a:t>81 Mill. km³</a:t>
          </a:r>
          <a:endParaRPr lang="de-DE" dirty="0"/>
        </a:p>
      </dgm:t>
    </dgm:pt>
    <dgm:pt modelId="{AF86022F-4C76-4119-9288-C43A94FD80BE}" type="parTrans" cxnId="{30A77F62-1B8A-4176-A2AE-1D5D554D7D1D}">
      <dgm:prSet/>
      <dgm:spPr/>
      <dgm:t>
        <a:bodyPr/>
        <a:lstStyle/>
        <a:p>
          <a:endParaRPr lang="de-DE"/>
        </a:p>
      </dgm:t>
    </dgm:pt>
    <dgm:pt modelId="{374BC05D-C5B2-4E13-81B6-9135F6AFFD2F}" type="sibTrans" cxnId="{30A77F62-1B8A-4176-A2AE-1D5D554D7D1D}">
      <dgm:prSet/>
      <dgm:spPr/>
      <dgm:t>
        <a:bodyPr/>
        <a:lstStyle/>
        <a:p>
          <a:endParaRPr lang="de-DE"/>
        </a:p>
      </dgm:t>
    </dgm:pt>
    <dgm:pt modelId="{14CFBC82-F4EC-40FC-BC7A-036924BF0C75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de-AT" dirty="0"/>
            <a:t>Moserboden-Stausee</a:t>
          </a:r>
        </a:p>
        <a:p>
          <a:r>
            <a:rPr lang="de-AT" dirty="0"/>
            <a:t>(Salzburg)</a:t>
          </a:r>
        </a:p>
        <a:p>
          <a:r>
            <a:rPr lang="de-AT" dirty="0"/>
            <a:t>85 Mill. km³</a:t>
          </a:r>
          <a:endParaRPr lang="de-DE" dirty="0"/>
        </a:p>
      </dgm:t>
    </dgm:pt>
    <dgm:pt modelId="{9AB2BEC6-5A59-495A-9520-48419442A557}" type="parTrans" cxnId="{B6F6FAE3-9774-4A9B-9745-5B1AF6507A38}">
      <dgm:prSet/>
      <dgm:spPr/>
      <dgm:t>
        <a:bodyPr/>
        <a:lstStyle/>
        <a:p>
          <a:endParaRPr lang="de-DE"/>
        </a:p>
      </dgm:t>
    </dgm:pt>
    <dgm:pt modelId="{EC624FBA-7B59-48DB-ABE9-9ED0E64F98EC}" type="sibTrans" cxnId="{B6F6FAE3-9774-4A9B-9745-5B1AF6507A38}">
      <dgm:prSet/>
      <dgm:spPr/>
      <dgm:t>
        <a:bodyPr/>
        <a:lstStyle/>
        <a:p>
          <a:endParaRPr lang="de-DE"/>
        </a:p>
      </dgm:t>
    </dgm:pt>
    <dgm:pt modelId="{E3EE3A11-52A4-41CB-8BE6-4E2F924C9389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de-AT" dirty="0"/>
            <a:t>Margaritzen-Stausee</a:t>
          </a:r>
        </a:p>
        <a:p>
          <a:r>
            <a:rPr lang="de-AT" dirty="0"/>
            <a:t>(Kärnten)</a:t>
          </a:r>
        </a:p>
        <a:p>
          <a:r>
            <a:rPr lang="de-AT" dirty="0"/>
            <a:t>3,2 Mill. km³</a:t>
          </a:r>
          <a:endParaRPr lang="de-DE" dirty="0"/>
        </a:p>
      </dgm:t>
    </dgm:pt>
    <dgm:pt modelId="{F0361CF2-69EB-403B-B05B-2F0EB7A3A4A6}" type="parTrans" cxnId="{F02FE9FE-EE98-424F-8D46-22D84B4F06C0}">
      <dgm:prSet/>
      <dgm:spPr/>
      <dgm:t>
        <a:bodyPr/>
        <a:lstStyle/>
        <a:p>
          <a:endParaRPr lang="de-DE"/>
        </a:p>
      </dgm:t>
    </dgm:pt>
    <dgm:pt modelId="{DC8245CB-1D80-4932-A26D-FA2ED0785E68}" type="sibTrans" cxnId="{F02FE9FE-EE98-424F-8D46-22D84B4F06C0}">
      <dgm:prSet/>
      <dgm:spPr/>
      <dgm:t>
        <a:bodyPr/>
        <a:lstStyle/>
        <a:p>
          <a:endParaRPr lang="de-DE"/>
        </a:p>
      </dgm:t>
    </dgm:pt>
    <dgm:pt modelId="{68B48D8F-3D27-492F-B2B5-3C5D21C531FD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de-DE" dirty="0" err="1"/>
            <a:t>Limbergsperre</a:t>
          </a:r>
          <a:endParaRPr lang="de-AT" dirty="0"/>
        </a:p>
      </dgm:t>
    </dgm:pt>
    <dgm:pt modelId="{51320628-71A1-4F6C-BF3F-F9A256A7DF46}" type="parTrans" cxnId="{44BAD780-EF73-4AE8-A223-5F57ACC1FCED}">
      <dgm:prSet/>
      <dgm:spPr/>
      <dgm:t>
        <a:bodyPr/>
        <a:lstStyle/>
        <a:p>
          <a:endParaRPr lang="de-AT"/>
        </a:p>
      </dgm:t>
    </dgm:pt>
    <dgm:pt modelId="{D42E9169-9478-4E00-8928-496300F7205A}" type="sibTrans" cxnId="{44BAD780-EF73-4AE8-A223-5F57ACC1FCED}">
      <dgm:prSet/>
      <dgm:spPr/>
      <dgm:t>
        <a:bodyPr/>
        <a:lstStyle/>
        <a:p>
          <a:endParaRPr lang="de-AT"/>
        </a:p>
      </dgm:t>
    </dgm:pt>
    <dgm:pt modelId="{29C1427E-19FE-4A15-9F5A-4AF533D001B0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de-DE" dirty="0" err="1"/>
            <a:t>Moosersperre</a:t>
          </a:r>
          <a:endParaRPr lang="de-AT" dirty="0"/>
        </a:p>
      </dgm:t>
    </dgm:pt>
    <dgm:pt modelId="{90D10A7D-C0EC-4AAC-84C5-EEF010E77CE2}" type="parTrans" cxnId="{3E2E8F85-66AA-4141-A7D1-B59C329FBD26}">
      <dgm:prSet/>
      <dgm:spPr/>
      <dgm:t>
        <a:bodyPr/>
        <a:lstStyle/>
        <a:p>
          <a:endParaRPr lang="de-AT"/>
        </a:p>
      </dgm:t>
    </dgm:pt>
    <dgm:pt modelId="{D74DB595-D886-4FF0-8060-48F4F0629FB8}" type="sibTrans" cxnId="{3E2E8F85-66AA-4141-A7D1-B59C329FBD26}">
      <dgm:prSet/>
      <dgm:spPr/>
      <dgm:t>
        <a:bodyPr/>
        <a:lstStyle/>
        <a:p>
          <a:endParaRPr lang="de-AT"/>
        </a:p>
      </dgm:t>
    </dgm:pt>
    <dgm:pt modelId="{74557537-DFD6-495A-AE8C-0617EF07FA7B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de-DE" dirty="0" err="1"/>
            <a:t>Drossensperre</a:t>
          </a:r>
          <a:endParaRPr lang="de-AT" dirty="0"/>
        </a:p>
      </dgm:t>
    </dgm:pt>
    <dgm:pt modelId="{3CE09771-7688-436D-974D-77E09244D322}" type="parTrans" cxnId="{649F3FDA-BC18-40D4-978C-0DF511DB5E2A}">
      <dgm:prSet/>
      <dgm:spPr/>
      <dgm:t>
        <a:bodyPr/>
        <a:lstStyle/>
        <a:p>
          <a:endParaRPr lang="de-AT"/>
        </a:p>
      </dgm:t>
    </dgm:pt>
    <dgm:pt modelId="{04A64128-867C-4A01-812D-CB2DFBB4FD48}" type="sibTrans" cxnId="{649F3FDA-BC18-40D4-978C-0DF511DB5E2A}">
      <dgm:prSet/>
      <dgm:spPr/>
      <dgm:t>
        <a:bodyPr/>
        <a:lstStyle/>
        <a:p>
          <a:endParaRPr lang="de-AT"/>
        </a:p>
      </dgm:t>
    </dgm:pt>
    <dgm:pt modelId="{08E7073A-DA20-46F4-BA42-1EC594BBB968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de-DE" dirty="0" err="1"/>
            <a:t>Margaritzen</a:t>
          </a:r>
          <a:r>
            <a:rPr lang="de-DE" dirty="0"/>
            <a:t>-Sperre</a:t>
          </a:r>
          <a:endParaRPr lang="de-AT" dirty="0"/>
        </a:p>
      </dgm:t>
    </dgm:pt>
    <dgm:pt modelId="{BBACBC36-BB7A-468A-AB95-EA76BE72A700}" type="parTrans" cxnId="{C9EE38DE-05D6-4855-A438-78B76F529D80}">
      <dgm:prSet/>
      <dgm:spPr/>
      <dgm:t>
        <a:bodyPr/>
        <a:lstStyle/>
        <a:p>
          <a:endParaRPr lang="de-AT"/>
        </a:p>
      </dgm:t>
    </dgm:pt>
    <dgm:pt modelId="{41ED6E6D-CDE9-450F-BDCC-DE5F4C4FC066}" type="sibTrans" cxnId="{C9EE38DE-05D6-4855-A438-78B76F529D80}">
      <dgm:prSet/>
      <dgm:spPr/>
      <dgm:t>
        <a:bodyPr/>
        <a:lstStyle/>
        <a:p>
          <a:endParaRPr lang="de-AT"/>
        </a:p>
      </dgm:t>
    </dgm:pt>
    <dgm:pt modelId="{1AF86B48-E587-49BD-B3D8-2E616B8E1DE3}" type="pres">
      <dgm:prSet presAssocID="{E4915557-A776-4525-859F-47068D28AE74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8462FF56-5DA8-407D-A84C-3CE07C08AE1C}" type="pres">
      <dgm:prSet presAssocID="{E4915557-A776-4525-859F-47068D28AE74}" presName="hierFlow" presStyleCnt="0"/>
      <dgm:spPr/>
    </dgm:pt>
    <dgm:pt modelId="{B3FFA1A4-D03E-4264-BD81-CC0C2E71C4E1}" type="pres">
      <dgm:prSet presAssocID="{E4915557-A776-4525-859F-47068D28AE74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74E5A818-2980-4750-AAF5-5765DD81BEB7}" type="pres">
      <dgm:prSet presAssocID="{1A4D812A-7526-4954-AFB3-C8C05783A006}" presName="Name14" presStyleCnt="0"/>
      <dgm:spPr/>
    </dgm:pt>
    <dgm:pt modelId="{79E1A831-08C2-4107-A516-C22542669FE5}" type="pres">
      <dgm:prSet presAssocID="{1A4D812A-7526-4954-AFB3-C8C05783A006}" presName="level1Shape" presStyleLbl="node0" presStyleIdx="0" presStyleCnt="1">
        <dgm:presLayoutVars>
          <dgm:chPref val="3"/>
        </dgm:presLayoutVars>
      </dgm:prSet>
      <dgm:spPr/>
    </dgm:pt>
    <dgm:pt modelId="{A747B1C2-4D65-4954-9383-37ED99986CCA}" type="pres">
      <dgm:prSet presAssocID="{1A4D812A-7526-4954-AFB3-C8C05783A006}" presName="hierChild2" presStyleCnt="0"/>
      <dgm:spPr/>
    </dgm:pt>
    <dgm:pt modelId="{91CFF746-2FDD-4F43-9CC3-082903053B1C}" type="pres">
      <dgm:prSet presAssocID="{AF86022F-4C76-4119-9288-C43A94FD80BE}" presName="Name19" presStyleLbl="parChTrans1D2" presStyleIdx="0" presStyleCnt="3"/>
      <dgm:spPr/>
    </dgm:pt>
    <dgm:pt modelId="{4EBDDD48-C022-41F5-BE46-905F50CAA872}" type="pres">
      <dgm:prSet presAssocID="{808902BB-F7DA-4BC0-8CEA-38BD0E8F2ADA}" presName="Name21" presStyleCnt="0"/>
      <dgm:spPr/>
    </dgm:pt>
    <dgm:pt modelId="{CD9EB2A1-A640-4ECC-8A9D-1DC4A0664518}" type="pres">
      <dgm:prSet presAssocID="{808902BB-F7DA-4BC0-8CEA-38BD0E8F2ADA}" presName="level2Shape" presStyleLbl="node2" presStyleIdx="0" presStyleCnt="3"/>
      <dgm:spPr/>
    </dgm:pt>
    <dgm:pt modelId="{F4B3FECA-05DF-41F9-9A91-A7BB5F3F3C0F}" type="pres">
      <dgm:prSet presAssocID="{808902BB-F7DA-4BC0-8CEA-38BD0E8F2ADA}" presName="hierChild3" presStyleCnt="0"/>
      <dgm:spPr/>
    </dgm:pt>
    <dgm:pt modelId="{142DC4CD-958B-49C3-850F-BD35B9EEB692}" type="pres">
      <dgm:prSet presAssocID="{51320628-71A1-4F6C-BF3F-F9A256A7DF46}" presName="Name19" presStyleLbl="parChTrans1D3" presStyleIdx="0" presStyleCnt="4"/>
      <dgm:spPr/>
    </dgm:pt>
    <dgm:pt modelId="{07D77308-5FF6-442C-B0A2-559589D90C06}" type="pres">
      <dgm:prSet presAssocID="{68B48D8F-3D27-492F-B2B5-3C5D21C531FD}" presName="Name21" presStyleCnt="0"/>
      <dgm:spPr/>
    </dgm:pt>
    <dgm:pt modelId="{869AD34F-DE56-45DE-9D8C-77C9670EE299}" type="pres">
      <dgm:prSet presAssocID="{68B48D8F-3D27-492F-B2B5-3C5D21C531FD}" presName="level2Shape" presStyleLbl="node3" presStyleIdx="0" presStyleCnt="4"/>
      <dgm:spPr/>
    </dgm:pt>
    <dgm:pt modelId="{3D583C90-978A-47E7-8456-7C6919E17858}" type="pres">
      <dgm:prSet presAssocID="{68B48D8F-3D27-492F-B2B5-3C5D21C531FD}" presName="hierChild3" presStyleCnt="0"/>
      <dgm:spPr/>
    </dgm:pt>
    <dgm:pt modelId="{EFD9F175-C7BC-48B3-AE2E-9C394507AB95}" type="pres">
      <dgm:prSet presAssocID="{9AB2BEC6-5A59-495A-9520-48419442A557}" presName="Name19" presStyleLbl="parChTrans1D2" presStyleIdx="1" presStyleCnt="3"/>
      <dgm:spPr/>
    </dgm:pt>
    <dgm:pt modelId="{72C8A3C3-AA88-4C8C-A002-4F5C146AE4D6}" type="pres">
      <dgm:prSet presAssocID="{14CFBC82-F4EC-40FC-BC7A-036924BF0C75}" presName="Name21" presStyleCnt="0"/>
      <dgm:spPr/>
    </dgm:pt>
    <dgm:pt modelId="{238CD06D-F9CC-4D50-A346-A08E8D6350DC}" type="pres">
      <dgm:prSet presAssocID="{14CFBC82-F4EC-40FC-BC7A-036924BF0C75}" presName="level2Shape" presStyleLbl="node2" presStyleIdx="1" presStyleCnt="3"/>
      <dgm:spPr/>
    </dgm:pt>
    <dgm:pt modelId="{8EDDF32B-9ACE-4714-BF09-864EA3281B07}" type="pres">
      <dgm:prSet presAssocID="{14CFBC82-F4EC-40FC-BC7A-036924BF0C75}" presName="hierChild3" presStyleCnt="0"/>
      <dgm:spPr/>
    </dgm:pt>
    <dgm:pt modelId="{2E0959EC-9575-48FC-B5B8-749F45000FD2}" type="pres">
      <dgm:prSet presAssocID="{90D10A7D-C0EC-4AAC-84C5-EEF010E77CE2}" presName="Name19" presStyleLbl="parChTrans1D3" presStyleIdx="1" presStyleCnt="4"/>
      <dgm:spPr/>
    </dgm:pt>
    <dgm:pt modelId="{0F980F1E-E698-4437-B810-E2E7EFEC7C49}" type="pres">
      <dgm:prSet presAssocID="{29C1427E-19FE-4A15-9F5A-4AF533D001B0}" presName="Name21" presStyleCnt="0"/>
      <dgm:spPr/>
    </dgm:pt>
    <dgm:pt modelId="{76F13418-7B03-4BA3-8F27-4C67130863E1}" type="pres">
      <dgm:prSet presAssocID="{29C1427E-19FE-4A15-9F5A-4AF533D001B0}" presName="level2Shape" presStyleLbl="node3" presStyleIdx="1" presStyleCnt="4"/>
      <dgm:spPr/>
    </dgm:pt>
    <dgm:pt modelId="{B6186556-2775-4DBB-B726-4F6D941A203F}" type="pres">
      <dgm:prSet presAssocID="{29C1427E-19FE-4A15-9F5A-4AF533D001B0}" presName="hierChild3" presStyleCnt="0"/>
      <dgm:spPr/>
    </dgm:pt>
    <dgm:pt modelId="{D7A47C9E-2A66-475C-9061-9B51A5976F3C}" type="pres">
      <dgm:prSet presAssocID="{3CE09771-7688-436D-974D-77E09244D322}" presName="Name19" presStyleLbl="parChTrans1D3" presStyleIdx="2" presStyleCnt="4"/>
      <dgm:spPr/>
    </dgm:pt>
    <dgm:pt modelId="{C7E7AFEC-DB96-48B9-BA5A-EB29B4DE8E51}" type="pres">
      <dgm:prSet presAssocID="{74557537-DFD6-495A-AE8C-0617EF07FA7B}" presName="Name21" presStyleCnt="0"/>
      <dgm:spPr/>
    </dgm:pt>
    <dgm:pt modelId="{08C12FEC-0C6D-4667-A131-1D189B70DA62}" type="pres">
      <dgm:prSet presAssocID="{74557537-DFD6-495A-AE8C-0617EF07FA7B}" presName="level2Shape" presStyleLbl="node3" presStyleIdx="2" presStyleCnt="4"/>
      <dgm:spPr/>
    </dgm:pt>
    <dgm:pt modelId="{25F28821-EE1A-4779-9164-1D8F2C32AB93}" type="pres">
      <dgm:prSet presAssocID="{74557537-DFD6-495A-AE8C-0617EF07FA7B}" presName="hierChild3" presStyleCnt="0"/>
      <dgm:spPr/>
    </dgm:pt>
    <dgm:pt modelId="{301DC9E3-D44D-4FFD-B0FB-422041AD27D0}" type="pres">
      <dgm:prSet presAssocID="{F0361CF2-69EB-403B-B05B-2F0EB7A3A4A6}" presName="Name19" presStyleLbl="parChTrans1D2" presStyleIdx="2" presStyleCnt="3"/>
      <dgm:spPr/>
    </dgm:pt>
    <dgm:pt modelId="{9AA8CB2D-91C8-440F-8523-9B49292B00CC}" type="pres">
      <dgm:prSet presAssocID="{E3EE3A11-52A4-41CB-8BE6-4E2F924C9389}" presName="Name21" presStyleCnt="0"/>
      <dgm:spPr/>
    </dgm:pt>
    <dgm:pt modelId="{7902BB57-7571-48DB-978C-4CD8B0AC003D}" type="pres">
      <dgm:prSet presAssocID="{E3EE3A11-52A4-41CB-8BE6-4E2F924C9389}" presName="level2Shape" presStyleLbl="node2" presStyleIdx="2" presStyleCnt="3"/>
      <dgm:spPr/>
    </dgm:pt>
    <dgm:pt modelId="{80CA9A32-C53D-4E48-B25C-4B694F952850}" type="pres">
      <dgm:prSet presAssocID="{E3EE3A11-52A4-41CB-8BE6-4E2F924C9389}" presName="hierChild3" presStyleCnt="0"/>
      <dgm:spPr/>
    </dgm:pt>
    <dgm:pt modelId="{055A673B-2871-4FBA-8D59-E69D1BD7996D}" type="pres">
      <dgm:prSet presAssocID="{BBACBC36-BB7A-468A-AB95-EA76BE72A700}" presName="Name19" presStyleLbl="parChTrans1D3" presStyleIdx="3" presStyleCnt="4"/>
      <dgm:spPr/>
    </dgm:pt>
    <dgm:pt modelId="{B68C294A-8C24-4EE0-B6F1-B93A9110D213}" type="pres">
      <dgm:prSet presAssocID="{08E7073A-DA20-46F4-BA42-1EC594BBB968}" presName="Name21" presStyleCnt="0"/>
      <dgm:spPr/>
    </dgm:pt>
    <dgm:pt modelId="{E5F86B0C-5E42-47A8-B63B-1B0DC2B7D46C}" type="pres">
      <dgm:prSet presAssocID="{08E7073A-DA20-46F4-BA42-1EC594BBB968}" presName="level2Shape" presStyleLbl="node3" presStyleIdx="3" presStyleCnt="4"/>
      <dgm:spPr/>
    </dgm:pt>
    <dgm:pt modelId="{FBA156BE-0E36-4F8F-BE79-125CF9B56023}" type="pres">
      <dgm:prSet presAssocID="{08E7073A-DA20-46F4-BA42-1EC594BBB968}" presName="hierChild3" presStyleCnt="0"/>
      <dgm:spPr/>
    </dgm:pt>
    <dgm:pt modelId="{9DA7F18A-3B1A-4661-99DE-0E1037BC780E}" type="pres">
      <dgm:prSet presAssocID="{E4915557-A776-4525-859F-47068D28AE74}" presName="bgShapesFlow" presStyleCnt="0"/>
      <dgm:spPr/>
    </dgm:pt>
  </dgm:ptLst>
  <dgm:cxnLst>
    <dgm:cxn modelId="{EF55B805-76D3-4674-BB2F-F73041F8BEDC}" type="presOf" srcId="{74557537-DFD6-495A-AE8C-0617EF07FA7B}" destId="{08C12FEC-0C6D-4667-A131-1D189B70DA62}" srcOrd="0" destOrd="0" presId="urn:microsoft.com/office/officeart/2005/8/layout/hierarchy6"/>
    <dgm:cxn modelId="{84CC8218-3AE1-4CE9-A620-0F1664745460}" type="presOf" srcId="{E3EE3A11-52A4-41CB-8BE6-4E2F924C9389}" destId="{7902BB57-7571-48DB-978C-4CD8B0AC003D}" srcOrd="0" destOrd="0" presId="urn:microsoft.com/office/officeart/2005/8/layout/hierarchy6"/>
    <dgm:cxn modelId="{62CB931D-A330-44FA-9135-4653EFFDE3F0}" type="presOf" srcId="{68B48D8F-3D27-492F-B2B5-3C5D21C531FD}" destId="{869AD34F-DE56-45DE-9D8C-77C9670EE299}" srcOrd="0" destOrd="0" presId="urn:microsoft.com/office/officeart/2005/8/layout/hierarchy6"/>
    <dgm:cxn modelId="{58E3652E-0F8D-4130-AE74-F604E56DC71E}" srcId="{E4915557-A776-4525-859F-47068D28AE74}" destId="{1A4D812A-7526-4954-AFB3-C8C05783A006}" srcOrd="0" destOrd="0" parTransId="{8ED251A0-6C3F-4E95-8E25-5AFE1873D8EB}" sibTransId="{3EA2B070-1224-4A16-A443-6B73A4151DB2}"/>
    <dgm:cxn modelId="{ED484B42-61EA-410B-A3EB-02EB1DEF8A0B}" type="presOf" srcId="{9AB2BEC6-5A59-495A-9520-48419442A557}" destId="{EFD9F175-C7BC-48B3-AE2E-9C394507AB95}" srcOrd="0" destOrd="0" presId="urn:microsoft.com/office/officeart/2005/8/layout/hierarchy6"/>
    <dgm:cxn modelId="{30A77F62-1B8A-4176-A2AE-1D5D554D7D1D}" srcId="{1A4D812A-7526-4954-AFB3-C8C05783A006}" destId="{808902BB-F7DA-4BC0-8CEA-38BD0E8F2ADA}" srcOrd="0" destOrd="0" parTransId="{AF86022F-4C76-4119-9288-C43A94FD80BE}" sibTransId="{374BC05D-C5B2-4E13-81B6-9135F6AFFD2F}"/>
    <dgm:cxn modelId="{40F9C068-55D2-46E3-B7E1-0741F23F3CB2}" type="presOf" srcId="{E4915557-A776-4525-859F-47068D28AE74}" destId="{1AF86B48-E587-49BD-B3D8-2E616B8E1DE3}" srcOrd="0" destOrd="0" presId="urn:microsoft.com/office/officeart/2005/8/layout/hierarchy6"/>
    <dgm:cxn modelId="{2317E271-CB5B-4DD8-8F1E-F9ECA916F82D}" type="presOf" srcId="{3CE09771-7688-436D-974D-77E09244D322}" destId="{D7A47C9E-2A66-475C-9061-9B51A5976F3C}" srcOrd="0" destOrd="0" presId="urn:microsoft.com/office/officeart/2005/8/layout/hierarchy6"/>
    <dgm:cxn modelId="{3F5CE951-7EC3-48B3-AE43-757427FFA627}" type="presOf" srcId="{08E7073A-DA20-46F4-BA42-1EC594BBB968}" destId="{E5F86B0C-5E42-47A8-B63B-1B0DC2B7D46C}" srcOrd="0" destOrd="0" presId="urn:microsoft.com/office/officeart/2005/8/layout/hierarchy6"/>
    <dgm:cxn modelId="{A9423557-90F2-4381-8F0A-8EC89F17C235}" type="presOf" srcId="{29C1427E-19FE-4A15-9F5A-4AF533D001B0}" destId="{76F13418-7B03-4BA3-8F27-4C67130863E1}" srcOrd="0" destOrd="0" presId="urn:microsoft.com/office/officeart/2005/8/layout/hierarchy6"/>
    <dgm:cxn modelId="{ED92BF7D-E0D7-40FD-ABFF-0F806AF478D8}" type="presOf" srcId="{AF86022F-4C76-4119-9288-C43A94FD80BE}" destId="{91CFF746-2FDD-4F43-9CC3-082903053B1C}" srcOrd="0" destOrd="0" presId="urn:microsoft.com/office/officeart/2005/8/layout/hierarchy6"/>
    <dgm:cxn modelId="{44BAD780-EF73-4AE8-A223-5F57ACC1FCED}" srcId="{808902BB-F7DA-4BC0-8CEA-38BD0E8F2ADA}" destId="{68B48D8F-3D27-492F-B2B5-3C5D21C531FD}" srcOrd="0" destOrd="0" parTransId="{51320628-71A1-4F6C-BF3F-F9A256A7DF46}" sibTransId="{D42E9169-9478-4E00-8928-496300F7205A}"/>
    <dgm:cxn modelId="{3E2E8F85-66AA-4141-A7D1-B59C329FBD26}" srcId="{14CFBC82-F4EC-40FC-BC7A-036924BF0C75}" destId="{29C1427E-19FE-4A15-9F5A-4AF533D001B0}" srcOrd="0" destOrd="0" parTransId="{90D10A7D-C0EC-4AAC-84C5-EEF010E77CE2}" sibTransId="{D74DB595-D886-4FF0-8060-48F4F0629FB8}"/>
    <dgm:cxn modelId="{66B10E8D-BB92-4BA6-BA7B-2E26BF8961F9}" type="presOf" srcId="{90D10A7D-C0EC-4AAC-84C5-EEF010E77CE2}" destId="{2E0959EC-9575-48FC-B5B8-749F45000FD2}" srcOrd="0" destOrd="0" presId="urn:microsoft.com/office/officeart/2005/8/layout/hierarchy6"/>
    <dgm:cxn modelId="{1F22F392-83C1-4356-8F04-179C04A3A5D6}" type="presOf" srcId="{1A4D812A-7526-4954-AFB3-C8C05783A006}" destId="{79E1A831-08C2-4107-A516-C22542669FE5}" srcOrd="0" destOrd="0" presId="urn:microsoft.com/office/officeart/2005/8/layout/hierarchy6"/>
    <dgm:cxn modelId="{58194B9D-9174-410C-881B-D528CABFAE6B}" type="presOf" srcId="{F0361CF2-69EB-403B-B05B-2F0EB7A3A4A6}" destId="{301DC9E3-D44D-4FFD-B0FB-422041AD27D0}" srcOrd="0" destOrd="0" presId="urn:microsoft.com/office/officeart/2005/8/layout/hierarchy6"/>
    <dgm:cxn modelId="{9915E4B9-AF2C-49BD-8C46-00D86F1A96D9}" type="presOf" srcId="{BBACBC36-BB7A-468A-AB95-EA76BE72A700}" destId="{055A673B-2871-4FBA-8D59-E69D1BD7996D}" srcOrd="0" destOrd="0" presId="urn:microsoft.com/office/officeart/2005/8/layout/hierarchy6"/>
    <dgm:cxn modelId="{5223E2C3-0DAC-495C-9ABA-C47C36C4B806}" type="presOf" srcId="{51320628-71A1-4F6C-BF3F-F9A256A7DF46}" destId="{142DC4CD-958B-49C3-850F-BD35B9EEB692}" srcOrd="0" destOrd="0" presId="urn:microsoft.com/office/officeart/2005/8/layout/hierarchy6"/>
    <dgm:cxn modelId="{F21AEDD1-398E-423C-B2BD-B28C10D198A5}" type="presOf" srcId="{808902BB-F7DA-4BC0-8CEA-38BD0E8F2ADA}" destId="{CD9EB2A1-A640-4ECC-8A9D-1DC4A0664518}" srcOrd="0" destOrd="0" presId="urn:microsoft.com/office/officeart/2005/8/layout/hierarchy6"/>
    <dgm:cxn modelId="{649F3FDA-BC18-40D4-978C-0DF511DB5E2A}" srcId="{14CFBC82-F4EC-40FC-BC7A-036924BF0C75}" destId="{74557537-DFD6-495A-AE8C-0617EF07FA7B}" srcOrd="1" destOrd="0" parTransId="{3CE09771-7688-436D-974D-77E09244D322}" sibTransId="{04A64128-867C-4A01-812D-CB2DFBB4FD48}"/>
    <dgm:cxn modelId="{C9EE38DE-05D6-4855-A438-78B76F529D80}" srcId="{E3EE3A11-52A4-41CB-8BE6-4E2F924C9389}" destId="{08E7073A-DA20-46F4-BA42-1EC594BBB968}" srcOrd="0" destOrd="0" parTransId="{BBACBC36-BB7A-468A-AB95-EA76BE72A700}" sibTransId="{41ED6E6D-CDE9-450F-BDCC-DE5F4C4FC066}"/>
    <dgm:cxn modelId="{B6F6FAE3-9774-4A9B-9745-5B1AF6507A38}" srcId="{1A4D812A-7526-4954-AFB3-C8C05783A006}" destId="{14CFBC82-F4EC-40FC-BC7A-036924BF0C75}" srcOrd="1" destOrd="0" parTransId="{9AB2BEC6-5A59-495A-9520-48419442A557}" sibTransId="{EC624FBA-7B59-48DB-ABE9-9ED0E64F98EC}"/>
    <dgm:cxn modelId="{C72BC6E5-9AE3-4E20-ABE7-B4FF147DB111}" type="presOf" srcId="{14CFBC82-F4EC-40FC-BC7A-036924BF0C75}" destId="{238CD06D-F9CC-4D50-A346-A08E8D6350DC}" srcOrd="0" destOrd="0" presId="urn:microsoft.com/office/officeart/2005/8/layout/hierarchy6"/>
    <dgm:cxn modelId="{F02FE9FE-EE98-424F-8D46-22D84B4F06C0}" srcId="{1A4D812A-7526-4954-AFB3-C8C05783A006}" destId="{E3EE3A11-52A4-41CB-8BE6-4E2F924C9389}" srcOrd="2" destOrd="0" parTransId="{F0361CF2-69EB-403B-B05B-2F0EB7A3A4A6}" sibTransId="{DC8245CB-1D80-4932-A26D-FA2ED0785E68}"/>
    <dgm:cxn modelId="{13AC853E-2BA0-4854-87F7-B24281E88BC0}" type="presParOf" srcId="{1AF86B48-E587-49BD-B3D8-2E616B8E1DE3}" destId="{8462FF56-5DA8-407D-A84C-3CE07C08AE1C}" srcOrd="0" destOrd="0" presId="urn:microsoft.com/office/officeart/2005/8/layout/hierarchy6"/>
    <dgm:cxn modelId="{E8A0F3E7-914D-42D6-912F-962E169FEA04}" type="presParOf" srcId="{8462FF56-5DA8-407D-A84C-3CE07C08AE1C}" destId="{B3FFA1A4-D03E-4264-BD81-CC0C2E71C4E1}" srcOrd="0" destOrd="0" presId="urn:microsoft.com/office/officeart/2005/8/layout/hierarchy6"/>
    <dgm:cxn modelId="{847D92AB-E364-43BB-8A50-C7D966BC3A58}" type="presParOf" srcId="{B3FFA1A4-D03E-4264-BD81-CC0C2E71C4E1}" destId="{74E5A818-2980-4750-AAF5-5765DD81BEB7}" srcOrd="0" destOrd="0" presId="urn:microsoft.com/office/officeart/2005/8/layout/hierarchy6"/>
    <dgm:cxn modelId="{4BD39C64-935F-4A91-B119-AAD2B21AE047}" type="presParOf" srcId="{74E5A818-2980-4750-AAF5-5765DD81BEB7}" destId="{79E1A831-08C2-4107-A516-C22542669FE5}" srcOrd="0" destOrd="0" presId="urn:microsoft.com/office/officeart/2005/8/layout/hierarchy6"/>
    <dgm:cxn modelId="{5E23C649-2926-4A32-9899-B54DAA6C4599}" type="presParOf" srcId="{74E5A818-2980-4750-AAF5-5765DD81BEB7}" destId="{A747B1C2-4D65-4954-9383-37ED99986CCA}" srcOrd="1" destOrd="0" presId="urn:microsoft.com/office/officeart/2005/8/layout/hierarchy6"/>
    <dgm:cxn modelId="{4513A333-324C-4E8E-9572-4615A4944AF3}" type="presParOf" srcId="{A747B1C2-4D65-4954-9383-37ED99986CCA}" destId="{91CFF746-2FDD-4F43-9CC3-082903053B1C}" srcOrd="0" destOrd="0" presId="urn:microsoft.com/office/officeart/2005/8/layout/hierarchy6"/>
    <dgm:cxn modelId="{F8983042-E210-4699-B46F-B4B0D58063B0}" type="presParOf" srcId="{A747B1C2-4D65-4954-9383-37ED99986CCA}" destId="{4EBDDD48-C022-41F5-BE46-905F50CAA872}" srcOrd="1" destOrd="0" presId="urn:microsoft.com/office/officeart/2005/8/layout/hierarchy6"/>
    <dgm:cxn modelId="{E6C467BF-7812-425B-9454-111C6FE34277}" type="presParOf" srcId="{4EBDDD48-C022-41F5-BE46-905F50CAA872}" destId="{CD9EB2A1-A640-4ECC-8A9D-1DC4A0664518}" srcOrd="0" destOrd="0" presId="urn:microsoft.com/office/officeart/2005/8/layout/hierarchy6"/>
    <dgm:cxn modelId="{F6AE3BE1-64F7-4A8A-941B-EC69C1D1650A}" type="presParOf" srcId="{4EBDDD48-C022-41F5-BE46-905F50CAA872}" destId="{F4B3FECA-05DF-41F9-9A91-A7BB5F3F3C0F}" srcOrd="1" destOrd="0" presId="urn:microsoft.com/office/officeart/2005/8/layout/hierarchy6"/>
    <dgm:cxn modelId="{717213AB-229C-48DC-B5BC-1C36E1B16A9C}" type="presParOf" srcId="{F4B3FECA-05DF-41F9-9A91-A7BB5F3F3C0F}" destId="{142DC4CD-958B-49C3-850F-BD35B9EEB692}" srcOrd="0" destOrd="0" presId="urn:microsoft.com/office/officeart/2005/8/layout/hierarchy6"/>
    <dgm:cxn modelId="{6C19DD35-86DC-4CEA-B22B-371017224B2F}" type="presParOf" srcId="{F4B3FECA-05DF-41F9-9A91-A7BB5F3F3C0F}" destId="{07D77308-5FF6-442C-B0A2-559589D90C06}" srcOrd="1" destOrd="0" presId="urn:microsoft.com/office/officeart/2005/8/layout/hierarchy6"/>
    <dgm:cxn modelId="{41A38B7D-3CF1-49CD-B209-A3CEAB039A2D}" type="presParOf" srcId="{07D77308-5FF6-442C-B0A2-559589D90C06}" destId="{869AD34F-DE56-45DE-9D8C-77C9670EE299}" srcOrd="0" destOrd="0" presId="urn:microsoft.com/office/officeart/2005/8/layout/hierarchy6"/>
    <dgm:cxn modelId="{53EAD025-B41E-4E57-9341-E0E71BEC23CD}" type="presParOf" srcId="{07D77308-5FF6-442C-B0A2-559589D90C06}" destId="{3D583C90-978A-47E7-8456-7C6919E17858}" srcOrd="1" destOrd="0" presId="urn:microsoft.com/office/officeart/2005/8/layout/hierarchy6"/>
    <dgm:cxn modelId="{8700F75C-941E-4DC0-ADA7-11CEB4300628}" type="presParOf" srcId="{A747B1C2-4D65-4954-9383-37ED99986CCA}" destId="{EFD9F175-C7BC-48B3-AE2E-9C394507AB95}" srcOrd="2" destOrd="0" presId="urn:microsoft.com/office/officeart/2005/8/layout/hierarchy6"/>
    <dgm:cxn modelId="{3C7FC990-21BC-48D2-887D-AE5968AE22BD}" type="presParOf" srcId="{A747B1C2-4D65-4954-9383-37ED99986CCA}" destId="{72C8A3C3-AA88-4C8C-A002-4F5C146AE4D6}" srcOrd="3" destOrd="0" presId="urn:microsoft.com/office/officeart/2005/8/layout/hierarchy6"/>
    <dgm:cxn modelId="{6B1DAD2A-4772-43DD-93AE-A56862013B06}" type="presParOf" srcId="{72C8A3C3-AA88-4C8C-A002-4F5C146AE4D6}" destId="{238CD06D-F9CC-4D50-A346-A08E8D6350DC}" srcOrd="0" destOrd="0" presId="urn:microsoft.com/office/officeart/2005/8/layout/hierarchy6"/>
    <dgm:cxn modelId="{A296EE59-1B11-4E7E-8B94-13C1BB6169E9}" type="presParOf" srcId="{72C8A3C3-AA88-4C8C-A002-4F5C146AE4D6}" destId="{8EDDF32B-9ACE-4714-BF09-864EA3281B07}" srcOrd="1" destOrd="0" presId="urn:microsoft.com/office/officeart/2005/8/layout/hierarchy6"/>
    <dgm:cxn modelId="{A3281001-11C4-4556-8964-BF9D8ABFF860}" type="presParOf" srcId="{8EDDF32B-9ACE-4714-BF09-864EA3281B07}" destId="{2E0959EC-9575-48FC-B5B8-749F45000FD2}" srcOrd="0" destOrd="0" presId="urn:microsoft.com/office/officeart/2005/8/layout/hierarchy6"/>
    <dgm:cxn modelId="{02CA0B09-3A7D-497F-9EEB-F63A9417BC37}" type="presParOf" srcId="{8EDDF32B-9ACE-4714-BF09-864EA3281B07}" destId="{0F980F1E-E698-4437-B810-E2E7EFEC7C49}" srcOrd="1" destOrd="0" presId="urn:microsoft.com/office/officeart/2005/8/layout/hierarchy6"/>
    <dgm:cxn modelId="{2D2DA17E-58FF-427B-AF99-11274DBDE767}" type="presParOf" srcId="{0F980F1E-E698-4437-B810-E2E7EFEC7C49}" destId="{76F13418-7B03-4BA3-8F27-4C67130863E1}" srcOrd="0" destOrd="0" presId="urn:microsoft.com/office/officeart/2005/8/layout/hierarchy6"/>
    <dgm:cxn modelId="{267FF759-A69F-4180-A77B-6239BB0CA0A1}" type="presParOf" srcId="{0F980F1E-E698-4437-B810-E2E7EFEC7C49}" destId="{B6186556-2775-4DBB-B726-4F6D941A203F}" srcOrd="1" destOrd="0" presId="urn:microsoft.com/office/officeart/2005/8/layout/hierarchy6"/>
    <dgm:cxn modelId="{7CC30FA6-7CEE-4DBE-B372-4C153603421A}" type="presParOf" srcId="{8EDDF32B-9ACE-4714-BF09-864EA3281B07}" destId="{D7A47C9E-2A66-475C-9061-9B51A5976F3C}" srcOrd="2" destOrd="0" presId="urn:microsoft.com/office/officeart/2005/8/layout/hierarchy6"/>
    <dgm:cxn modelId="{9A51919C-231B-4310-BFD1-F44C3C03EE4A}" type="presParOf" srcId="{8EDDF32B-9ACE-4714-BF09-864EA3281B07}" destId="{C7E7AFEC-DB96-48B9-BA5A-EB29B4DE8E51}" srcOrd="3" destOrd="0" presId="urn:microsoft.com/office/officeart/2005/8/layout/hierarchy6"/>
    <dgm:cxn modelId="{B8C92561-5AF7-4A95-B9BD-A861875E81FB}" type="presParOf" srcId="{C7E7AFEC-DB96-48B9-BA5A-EB29B4DE8E51}" destId="{08C12FEC-0C6D-4667-A131-1D189B70DA62}" srcOrd="0" destOrd="0" presId="urn:microsoft.com/office/officeart/2005/8/layout/hierarchy6"/>
    <dgm:cxn modelId="{16444848-170F-466E-B59B-FA8113BF3CDC}" type="presParOf" srcId="{C7E7AFEC-DB96-48B9-BA5A-EB29B4DE8E51}" destId="{25F28821-EE1A-4779-9164-1D8F2C32AB93}" srcOrd="1" destOrd="0" presId="urn:microsoft.com/office/officeart/2005/8/layout/hierarchy6"/>
    <dgm:cxn modelId="{9F8774A5-5D44-4EC5-92D1-B69E6A28F05E}" type="presParOf" srcId="{A747B1C2-4D65-4954-9383-37ED99986CCA}" destId="{301DC9E3-D44D-4FFD-B0FB-422041AD27D0}" srcOrd="4" destOrd="0" presId="urn:microsoft.com/office/officeart/2005/8/layout/hierarchy6"/>
    <dgm:cxn modelId="{1715A26C-6E66-4032-83EC-26B5A01A42AB}" type="presParOf" srcId="{A747B1C2-4D65-4954-9383-37ED99986CCA}" destId="{9AA8CB2D-91C8-440F-8523-9B49292B00CC}" srcOrd="5" destOrd="0" presId="urn:microsoft.com/office/officeart/2005/8/layout/hierarchy6"/>
    <dgm:cxn modelId="{1191F4D8-8BB0-4738-B93E-11F8FE274613}" type="presParOf" srcId="{9AA8CB2D-91C8-440F-8523-9B49292B00CC}" destId="{7902BB57-7571-48DB-978C-4CD8B0AC003D}" srcOrd="0" destOrd="0" presId="urn:microsoft.com/office/officeart/2005/8/layout/hierarchy6"/>
    <dgm:cxn modelId="{A36AC6CD-D507-4D37-A1F6-4CDDBB32AE3A}" type="presParOf" srcId="{9AA8CB2D-91C8-440F-8523-9B49292B00CC}" destId="{80CA9A32-C53D-4E48-B25C-4B694F952850}" srcOrd="1" destOrd="0" presId="urn:microsoft.com/office/officeart/2005/8/layout/hierarchy6"/>
    <dgm:cxn modelId="{B3730503-EB67-47B7-90D9-7F751EF077B4}" type="presParOf" srcId="{80CA9A32-C53D-4E48-B25C-4B694F952850}" destId="{055A673B-2871-4FBA-8D59-E69D1BD7996D}" srcOrd="0" destOrd="0" presId="urn:microsoft.com/office/officeart/2005/8/layout/hierarchy6"/>
    <dgm:cxn modelId="{959FC3D6-729C-4B39-8B27-B726A2B6583E}" type="presParOf" srcId="{80CA9A32-C53D-4E48-B25C-4B694F952850}" destId="{B68C294A-8C24-4EE0-B6F1-B93A9110D213}" srcOrd="1" destOrd="0" presId="urn:microsoft.com/office/officeart/2005/8/layout/hierarchy6"/>
    <dgm:cxn modelId="{1D1B2147-5ABE-4485-8FFD-52EF12764F6F}" type="presParOf" srcId="{B68C294A-8C24-4EE0-B6F1-B93A9110D213}" destId="{E5F86B0C-5E42-47A8-B63B-1B0DC2B7D46C}" srcOrd="0" destOrd="0" presId="urn:microsoft.com/office/officeart/2005/8/layout/hierarchy6"/>
    <dgm:cxn modelId="{16E97C4D-0ABE-4945-9F43-1F8E42F04901}" type="presParOf" srcId="{B68C294A-8C24-4EE0-B6F1-B93A9110D213}" destId="{FBA156BE-0E36-4F8F-BE79-125CF9B56023}" srcOrd="1" destOrd="0" presId="urn:microsoft.com/office/officeart/2005/8/layout/hierarchy6"/>
    <dgm:cxn modelId="{1319C12E-B5E4-4453-A276-BAE0BAC8D739}" type="presParOf" srcId="{1AF86B48-E587-49BD-B3D8-2E616B8E1DE3}" destId="{9DA7F18A-3B1A-4661-99DE-0E1037BC780E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59F95C-C75A-445B-BCF0-9BE0ED77914E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AT"/>
        </a:p>
      </dgm:t>
    </dgm:pt>
    <dgm:pt modelId="{468F1B1E-477C-4B20-B3EB-DE59EA5B5D6D}">
      <dgm:prSet phldrT="[Text]"/>
      <dgm:spPr/>
      <dgm:t>
        <a:bodyPr/>
        <a:lstStyle/>
        <a:p>
          <a:r>
            <a:rPr lang="de-AT" dirty="0"/>
            <a:t>Hauptstufe</a:t>
          </a:r>
        </a:p>
      </dgm:t>
    </dgm:pt>
    <dgm:pt modelId="{C8109281-D8DF-415C-BC05-FE7CC42B9BDD}" type="parTrans" cxnId="{D3984FF9-CE3B-4A6C-B9CE-54AC72202125}">
      <dgm:prSet/>
      <dgm:spPr/>
      <dgm:t>
        <a:bodyPr/>
        <a:lstStyle/>
        <a:p>
          <a:endParaRPr lang="de-AT" dirty="0"/>
        </a:p>
      </dgm:t>
    </dgm:pt>
    <dgm:pt modelId="{E189CEBC-6BAD-465F-ACE6-11379C56CAC3}" type="sibTrans" cxnId="{D3984FF9-CE3B-4A6C-B9CE-54AC72202125}">
      <dgm:prSet/>
      <dgm:spPr/>
      <dgm:t>
        <a:bodyPr/>
        <a:lstStyle/>
        <a:p>
          <a:endParaRPr lang="de-AT"/>
        </a:p>
      </dgm:t>
    </dgm:pt>
    <dgm:pt modelId="{5D1FA1FD-B16E-4666-BC84-434CE814A4C6}">
      <dgm:prSet phldrT="[Text]"/>
      <dgm:spPr/>
      <dgm:t>
        <a:bodyPr/>
        <a:lstStyle/>
        <a:p>
          <a:r>
            <a:rPr lang="de-AT" dirty="0"/>
            <a:t>Oberstufe</a:t>
          </a:r>
        </a:p>
      </dgm:t>
    </dgm:pt>
    <dgm:pt modelId="{3BE662DE-F164-4484-92F5-613B8B8F0A85}" type="parTrans" cxnId="{AD35EFCF-802C-4BF0-BF7A-15846718E87B}">
      <dgm:prSet/>
      <dgm:spPr/>
      <dgm:t>
        <a:bodyPr/>
        <a:lstStyle/>
        <a:p>
          <a:endParaRPr lang="de-AT" dirty="0"/>
        </a:p>
      </dgm:t>
    </dgm:pt>
    <dgm:pt modelId="{016E471F-2F4F-4A68-A5A3-B8629207FF05}" type="sibTrans" cxnId="{AD35EFCF-802C-4BF0-BF7A-15846718E87B}">
      <dgm:prSet/>
      <dgm:spPr/>
      <dgm:t>
        <a:bodyPr/>
        <a:lstStyle/>
        <a:p>
          <a:endParaRPr lang="de-AT"/>
        </a:p>
      </dgm:t>
    </dgm:pt>
    <dgm:pt modelId="{213DE989-24EB-4A0C-A6ED-C49045A1B188}">
      <dgm:prSet phldrT="[Text]"/>
      <dgm:spPr/>
      <dgm:t>
        <a:bodyPr/>
        <a:lstStyle/>
        <a:p>
          <a:r>
            <a:rPr lang="de-AT" dirty="0"/>
            <a:t>Limberg </a:t>
          </a:r>
        </a:p>
      </dgm:t>
    </dgm:pt>
    <dgm:pt modelId="{7AE40E5C-E4EC-43D4-A539-114F4563C4A6}" type="parTrans" cxnId="{538F5779-7B23-4A8B-AD7B-B36C7B88622C}">
      <dgm:prSet/>
      <dgm:spPr/>
      <dgm:t>
        <a:bodyPr/>
        <a:lstStyle/>
        <a:p>
          <a:endParaRPr lang="de-AT" dirty="0"/>
        </a:p>
      </dgm:t>
    </dgm:pt>
    <dgm:pt modelId="{93D49A07-ED6E-442E-A126-B3A8394B1643}" type="sibTrans" cxnId="{538F5779-7B23-4A8B-AD7B-B36C7B88622C}">
      <dgm:prSet/>
      <dgm:spPr/>
      <dgm:t>
        <a:bodyPr/>
        <a:lstStyle/>
        <a:p>
          <a:endParaRPr lang="de-AT"/>
        </a:p>
      </dgm:t>
    </dgm:pt>
    <dgm:pt modelId="{3018E17C-14F8-48F6-8543-3F8479F874DE}">
      <dgm:prSet phldrT="[Text]"/>
      <dgm:spPr/>
      <dgm:t>
        <a:bodyPr/>
        <a:lstStyle/>
        <a:p>
          <a:r>
            <a:rPr lang="de-AT" dirty="0"/>
            <a:t>Kraftwerke</a:t>
          </a:r>
        </a:p>
      </dgm:t>
    </dgm:pt>
    <dgm:pt modelId="{BBADC4E5-9EAC-429C-9734-9D27761C0520}" type="sibTrans" cxnId="{C4A4A314-4E00-4E02-B3DF-925784C3CC9D}">
      <dgm:prSet/>
      <dgm:spPr/>
      <dgm:t>
        <a:bodyPr/>
        <a:lstStyle/>
        <a:p>
          <a:endParaRPr lang="de-AT"/>
        </a:p>
      </dgm:t>
    </dgm:pt>
    <dgm:pt modelId="{6BE67DD8-4BA7-4A42-AD5C-E7CEDAB28BB9}" type="parTrans" cxnId="{C4A4A314-4E00-4E02-B3DF-925784C3CC9D}">
      <dgm:prSet/>
      <dgm:spPr/>
      <dgm:t>
        <a:bodyPr/>
        <a:lstStyle/>
        <a:p>
          <a:endParaRPr lang="de-AT"/>
        </a:p>
      </dgm:t>
    </dgm:pt>
    <dgm:pt modelId="{1D2E04A8-4355-4ADA-8BB4-A5864B18888C}">
      <dgm:prSet/>
      <dgm:spPr/>
      <dgm:t>
        <a:bodyPr/>
        <a:lstStyle/>
        <a:p>
          <a:r>
            <a:rPr lang="de-AT" dirty="0"/>
            <a:t>Limberg II Pumpspeicherkraftwerk</a:t>
          </a:r>
        </a:p>
      </dgm:t>
    </dgm:pt>
    <dgm:pt modelId="{14E12FE1-B443-4D84-A525-0886FBFBD0CB}" type="parTrans" cxnId="{11EAAFFC-EDE1-4A60-8CDF-73176B1C5F53}">
      <dgm:prSet/>
      <dgm:spPr/>
      <dgm:t>
        <a:bodyPr/>
        <a:lstStyle/>
        <a:p>
          <a:endParaRPr lang="de-AT" dirty="0"/>
        </a:p>
      </dgm:t>
    </dgm:pt>
    <dgm:pt modelId="{16FFC1B5-B144-4187-B7D1-57C561DB0508}" type="sibTrans" cxnId="{11EAAFFC-EDE1-4A60-8CDF-73176B1C5F53}">
      <dgm:prSet/>
      <dgm:spPr/>
      <dgm:t>
        <a:bodyPr/>
        <a:lstStyle/>
        <a:p>
          <a:endParaRPr lang="de-AT"/>
        </a:p>
      </dgm:t>
    </dgm:pt>
    <dgm:pt modelId="{885BEEE4-03FC-465C-B61A-8199E3086D8A}">
      <dgm:prSet/>
      <dgm:spPr/>
      <dgm:t>
        <a:bodyPr/>
        <a:lstStyle/>
        <a:p>
          <a:r>
            <a:rPr lang="de-AT" dirty="0"/>
            <a:t>Klammsee</a:t>
          </a:r>
        </a:p>
      </dgm:t>
    </dgm:pt>
    <dgm:pt modelId="{BFECC8DB-CCEA-4CCF-82BF-E02E377D5155}" type="parTrans" cxnId="{A920A29C-4BD7-43C4-B6DE-BA68FF936698}">
      <dgm:prSet/>
      <dgm:spPr/>
      <dgm:t>
        <a:bodyPr/>
        <a:lstStyle/>
        <a:p>
          <a:endParaRPr lang="de-AT" dirty="0"/>
        </a:p>
      </dgm:t>
    </dgm:pt>
    <dgm:pt modelId="{BD243F15-3BCF-4701-AB59-1B8C2C88EFBF}" type="sibTrans" cxnId="{A920A29C-4BD7-43C4-B6DE-BA68FF936698}">
      <dgm:prSet/>
      <dgm:spPr/>
      <dgm:t>
        <a:bodyPr/>
        <a:lstStyle/>
        <a:p>
          <a:endParaRPr lang="de-AT"/>
        </a:p>
      </dgm:t>
    </dgm:pt>
    <dgm:pt modelId="{69D6384C-D694-4F27-934F-7C22AAB017AC}" type="pres">
      <dgm:prSet presAssocID="{7E59F95C-C75A-445B-BCF0-9BE0ED77914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9FD62842-3019-4EDA-A09F-9A301EFD2799}" type="pres">
      <dgm:prSet presAssocID="{3018E17C-14F8-48F6-8543-3F8479F874DE}" presName="root1" presStyleCnt="0"/>
      <dgm:spPr/>
    </dgm:pt>
    <dgm:pt modelId="{674C3853-4848-4CBF-AF30-1F90E8416467}" type="pres">
      <dgm:prSet presAssocID="{3018E17C-14F8-48F6-8543-3F8479F874DE}" presName="LevelOneTextNode" presStyleLbl="node0" presStyleIdx="0" presStyleCnt="1">
        <dgm:presLayoutVars>
          <dgm:chPref val="3"/>
        </dgm:presLayoutVars>
      </dgm:prSet>
      <dgm:spPr/>
    </dgm:pt>
    <dgm:pt modelId="{13F14C26-A145-4CCC-85BB-3C3E70A8BFFC}" type="pres">
      <dgm:prSet presAssocID="{3018E17C-14F8-48F6-8543-3F8479F874DE}" presName="level2hierChild" presStyleCnt="0"/>
      <dgm:spPr/>
    </dgm:pt>
    <dgm:pt modelId="{D31C4968-2F90-41A0-9F4C-077D3D6BD7A1}" type="pres">
      <dgm:prSet presAssocID="{C8109281-D8DF-415C-BC05-FE7CC42B9BDD}" presName="conn2-1" presStyleLbl="parChTrans1D2" presStyleIdx="0" presStyleCnt="3"/>
      <dgm:spPr/>
    </dgm:pt>
    <dgm:pt modelId="{8D50F777-E77C-4DC7-8AE9-C22597668403}" type="pres">
      <dgm:prSet presAssocID="{C8109281-D8DF-415C-BC05-FE7CC42B9BDD}" presName="connTx" presStyleLbl="parChTrans1D2" presStyleIdx="0" presStyleCnt="3"/>
      <dgm:spPr/>
    </dgm:pt>
    <dgm:pt modelId="{19150877-D607-4BB3-A109-07F1C1076148}" type="pres">
      <dgm:prSet presAssocID="{468F1B1E-477C-4B20-B3EB-DE59EA5B5D6D}" presName="root2" presStyleCnt="0"/>
      <dgm:spPr/>
    </dgm:pt>
    <dgm:pt modelId="{C7456A5D-DEBE-4AEA-97D2-ACD8D9BF0761}" type="pres">
      <dgm:prSet presAssocID="{468F1B1E-477C-4B20-B3EB-DE59EA5B5D6D}" presName="LevelTwoTextNode" presStyleLbl="node2" presStyleIdx="0" presStyleCnt="3" custLinFactY="12433" custLinFactNeighborX="712" custLinFactNeighborY="100000">
        <dgm:presLayoutVars>
          <dgm:chPref val="3"/>
        </dgm:presLayoutVars>
      </dgm:prSet>
      <dgm:spPr/>
    </dgm:pt>
    <dgm:pt modelId="{FBCFBBC7-843D-439C-A43E-10567E3D0637}" type="pres">
      <dgm:prSet presAssocID="{468F1B1E-477C-4B20-B3EB-DE59EA5B5D6D}" presName="level3hierChild" presStyleCnt="0"/>
      <dgm:spPr/>
    </dgm:pt>
    <dgm:pt modelId="{35892F94-D1C7-4E3C-B248-65848BF47760}" type="pres">
      <dgm:prSet presAssocID="{3BE662DE-F164-4484-92F5-613B8B8F0A85}" presName="conn2-1" presStyleLbl="parChTrans1D2" presStyleIdx="1" presStyleCnt="3"/>
      <dgm:spPr/>
    </dgm:pt>
    <dgm:pt modelId="{89381C1E-5251-44CC-A713-24540A0FC9AA}" type="pres">
      <dgm:prSet presAssocID="{3BE662DE-F164-4484-92F5-613B8B8F0A85}" presName="connTx" presStyleLbl="parChTrans1D2" presStyleIdx="1" presStyleCnt="3"/>
      <dgm:spPr/>
    </dgm:pt>
    <dgm:pt modelId="{5734CCF5-D51D-4089-822F-EF54781A00C6}" type="pres">
      <dgm:prSet presAssocID="{5D1FA1FD-B16E-4666-BC84-434CE814A4C6}" presName="root2" presStyleCnt="0"/>
      <dgm:spPr/>
    </dgm:pt>
    <dgm:pt modelId="{E47A620D-3420-4ABE-94D1-BDCBA65C20B3}" type="pres">
      <dgm:prSet presAssocID="{5D1FA1FD-B16E-4666-BC84-434CE814A4C6}" presName="LevelTwoTextNode" presStyleLbl="node2" presStyleIdx="1" presStyleCnt="3" custLinFactY="-50432" custLinFactNeighborX="4232" custLinFactNeighborY="-100000">
        <dgm:presLayoutVars>
          <dgm:chPref val="3"/>
        </dgm:presLayoutVars>
      </dgm:prSet>
      <dgm:spPr/>
    </dgm:pt>
    <dgm:pt modelId="{843606BC-FC41-43EF-B118-3A91309B20EF}" type="pres">
      <dgm:prSet presAssocID="{5D1FA1FD-B16E-4666-BC84-434CE814A4C6}" presName="level3hierChild" presStyleCnt="0"/>
      <dgm:spPr/>
    </dgm:pt>
    <dgm:pt modelId="{861F7150-B848-415B-B793-9B9423892768}" type="pres">
      <dgm:prSet presAssocID="{7AE40E5C-E4EC-43D4-A539-114F4563C4A6}" presName="conn2-1" presStyleLbl="parChTrans1D3" presStyleIdx="0" presStyleCnt="2"/>
      <dgm:spPr/>
    </dgm:pt>
    <dgm:pt modelId="{04E2A6A9-C8B2-4E7D-B3FC-68EB4A18240F}" type="pres">
      <dgm:prSet presAssocID="{7AE40E5C-E4EC-43D4-A539-114F4563C4A6}" presName="connTx" presStyleLbl="parChTrans1D3" presStyleIdx="0" presStyleCnt="2"/>
      <dgm:spPr/>
    </dgm:pt>
    <dgm:pt modelId="{5C7864CC-C17E-435A-907B-0B670CD9B41D}" type="pres">
      <dgm:prSet presAssocID="{213DE989-24EB-4A0C-A6ED-C49045A1B188}" presName="root2" presStyleCnt="0"/>
      <dgm:spPr/>
    </dgm:pt>
    <dgm:pt modelId="{AF17B6C8-3558-4A79-800F-89C24C76C5B6}" type="pres">
      <dgm:prSet presAssocID="{213DE989-24EB-4A0C-A6ED-C49045A1B188}" presName="LevelTwoTextNode" presStyleLbl="node3" presStyleIdx="0" presStyleCnt="2" custLinFactY="-14055" custLinFactNeighborX="-5506" custLinFactNeighborY="-100000">
        <dgm:presLayoutVars>
          <dgm:chPref val="3"/>
        </dgm:presLayoutVars>
      </dgm:prSet>
      <dgm:spPr/>
    </dgm:pt>
    <dgm:pt modelId="{C9538768-B303-4F14-A61D-13417C677C7E}" type="pres">
      <dgm:prSet presAssocID="{213DE989-24EB-4A0C-A6ED-C49045A1B188}" presName="level3hierChild" presStyleCnt="0"/>
      <dgm:spPr/>
    </dgm:pt>
    <dgm:pt modelId="{49DFB937-6782-4E2F-93CA-DA32017836FC}" type="pres">
      <dgm:prSet presAssocID="{14E12FE1-B443-4D84-A525-0886FBFBD0CB}" presName="conn2-1" presStyleLbl="parChTrans1D3" presStyleIdx="1" presStyleCnt="2"/>
      <dgm:spPr/>
    </dgm:pt>
    <dgm:pt modelId="{5808EBF2-B3C7-4C39-B697-09E1C680F59A}" type="pres">
      <dgm:prSet presAssocID="{14E12FE1-B443-4D84-A525-0886FBFBD0CB}" presName="connTx" presStyleLbl="parChTrans1D3" presStyleIdx="1" presStyleCnt="2"/>
      <dgm:spPr/>
    </dgm:pt>
    <dgm:pt modelId="{4868529B-A67B-42F7-BA20-3AD20A8CB14D}" type="pres">
      <dgm:prSet presAssocID="{1D2E04A8-4355-4ADA-8BB4-A5864B18888C}" presName="root2" presStyleCnt="0"/>
      <dgm:spPr/>
    </dgm:pt>
    <dgm:pt modelId="{E38CD517-8B45-4B1E-B6C3-F28E66F60F8B}" type="pres">
      <dgm:prSet presAssocID="{1D2E04A8-4355-4ADA-8BB4-A5864B18888C}" presName="LevelTwoTextNode" presStyleLbl="node3" presStyleIdx="1" presStyleCnt="2" custLinFactNeighborX="-6158" custLinFactNeighborY="-51582">
        <dgm:presLayoutVars>
          <dgm:chPref val="3"/>
        </dgm:presLayoutVars>
      </dgm:prSet>
      <dgm:spPr/>
    </dgm:pt>
    <dgm:pt modelId="{D2F6EFB0-0631-4333-85DB-43F133BA6E3D}" type="pres">
      <dgm:prSet presAssocID="{1D2E04A8-4355-4ADA-8BB4-A5864B18888C}" presName="level3hierChild" presStyleCnt="0"/>
      <dgm:spPr/>
    </dgm:pt>
    <dgm:pt modelId="{A551BFEF-368C-4044-8ECC-3D5BF4DF401D}" type="pres">
      <dgm:prSet presAssocID="{BFECC8DB-CCEA-4CCF-82BF-E02E377D5155}" presName="conn2-1" presStyleLbl="parChTrans1D2" presStyleIdx="2" presStyleCnt="3"/>
      <dgm:spPr/>
    </dgm:pt>
    <dgm:pt modelId="{20C625EE-F0BA-4EBD-92DC-43F0EE440A02}" type="pres">
      <dgm:prSet presAssocID="{BFECC8DB-CCEA-4CCF-82BF-E02E377D5155}" presName="connTx" presStyleLbl="parChTrans1D2" presStyleIdx="2" presStyleCnt="3"/>
      <dgm:spPr/>
    </dgm:pt>
    <dgm:pt modelId="{E677FEE3-8048-419B-AA54-EAFEFC120CAA}" type="pres">
      <dgm:prSet presAssocID="{885BEEE4-03FC-465C-B61A-8199E3086D8A}" presName="root2" presStyleCnt="0"/>
      <dgm:spPr/>
    </dgm:pt>
    <dgm:pt modelId="{3E301ADD-6322-4549-9806-177F7A2D1078}" type="pres">
      <dgm:prSet presAssocID="{885BEEE4-03FC-465C-B61A-8199E3086D8A}" presName="LevelTwoTextNode" presStyleLbl="node2" presStyleIdx="2" presStyleCnt="3" custLinFactNeighborX="712" custLinFactNeighborY="16215">
        <dgm:presLayoutVars>
          <dgm:chPref val="3"/>
        </dgm:presLayoutVars>
      </dgm:prSet>
      <dgm:spPr/>
    </dgm:pt>
    <dgm:pt modelId="{5B5EF24F-E4EB-4B89-AAD1-1BDBEA4CB22F}" type="pres">
      <dgm:prSet presAssocID="{885BEEE4-03FC-465C-B61A-8199E3086D8A}" presName="level3hierChild" presStyleCnt="0"/>
      <dgm:spPr/>
    </dgm:pt>
  </dgm:ptLst>
  <dgm:cxnLst>
    <dgm:cxn modelId="{8F96CC08-815E-437C-B62E-99807F6EB370}" type="presOf" srcId="{3018E17C-14F8-48F6-8543-3F8479F874DE}" destId="{674C3853-4848-4CBF-AF30-1F90E8416467}" srcOrd="0" destOrd="0" presId="urn:microsoft.com/office/officeart/2005/8/layout/hierarchy2"/>
    <dgm:cxn modelId="{3B87AF09-BA7C-4628-BCEA-66470D273540}" type="presOf" srcId="{213DE989-24EB-4A0C-A6ED-C49045A1B188}" destId="{AF17B6C8-3558-4A79-800F-89C24C76C5B6}" srcOrd="0" destOrd="0" presId="urn:microsoft.com/office/officeart/2005/8/layout/hierarchy2"/>
    <dgm:cxn modelId="{47AEE30A-3CBD-40B8-81BA-C7DC03663E82}" type="presOf" srcId="{14E12FE1-B443-4D84-A525-0886FBFBD0CB}" destId="{5808EBF2-B3C7-4C39-B697-09E1C680F59A}" srcOrd="1" destOrd="0" presId="urn:microsoft.com/office/officeart/2005/8/layout/hierarchy2"/>
    <dgm:cxn modelId="{7EA16111-9478-42E8-BEDE-C4B2B8133C4F}" type="presOf" srcId="{7AE40E5C-E4EC-43D4-A539-114F4563C4A6}" destId="{861F7150-B848-415B-B793-9B9423892768}" srcOrd="0" destOrd="0" presId="urn:microsoft.com/office/officeart/2005/8/layout/hierarchy2"/>
    <dgm:cxn modelId="{C4A4A314-4E00-4E02-B3DF-925784C3CC9D}" srcId="{7E59F95C-C75A-445B-BCF0-9BE0ED77914E}" destId="{3018E17C-14F8-48F6-8543-3F8479F874DE}" srcOrd="0" destOrd="0" parTransId="{6BE67DD8-4BA7-4A42-AD5C-E7CEDAB28BB9}" sibTransId="{BBADC4E5-9EAC-429C-9734-9D27761C0520}"/>
    <dgm:cxn modelId="{C2A4D85B-AF75-493B-A169-6D61279B3A90}" type="presOf" srcId="{7E59F95C-C75A-445B-BCF0-9BE0ED77914E}" destId="{69D6384C-D694-4F27-934F-7C22AAB017AC}" srcOrd="0" destOrd="0" presId="urn:microsoft.com/office/officeart/2005/8/layout/hierarchy2"/>
    <dgm:cxn modelId="{0782B45F-D1C3-4CCC-9809-628F93BEA79D}" type="presOf" srcId="{1D2E04A8-4355-4ADA-8BB4-A5864B18888C}" destId="{E38CD517-8B45-4B1E-B6C3-F28E66F60F8B}" srcOrd="0" destOrd="0" presId="urn:microsoft.com/office/officeart/2005/8/layout/hierarchy2"/>
    <dgm:cxn modelId="{E2436365-CE1E-4DA8-AC8C-B639A638C555}" type="presOf" srcId="{885BEEE4-03FC-465C-B61A-8199E3086D8A}" destId="{3E301ADD-6322-4549-9806-177F7A2D1078}" srcOrd="0" destOrd="0" presId="urn:microsoft.com/office/officeart/2005/8/layout/hierarchy2"/>
    <dgm:cxn modelId="{4C8F8046-D203-4176-9619-6EB2C44F3907}" type="presOf" srcId="{C8109281-D8DF-415C-BC05-FE7CC42B9BDD}" destId="{D31C4968-2F90-41A0-9F4C-077D3D6BD7A1}" srcOrd="0" destOrd="0" presId="urn:microsoft.com/office/officeart/2005/8/layout/hierarchy2"/>
    <dgm:cxn modelId="{3467EC67-37B1-4671-A5E1-35BACA6EC848}" type="presOf" srcId="{3BE662DE-F164-4484-92F5-613B8B8F0A85}" destId="{89381C1E-5251-44CC-A713-24540A0FC9AA}" srcOrd="1" destOrd="0" presId="urn:microsoft.com/office/officeart/2005/8/layout/hierarchy2"/>
    <dgm:cxn modelId="{538F5779-7B23-4A8B-AD7B-B36C7B88622C}" srcId="{5D1FA1FD-B16E-4666-BC84-434CE814A4C6}" destId="{213DE989-24EB-4A0C-A6ED-C49045A1B188}" srcOrd="0" destOrd="0" parTransId="{7AE40E5C-E4EC-43D4-A539-114F4563C4A6}" sibTransId="{93D49A07-ED6E-442E-A126-B3A8394B1643}"/>
    <dgm:cxn modelId="{49FBA27C-90EA-4678-B88A-16BAA7224A63}" type="presOf" srcId="{468F1B1E-477C-4B20-B3EB-DE59EA5B5D6D}" destId="{C7456A5D-DEBE-4AEA-97D2-ACD8D9BF0761}" srcOrd="0" destOrd="0" presId="urn:microsoft.com/office/officeart/2005/8/layout/hierarchy2"/>
    <dgm:cxn modelId="{9EC0DE8E-8B2C-4FA8-9FFC-0F10DC8C7E8C}" type="presOf" srcId="{BFECC8DB-CCEA-4CCF-82BF-E02E377D5155}" destId="{20C625EE-F0BA-4EBD-92DC-43F0EE440A02}" srcOrd="1" destOrd="0" presId="urn:microsoft.com/office/officeart/2005/8/layout/hierarchy2"/>
    <dgm:cxn modelId="{E444A591-3B2B-4146-8D97-4429AC51503B}" type="presOf" srcId="{BFECC8DB-CCEA-4CCF-82BF-E02E377D5155}" destId="{A551BFEF-368C-4044-8ECC-3D5BF4DF401D}" srcOrd="0" destOrd="0" presId="urn:microsoft.com/office/officeart/2005/8/layout/hierarchy2"/>
    <dgm:cxn modelId="{A920A29C-4BD7-43C4-B6DE-BA68FF936698}" srcId="{3018E17C-14F8-48F6-8543-3F8479F874DE}" destId="{885BEEE4-03FC-465C-B61A-8199E3086D8A}" srcOrd="2" destOrd="0" parTransId="{BFECC8DB-CCEA-4CCF-82BF-E02E377D5155}" sibTransId="{BD243F15-3BCF-4701-AB59-1B8C2C88EFBF}"/>
    <dgm:cxn modelId="{990607C4-6488-4130-9D59-EA239DE54846}" type="presOf" srcId="{3BE662DE-F164-4484-92F5-613B8B8F0A85}" destId="{35892F94-D1C7-4E3C-B248-65848BF47760}" srcOrd="0" destOrd="0" presId="urn:microsoft.com/office/officeart/2005/8/layout/hierarchy2"/>
    <dgm:cxn modelId="{ECA85DCA-B48F-4A9F-85B6-257325254434}" type="presOf" srcId="{5D1FA1FD-B16E-4666-BC84-434CE814A4C6}" destId="{E47A620D-3420-4ABE-94D1-BDCBA65C20B3}" srcOrd="0" destOrd="0" presId="urn:microsoft.com/office/officeart/2005/8/layout/hierarchy2"/>
    <dgm:cxn modelId="{AD35EFCF-802C-4BF0-BF7A-15846718E87B}" srcId="{3018E17C-14F8-48F6-8543-3F8479F874DE}" destId="{5D1FA1FD-B16E-4666-BC84-434CE814A4C6}" srcOrd="1" destOrd="0" parTransId="{3BE662DE-F164-4484-92F5-613B8B8F0A85}" sibTransId="{016E471F-2F4F-4A68-A5A3-B8629207FF05}"/>
    <dgm:cxn modelId="{749BBFD2-D9FE-4702-B0AB-9D77EF73DA85}" type="presOf" srcId="{C8109281-D8DF-415C-BC05-FE7CC42B9BDD}" destId="{8D50F777-E77C-4DC7-8AE9-C22597668403}" srcOrd="1" destOrd="0" presId="urn:microsoft.com/office/officeart/2005/8/layout/hierarchy2"/>
    <dgm:cxn modelId="{86BA45DD-1AED-4876-85C9-80B88F308892}" type="presOf" srcId="{7AE40E5C-E4EC-43D4-A539-114F4563C4A6}" destId="{04E2A6A9-C8B2-4E7D-B3FC-68EB4A18240F}" srcOrd="1" destOrd="0" presId="urn:microsoft.com/office/officeart/2005/8/layout/hierarchy2"/>
    <dgm:cxn modelId="{9F02D7E7-9F29-4A2A-B88B-2743CF38C8EF}" type="presOf" srcId="{14E12FE1-B443-4D84-A525-0886FBFBD0CB}" destId="{49DFB937-6782-4E2F-93CA-DA32017836FC}" srcOrd="0" destOrd="0" presId="urn:microsoft.com/office/officeart/2005/8/layout/hierarchy2"/>
    <dgm:cxn modelId="{D3984FF9-CE3B-4A6C-B9CE-54AC72202125}" srcId="{3018E17C-14F8-48F6-8543-3F8479F874DE}" destId="{468F1B1E-477C-4B20-B3EB-DE59EA5B5D6D}" srcOrd="0" destOrd="0" parTransId="{C8109281-D8DF-415C-BC05-FE7CC42B9BDD}" sibTransId="{E189CEBC-6BAD-465F-ACE6-11379C56CAC3}"/>
    <dgm:cxn modelId="{11EAAFFC-EDE1-4A60-8CDF-73176B1C5F53}" srcId="{5D1FA1FD-B16E-4666-BC84-434CE814A4C6}" destId="{1D2E04A8-4355-4ADA-8BB4-A5864B18888C}" srcOrd="1" destOrd="0" parTransId="{14E12FE1-B443-4D84-A525-0886FBFBD0CB}" sibTransId="{16FFC1B5-B144-4187-B7D1-57C561DB0508}"/>
    <dgm:cxn modelId="{4E2B5CD5-43CD-448A-947B-9CB872A0046A}" type="presParOf" srcId="{69D6384C-D694-4F27-934F-7C22AAB017AC}" destId="{9FD62842-3019-4EDA-A09F-9A301EFD2799}" srcOrd="0" destOrd="0" presId="urn:microsoft.com/office/officeart/2005/8/layout/hierarchy2"/>
    <dgm:cxn modelId="{5B5F56F1-A72E-4318-90D8-5EB254D9D055}" type="presParOf" srcId="{9FD62842-3019-4EDA-A09F-9A301EFD2799}" destId="{674C3853-4848-4CBF-AF30-1F90E8416467}" srcOrd="0" destOrd="0" presId="urn:microsoft.com/office/officeart/2005/8/layout/hierarchy2"/>
    <dgm:cxn modelId="{9F25E0AA-3D31-4F74-864A-4D30FD1E6354}" type="presParOf" srcId="{9FD62842-3019-4EDA-A09F-9A301EFD2799}" destId="{13F14C26-A145-4CCC-85BB-3C3E70A8BFFC}" srcOrd="1" destOrd="0" presId="urn:microsoft.com/office/officeart/2005/8/layout/hierarchy2"/>
    <dgm:cxn modelId="{C5CA1C08-25C8-40FD-97D2-624ED76C1611}" type="presParOf" srcId="{13F14C26-A145-4CCC-85BB-3C3E70A8BFFC}" destId="{D31C4968-2F90-41A0-9F4C-077D3D6BD7A1}" srcOrd="0" destOrd="0" presId="urn:microsoft.com/office/officeart/2005/8/layout/hierarchy2"/>
    <dgm:cxn modelId="{670F4A70-2BC6-4680-A715-50EDCF57D957}" type="presParOf" srcId="{D31C4968-2F90-41A0-9F4C-077D3D6BD7A1}" destId="{8D50F777-E77C-4DC7-8AE9-C22597668403}" srcOrd="0" destOrd="0" presId="urn:microsoft.com/office/officeart/2005/8/layout/hierarchy2"/>
    <dgm:cxn modelId="{0670487A-4EBE-4335-B061-D5586CE9F2B5}" type="presParOf" srcId="{13F14C26-A145-4CCC-85BB-3C3E70A8BFFC}" destId="{19150877-D607-4BB3-A109-07F1C1076148}" srcOrd="1" destOrd="0" presId="urn:microsoft.com/office/officeart/2005/8/layout/hierarchy2"/>
    <dgm:cxn modelId="{3A3F262C-3701-4F3F-9587-AF027DCA15EC}" type="presParOf" srcId="{19150877-D607-4BB3-A109-07F1C1076148}" destId="{C7456A5D-DEBE-4AEA-97D2-ACD8D9BF0761}" srcOrd="0" destOrd="0" presId="urn:microsoft.com/office/officeart/2005/8/layout/hierarchy2"/>
    <dgm:cxn modelId="{AB4F4FBB-903A-45AB-B44F-74F906FFE3EF}" type="presParOf" srcId="{19150877-D607-4BB3-A109-07F1C1076148}" destId="{FBCFBBC7-843D-439C-A43E-10567E3D0637}" srcOrd="1" destOrd="0" presId="urn:microsoft.com/office/officeart/2005/8/layout/hierarchy2"/>
    <dgm:cxn modelId="{3F80A526-B43A-4E84-9CA0-D9728CBE3709}" type="presParOf" srcId="{13F14C26-A145-4CCC-85BB-3C3E70A8BFFC}" destId="{35892F94-D1C7-4E3C-B248-65848BF47760}" srcOrd="2" destOrd="0" presId="urn:microsoft.com/office/officeart/2005/8/layout/hierarchy2"/>
    <dgm:cxn modelId="{4A435810-E80C-42B3-91C4-1C50E730ACBF}" type="presParOf" srcId="{35892F94-D1C7-4E3C-B248-65848BF47760}" destId="{89381C1E-5251-44CC-A713-24540A0FC9AA}" srcOrd="0" destOrd="0" presId="urn:microsoft.com/office/officeart/2005/8/layout/hierarchy2"/>
    <dgm:cxn modelId="{29F31843-C13F-451F-B0FA-E1CFCB839594}" type="presParOf" srcId="{13F14C26-A145-4CCC-85BB-3C3E70A8BFFC}" destId="{5734CCF5-D51D-4089-822F-EF54781A00C6}" srcOrd="3" destOrd="0" presId="urn:microsoft.com/office/officeart/2005/8/layout/hierarchy2"/>
    <dgm:cxn modelId="{17556840-11F1-4C94-B309-50781DEA36D7}" type="presParOf" srcId="{5734CCF5-D51D-4089-822F-EF54781A00C6}" destId="{E47A620D-3420-4ABE-94D1-BDCBA65C20B3}" srcOrd="0" destOrd="0" presId="urn:microsoft.com/office/officeart/2005/8/layout/hierarchy2"/>
    <dgm:cxn modelId="{89C98E3F-3FA8-4AB3-8EDB-19AFA6A175B9}" type="presParOf" srcId="{5734CCF5-D51D-4089-822F-EF54781A00C6}" destId="{843606BC-FC41-43EF-B118-3A91309B20EF}" srcOrd="1" destOrd="0" presId="urn:microsoft.com/office/officeart/2005/8/layout/hierarchy2"/>
    <dgm:cxn modelId="{3B084D6F-38F7-4C48-A63E-97C982D8E289}" type="presParOf" srcId="{843606BC-FC41-43EF-B118-3A91309B20EF}" destId="{861F7150-B848-415B-B793-9B9423892768}" srcOrd="0" destOrd="0" presId="urn:microsoft.com/office/officeart/2005/8/layout/hierarchy2"/>
    <dgm:cxn modelId="{0D46EECB-4BAD-48FE-93CB-55E5F2B901B8}" type="presParOf" srcId="{861F7150-B848-415B-B793-9B9423892768}" destId="{04E2A6A9-C8B2-4E7D-B3FC-68EB4A18240F}" srcOrd="0" destOrd="0" presId="urn:microsoft.com/office/officeart/2005/8/layout/hierarchy2"/>
    <dgm:cxn modelId="{CFF64DAC-EBF6-4192-82AD-DBBA24BAF30C}" type="presParOf" srcId="{843606BC-FC41-43EF-B118-3A91309B20EF}" destId="{5C7864CC-C17E-435A-907B-0B670CD9B41D}" srcOrd="1" destOrd="0" presId="urn:microsoft.com/office/officeart/2005/8/layout/hierarchy2"/>
    <dgm:cxn modelId="{1A771ECF-229F-47B8-94EA-584CCD90D64F}" type="presParOf" srcId="{5C7864CC-C17E-435A-907B-0B670CD9B41D}" destId="{AF17B6C8-3558-4A79-800F-89C24C76C5B6}" srcOrd="0" destOrd="0" presId="urn:microsoft.com/office/officeart/2005/8/layout/hierarchy2"/>
    <dgm:cxn modelId="{85A08518-12AD-4F8F-BD6C-AE8D00A6C593}" type="presParOf" srcId="{5C7864CC-C17E-435A-907B-0B670CD9B41D}" destId="{C9538768-B303-4F14-A61D-13417C677C7E}" srcOrd="1" destOrd="0" presId="urn:microsoft.com/office/officeart/2005/8/layout/hierarchy2"/>
    <dgm:cxn modelId="{F4D2573D-9B16-446B-B79E-B2F32F37CC75}" type="presParOf" srcId="{843606BC-FC41-43EF-B118-3A91309B20EF}" destId="{49DFB937-6782-4E2F-93CA-DA32017836FC}" srcOrd="2" destOrd="0" presId="urn:microsoft.com/office/officeart/2005/8/layout/hierarchy2"/>
    <dgm:cxn modelId="{32E2356A-F2F4-468F-BBFF-EAAF76AB5D59}" type="presParOf" srcId="{49DFB937-6782-4E2F-93CA-DA32017836FC}" destId="{5808EBF2-B3C7-4C39-B697-09E1C680F59A}" srcOrd="0" destOrd="0" presId="urn:microsoft.com/office/officeart/2005/8/layout/hierarchy2"/>
    <dgm:cxn modelId="{A612A43D-8D7E-4E07-AEBF-76298EEC7719}" type="presParOf" srcId="{843606BC-FC41-43EF-B118-3A91309B20EF}" destId="{4868529B-A67B-42F7-BA20-3AD20A8CB14D}" srcOrd="3" destOrd="0" presId="urn:microsoft.com/office/officeart/2005/8/layout/hierarchy2"/>
    <dgm:cxn modelId="{16BCE793-F77D-47CC-BCBF-6E1D8885F8B2}" type="presParOf" srcId="{4868529B-A67B-42F7-BA20-3AD20A8CB14D}" destId="{E38CD517-8B45-4B1E-B6C3-F28E66F60F8B}" srcOrd="0" destOrd="0" presId="urn:microsoft.com/office/officeart/2005/8/layout/hierarchy2"/>
    <dgm:cxn modelId="{0E50DC2C-715D-4EB4-889E-C649189DC50F}" type="presParOf" srcId="{4868529B-A67B-42F7-BA20-3AD20A8CB14D}" destId="{D2F6EFB0-0631-4333-85DB-43F133BA6E3D}" srcOrd="1" destOrd="0" presId="urn:microsoft.com/office/officeart/2005/8/layout/hierarchy2"/>
    <dgm:cxn modelId="{EF7CC6AC-68F5-47C6-888E-BD917F54017B}" type="presParOf" srcId="{13F14C26-A145-4CCC-85BB-3C3E70A8BFFC}" destId="{A551BFEF-368C-4044-8ECC-3D5BF4DF401D}" srcOrd="4" destOrd="0" presId="urn:microsoft.com/office/officeart/2005/8/layout/hierarchy2"/>
    <dgm:cxn modelId="{50081474-A4C4-407A-8949-B8299AA2BC92}" type="presParOf" srcId="{A551BFEF-368C-4044-8ECC-3D5BF4DF401D}" destId="{20C625EE-F0BA-4EBD-92DC-43F0EE440A02}" srcOrd="0" destOrd="0" presId="urn:microsoft.com/office/officeart/2005/8/layout/hierarchy2"/>
    <dgm:cxn modelId="{17EA7AFF-B031-4459-BEE5-6CA4BFAB5F70}" type="presParOf" srcId="{13F14C26-A145-4CCC-85BB-3C3E70A8BFFC}" destId="{E677FEE3-8048-419B-AA54-EAFEFC120CAA}" srcOrd="5" destOrd="0" presId="urn:microsoft.com/office/officeart/2005/8/layout/hierarchy2"/>
    <dgm:cxn modelId="{EC7DAD88-308A-4E76-9C7B-593F1591137C}" type="presParOf" srcId="{E677FEE3-8048-419B-AA54-EAFEFC120CAA}" destId="{3E301ADD-6322-4549-9806-177F7A2D1078}" srcOrd="0" destOrd="0" presId="urn:microsoft.com/office/officeart/2005/8/layout/hierarchy2"/>
    <dgm:cxn modelId="{746C3C15-F893-4B55-8F36-A96C0B5F8560}" type="presParOf" srcId="{E677FEE3-8048-419B-AA54-EAFEFC120CAA}" destId="{5B5EF24F-E4EB-4B89-AAD1-1BDBEA4CB22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E1A831-08C2-4107-A516-C22542669FE5}">
      <dsp:nvSpPr>
        <dsp:cNvPr id="0" name=""/>
        <dsp:cNvSpPr/>
      </dsp:nvSpPr>
      <dsp:spPr>
        <a:xfrm>
          <a:off x="4399043" y="151"/>
          <a:ext cx="1717513" cy="114500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400" kern="1200" dirty="0"/>
            <a:t>Kraftwerksgruppe Glockner-Kaprun</a:t>
          </a:r>
          <a:endParaRPr lang="de-DE" sz="1400" kern="1200" dirty="0"/>
        </a:p>
      </dsp:txBody>
      <dsp:txXfrm>
        <a:off x="4432579" y="33687"/>
        <a:ext cx="1650441" cy="1077937"/>
      </dsp:txXfrm>
    </dsp:sp>
    <dsp:sp modelId="{91CFF746-2FDD-4F43-9CC3-082903053B1C}">
      <dsp:nvSpPr>
        <dsp:cNvPr id="0" name=""/>
        <dsp:cNvSpPr/>
      </dsp:nvSpPr>
      <dsp:spPr>
        <a:xfrm>
          <a:off x="1908648" y="1145160"/>
          <a:ext cx="3349151" cy="458003"/>
        </a:xfrm>
        <a:custGeom>
          <a:avLst/>
          <a:gdLst/>
          <a:ahLst/>
          <a:cxnLst/>
          <a:rect l="0" t="0" r="0" b="0"/>
          <a:pathLst>
            <a:path>
              <a:moveTo>
                <a:pt x="3349151" y="0"/>
              </a:moveTo>
              <a:lnTo>
                <a:pt x="3349151" y="229001"/>
              </a:lnTo>
              <a:lnTo>
                <a:pt x="0" y="229001"/>
              </a:lnTo>
              <a:lnTo>
                <a:pt x="0" y="458003"/>
              </a:lnTo>
            </a:path>
          </a:pathLst>
        </a:custGeom>
        <a:noFill/>
        <a:ln w="127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9EB2A1-A640-4ECC-8A9D-1DC4A0664518}">
      <dsp:nvSpPr>
        <dsp:cNvPr id="0" name=""/>
        <dsp:cNvSpPr/>
      </dsp:nvSpPr>
      <dsp:spPr>
        <a:xfrm>
          <a:off x="1049891" y="1603164"/>
          <a:ext cx="1717513" cy="114500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400" kern="1200" dirty="0"/>
            <a:t>Wasserfallboden-Stausee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400" kern="1200" dirty="0"/>
            <a:t>(Salzburg)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400" kern="1200" dirty="0"/>
            <a:t>81 Mill. km³</a:t>
          </a:r>
          <a:endParaRPr lang="de-DE" sz="1400" kern="1200" dirty="0"/>
        </a:p>
      </dsp:txBody>
      <dsp:txXfrm>
        <a:off x="1083427" y="1636700"/>
        <a:ext cx="1650441" cy="1077937"/>
      </dsp:txXfrm>
    </dsp:sp>
    <dsp:sp modelId="{142DC4CD-958B-49C3-850F-BD35B9EEB692}">
      <dsp:nvSpPr>
        <dsp:cNvPr id="0" name=""/>
        <dsp:cNvSpPr/>
      </dsp:nvSpPr>
      <dsp:spPr>
        <a:xfrm>
          <a:off x="1862928" y="2748173"/>
          <a:ext cx="91440" cy="45800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8003"/>
              </a:lnTo>
            </a:path>
          </a:pathLst>
        </a:custGeom>
        <a:noFill/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9AD34F-DE56-45DE-9D8C-77C9670EE299}">
      <dsp:nvSpPr>
        <dsp:cNvPr id="0" name=""/>
        <dsp:cNvSpPr/>
      </dsp:nvSpPr>
      <dsp:spPr>
        <a:xfrm>
          <a:off x="1049891" y="3206177"/>
          <a:ext cx="1717513" cy="114500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 dirty="0" err="1"/>
            <a:t>Limbergsperre</a:t>
          </a:r>
          <a:endParaRPr lang="de-AT" sz="1400" kern="1200" dirty="0"/>
        </a:p>
      </dsp:txBody>
      <dsp:txXfrm>
        <a:off x="1083427" y="3239713"/>
        <a:ext cx="1650441" cy="1077937"/>
      </dsp:txXfrm>
    </dsp:sp>
    <dsp:sp modelId="{EFD9F175-C7BC-48B3-AE2E-9C394507AB95}">
      <dsp:nvSpPr>
        <dsp:cNvPr id="0" name=""/>
        <dsp:cNvSpPr/>
      </dsp:nvSpPr>
      <dsp:spPr>
        <a:xfrm>
          <a:off x="5212080" y="1145160"/>
          <a:ext cx="91440" cy="45800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8003"/>
              </a:lnTo>
            </a:path>
          </a:pathLst>
        </a:custGeom>
        <a:noFill/>
        <a:ln w="127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8CD06D-F9CC-4D50-A346-A08E8D6350DC}">
      <dsp:nvSpPr>
        <dsp:cNvPr id="0" name=""/>
        <dsp:cNvSpPr/>
      </dsp:nvSpPr>
      <dsp:spPr>
        <a:xfrm>
          <a:off x="4399043" y="1603164"/>
          <a:ext cx="1717513" cy="114500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400" kern="1200" dirty="0"/>
            <a:t>Moserboden-Stausee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400" kern="1200" dirty="0"/>
            <a:t>(Salzburg)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400" kern="1200" dirty="0"/>
            <a:t>85 Mill. km³</a:t>
          </a:r>
          <a:endParaRPr lang="de-DE" sz="1400" kern="1200" dirty="0"/>
        </a:p>
      </dsp:txBody>
      <dsp:txXfrm>
        <a:off x="4432579" y="1636700"/>
        <a:ext cx="1650441" cy="1077937"/>
      </dsp:txXfrm>
    </dsp:sp>
    <dsp:sp modelId="{2E0959EC-9575-48FC-B5B8-749F45000FD2}">
      <dsp:nvSpPr>
        <dsp:cNvPr id="0" name=""/>
        <dsp:cNvSpPr/>
      </dsp:nvSpPr>
      <dsp:spPr>
        <a:xfrm>
          <a:off x="4141416" y="2748173"/>
          <a:ext cx="1116383" cy="458003"/>
        </a:xfrm>
        <a:custGeom>
          <a:avLst/>
          <a:gdLst/>
          <a:ahLst/>
          <a:cxnLst/>
          <a:rect l="0" t="0" r="0" b="0"/>
          <a:pathLst>
            <a:path>
              <a:moveTo>
                <a:pt x="1116383" y="0"/>
              </a:moveTo>
              <a:lnTo>
                <a:pt x="1116383" y="229001"/>
              </a:lnTo>
              <a:lnTo>
                <a:pt x="0" y="229001"/>
              </a:lnTo>
              <a:lnTo>
                <a:pt x="0" y="458003"/>
              </a:lnTo>
            </a:path>
          </a:pathLst>
        </a:custGeom>
        <a:noFill/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F13418-7B03-4BA3-8F27-4C67130863E1}">
      <dsp:nvSpPr>
        <dsp:cNvPr id="0" name=""/>
        <dsp:cNvSpPr/>
      </dsp:nvSpPr>
      <dsp:spPr>
        <a:xfrm>
          <a:off x="3282659" y="3206177"/>
          <a:ext cx="1717513" cy="114500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 dirty="0" err="1"/>
            <a:t>Moosersperre</a:t>
          </a:r>
          <a:endParaRPr lang="de-AT" sz="1400" kern="1200" dirty="0"/>
        </a:p>
      </dsp:txBody>
      <dsp:txXfrm>
        <a:off x="3316195" y="3239713"/>
        <a:ext cx="1650441" cy="1077937"/>
      </dsp:txXfrm>
    </dsp:sp>
    <dsp:sp modelId="{D7A47C9E-2A66-475C-9061-9B51A5976F3C}">
      <dsp:nvSpPr>
        <dsp:cNvPr id="0" name=""/>
        <dsp:cNvSpPr/>
      </dsp:nvSpPr>
      <dsp:spPr>
        <a:xfrm>
          <a:off x="5257800" y="2748173"/>
          <a:ext cx="1116383" cy="4580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001"/>
              </a:lnTo>
              <a:lnTo>
                <a:pt x="1116383" y="229001"/>
              </a:lnTo>
              <a:lnTo>
                <a:pt x="1116383" y="458003"/>
              </a:lnTo>
            </a:path>
          </a:pathLst>
        </a:custGeom>
        <a:noFill/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C12FEC-0C6D-4667-A131-1D189B70DA62}">
      <dsp:nvSpPr>
        <dsp:cNvPr id="0" name=""/>
        <dsp:cNvSpPr/>
      </dsp:nvSpPr>
      <dsp:spPr>
        <a:xfrm>
          <a:off x="5515427" y="3206177"/>
          <a:ext cx="1717513" cy="114500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 dirty="0" err="1"/>
            <a:t>Drossensperre</a:t>
          </a:r>
          <a:endParaRPr lang="de-AT" sz="1400" kern="1200" dirty="0"/>
        </a:p>
      </dsp:txBody>
      <dsp:txXfrm>
        <a:off x="5548963" y="3239713"/>
        <a:ext cx="1650441" cy="1077937"/>
      </dsp:txXfrm>
    </dsp:sp>
    <dsp:sp modelId="{301DC9E3-D44D-4FFD-B0FB-422041AD27D0}">
      <dsp:nvSpPr>
        <dsp:cNvPr id="0" name=""/>
        <dsp:cNvSpPr/>
      </dsp:nvSpPr>
      <dsp:spPr>
        <a:xfrm>
          <a:off x="5257800" y="1145160"/>
          <a:ext cx="3349151" cy="4580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001"/>
              </a:lnTo>
              <a:lnTo>
                <a:pt x="3349151" y="229001"/>
              </a:lnTo>
              <a:lnTo>
                <a:pt x="3349151" y="458003"/>
              </a:lnTo>
            </a:path>
          </a:pathLst>
        </a:custGeom>
        <a:noFill/>
        <a:ln w="127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02BB57-7571-48DB-978C-4CD8B0AC003D}">
      <dsp:nvSpPr>
        <dsp:cNvPr id="0" name=""/>
        <dsp:cNvSpPr/>
      </dsp:nvSpPr>
      <dsp:spPr>
        <a:xfrm>
          <a:off x="7748194" y="1603164"/>
          <a:ext cx="1717513" cy="114500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400" kern="1200" dirty="0"/>
            <a:t>Margaritzen-Stausee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400" kern="1200" dirty="0"/>
            <a:t>(Kärnten)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400" kern="1200" dirty="0"/>
            <a:t>3,2 Mill. km³</a:t>
          </a:r>
          <a:endParaRPr lang="de-DE" sz="1400" kern="1200" dirty="0"/>
        </a:p>
      </dsp:txBody>
      <dsp:txXfrm>
        <a:off x="7781730" y="1636700"/>
        <a:ext cx="1650441" cy="1077937"/>
      </dsp:txXfrm>
    </dsp:sp>
    <dsp:sp modelId="{055A673B-2871-4FBA-8D59-E69D1BD7996D}">
      <dsp:nvSpPr>
        <dsp:cNvPr id="0" name=""/>
        <dsp:cNvSpPr/>
      </dsp:nvSpPr>
      <dsp:spPr>
        <a:xfrm>
          <a:off x="8561231" y="2748173"/>
          <a:ext cx="91440" cy="45800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8003"/>
              </a:lnTo>
            </a:path>
          </a:pathLst>
        </a:custGeom>
        <a:noFill/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F86B0C-5E42-47A8-B63B-1B0DC2B7D46C}">
      <dsp:nvSpPr>
        <dsp:cNvPr id="0" name=""/>
        <dsp:cNvSpPr/>
      </dsp:nvSpPr>
      <dsp:spPr>
        <a:xfrm>
          <a:off x="7748194" y="3206177"/>
          <a:ext cx="1717513" cy="1145009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 dirty="0" err="1"/>
            <a:t>Margaritzen</a:t>
          </a:r>
          <a:r>
            <a:rPr lang="de-DE" sz="1400" kern="1200" dirty="0"/>
            <a:t>-Sperre</a:t>
          </a:r>
          <a:endParaRPr lang="de-AT" sz="1400" kern="1200" dirty="0"/>
        </a:p>
      </dsp:txBody>
      <dsp:txXfrm>
        <a:off x="7781730" y="3239713"/>
        <a:ext cx="1650441" cy="10779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4C3853-4848-4CBF-AF30-1F90E8416467}">
      <dsp:nvSpPr>
        <dsp:cNvPr id="0" name=""/>
        <dsp:cNvSpPr/>
      </dsp:nvSpPr>
      <dsp:spPr>
        <a:xfrm>
          <a:off x="6206" y="1508019"/>
          <a:ext cx="2481839" cy="12409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900" kern="1200" dirty="0"/>
            <a:t>Kraftwerke</a:t>
          </a:r>
        </a:p>
      </dsp:txBody>
      <dsp:txXfrm>
        <a:off x="42551" y="1544364"/>
        <a:ext cx="2409149" cy="1168229"/>
      </dsp:txXfrm>
    </dsp:sp>
    <dsp:sp modelId="{D31C4968-2F90-41A0-9F4C-077D3D6BD7A1}">
      <dsp:nvSpPr>
        <dsp:cNvPr id="0" name=""/>
        <dsp:cNvSpPr/>
      </dsp:nvSpPr>
      <dsp:spPr>
        <a:xfrm rot="21491656">
          <a:off x="2487795" y="2086316"/>
          <a:ext cx="1010908" cy="52470"/>
        </a:xfrm>
        <a:custGeom>
          <a:avLst/>
          <a:gdLst/>
          <a:ahLst/>
          <a:cxnLst/>
          <a:rect l="0" t="0" r="0" b="0"/>
          <a:pathLst>
            <a:path>
              <a:moveTo>
                <a:pt x="0" y="26235"/>
              </a:moveTo>
              <a:lnTo>
                <a:pt x="1010908" y="2623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AT" sz="500" kern="1200" dirty="0"/>
        </a:p>
      </dsp:txBody>
      <dsp:txXfrm>
        <a:off x="2967977" y="2087279"/>
        <a:ext cx="50545" cy="50545"/>
      </dsp:txXfrm>
    </dsp:sp>
    <dsp:sp modelId="{C7456A5D-DEBE-4AEA-97D2-ACD8D9BF0761}">
      <dsp:nvSpPr>
        <dsp:cNvPr id="0" name=""/>
        <dsp:cNvSpPr/>
      </dsp:nvSpPr>
      <dsp:spPr>
        <a:xfrm>
          <a:off x="3498453" y="1476164"/>
          <a:ext cx="2481839" cy="12409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900" kern="1200" dirty="0"/>
            <a:t>Hauptstufe</a:t>
          </a:r>
        </a:p>
      </dsp:txBody>
      <dsp:txXfrm>
        <a:off x="3534798" y="1512509"/>
        <a:ext cx="2409149" cy="1168229"/>
      </dsp:txXfrm>
    </dsp:sp>
    <dsp:sp modelId="{35892F94-D1C7-4E3C-B248-65848BF47760}">
      <dsp:nvSpPr>
        <dsp:cNvPr id="0" name=""/>
        <dsp:cNvSpPr/>
      </dsp:nvSpPr>
      <dsp:spPr>
        <a:xfrm rot="18363172">
          <a:off x="2104297" y="1348234"/>
          <a:ext cx="1865265" cy="52470"/>
        </a:xfrm>
        <a:custGeom>
          <a:avLst/>
          <a:gdLst/>
          <a:ahLst/>
          <a:cxnLst/>
          <a:rect l="0" t="0" r="0" b="0"/>
          <a:pathLst>
            <a:path>
              <a:moveTo>
                <a:pt x="0" y="26235"/>
              </a:moveTo>
              <a:lnTo>
                <a:pt x="1865265" y="2623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AT" sz="600" kern="1200" dirty="0"/>
        </a:p>
      </dsp:txBody>
      <dsp:txXfrm>
        <a:off x="2990298" y="1327837"/>
        <a:ext cx="93263" cy="93263"/>
      </dsp:txXfrm>
    </dsp:sp>
    <dsp:sp modelId="{E47A620D-3420-4ABE-94D1-BDCBA65C20B3}">
      <dsp:nvSpPr>
        <dsp:cNvPr id="0" name=""/>
        <dsp:cNvSpPr/>
      </dsp:nvSpPr>
      <dsp:spPr>
        <a:xfrm>
          <a:off x="3585814" y="0"/>
          <a:ext cx="2481839" cy="12409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900" kern="1200" dirty="0"/>
            <a:t>Oberstufe</a:t>
          </a:r>
        </a:p>
      </dsp:txBody>
      <dsp:txXfrm>
        <a:off x="3622159" y="36345"/>
        <a:ext cx="2409149" cy="1168229"/>
      </dsp:txXfrm>
    </dsp:sp>
    <dsp:sp modelId="{861F7150-B848-415B-B793-9B9423892768}">
      <dsp:nvSpPr>
        <dsp:cNvPr id="0" name=""/>
        <dsp:cNvSpPr/>
      </dsp:nvSpPr>
      <dsp:spPr>
        <a:xfrm>
          <a:off x="6067653" y="594224"/>
          <a:ext cx="751054" cy="52470"/>
        </a:xfrm>
        <a:custGeom>
          <a:avLst/>
          <a:gdLst/>
          <a:ahLst/>
          <a:cxnLst/>
          <a:rect l="0" t="0" r="0" b="0"/>
          <a:pathLst>
            <a:path>
              <a:moveTo>
                <a:pt x="0" y="26235"/>
              </a:moveTo>
              <a:lnTo>
                <a:pt x="751054" y="2623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AT" sz="500" kern="1200" dirty="0"/>
        </a:p>
      </dsp:txBody>
      <dsp:txXfrm>
        <a:off x="6424404" y="601683"/>
        <a:ext cx="37552" cy="37552"/>
      </dsp:txXfrm>
    </dsp:sp>
    <dsp:sp modelId="{AF17B6C8-3558-4A79-800F-89C24C76C5B6}">
      <dsp:nvSpPr>
        <dsp:cNvPr id="0" name=""/>
        <dsp:cNvSpPr/>
      </dsp:nvSpPr>
      <dsp:spPr>
        <a:xfrm>
          <a:off x="6818708" y="0"/>
          <a:ext cx="2481839" cy="12409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900" kern="1200" dirty="0"/>
            <a:t>Limberg </a:t>
          </a:r>
        </a:p>
      </dsp:txBody>
      <dsp:txXfrm>
        <a:off x="6855053" y="36345"/>
        <a:ext cx="2409149" cy="1168229"/>
      </dsp:txXfrm>
    </dsp:sp>
    <dsp:sp modelId="{49DFB937-6782-4E2F-93CA-DA32017836FC}">
      <dsp:nvSpPr>
        <dsp:cNvPr id="0" name=""/>
        <dsp:cNvSpPr/>
      </dsp:nvSpPr>
      <dsp:spPr>
        <a:xfrm rot="3904596">
          <a:off x="5563160" y="1384952"/>
          <a:ext cx="1743858" cy="52470"/>
        </a:xfrm>
        <a:custGeom>
          <a:avLst/>
          <a:gdLst/>
          <a:ahLst/>
          <a:cxnLst/>
          <a:rect l="0" t="0" r="0" b="0"/>
          <a:pathLst>
            <a:path>
              <a:moveTo>
                <a:pt x="0" y="26235"/>
              </a:moveTo>
              <a:lnTo>
                <a:pt x="1743858" y="2623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AT" sz="600" kern="1200" dirty="0"/>
        </a:p>
      </dsp:txBody>
      <dsp:txXfrm>
        <a:off x="6391493" y="1367591"/>
        <a:ext cx="87192" cy="87192"/>
      </dsp:txXfrm>
    </dsp:sp>
    <dsp:sp modelId="{E38CD517-8B45-4B1E-B6C3-F28E66F60F8B}">
      <dsp:nvSpPr>
        <dsp:cNvPr id="0" name=""/>
        <dsp:cNvSpPr/>
      </dsp:nvSpPr>
      <dsp:spPr>
        <a:xfrm>
          <a:off x="6802526" y="1581456"/>
          <a:ext cx="2481839" cy="12409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900" kern="1200" dirty="0"/>
            <a:t>Limberg II Pumpspeicherkraftwerk</a:t>
          </a:r>
        </a:p>
      </dsp:txBody>
      <dsp:txXfrm>
        <a:off x="6838871" y="1617801"/>
        <a:ext cx="2409149" cy="1168229"/>
      </dsp:txXfrm>
    </dsp:sp>
    <dsp:sp modelId="{A551BFEF-368C-4044-8ECC-3D5BF4DF401D}">
      <dsp:nvSpPr>
        <dsp:cNvPr id="0" name=""/>
        <dsp:cNvSpPr/>
      </dsp:nvSpPr>
      <dsp:spPr>
        <a:xfrm rot="3370622">
          <a:off x="2085637" y="2856253"/>
          <a:ext cx="1815225" cy="52470"/>
        </a:xfrm>
        <a:custGeom>
          <a:avLst/>
          <a:gdLst/>
          <a:ahLst/>
          <a:cxnLst/>
          <a:rect l="0" t="0" r="0" b="0"/>
          <a:pathLst>
            <a:path>
              <a:moveTo>
                <a:pt x="0" y="26235"/>
              </a:moveTo>
              <a:lnTo>
                <a:pt x="1815225" y="2623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de-AT" sz="600" kern="1200" dirty="0"/>
        </a:p>
      </dsp:txBody>
      <dsp:txXfrm>
        <a:off x="2947869" y="2837107"/>
        <a:ext cx="90761" cy="90761"/>
      </dsp:txXfrm>
    </dsp:sp>
    <dsp:sp modelId="{3E301ADD-6322-4549-9806-177F7A2D1078}">
      <dsp:nvSpPr>
        <dsp:cNvPr id="0" name=""/>
        <dsp:cNvSpPr/>
      </dsp:nvSpPr>
      <dsp:spPr>
        <a:xfrm>
          <a:off x="3498453" y="3016038"/>
          <a:ext cx="2481839" cy="12409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1900" kern="1200" dirty="0"/>
            <a:t>Klammsee</a:t>
          </a:r>
        </a:p>
      </dsp:txBody>
      <dsp:txXfrm>
        <a:off x="3534798" y="3052383"/>
        <a:ext cx="2409149" cy="11682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F41114-1631-4D23-94A4-589D8EF098F2}" type="datetimeFigureOut">
              <a:rPr lang="de-AT" smtClean="0"/>
              <a:t>16.01.2021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E5F1FB-C67F-40E0-8FCF-39545AAE283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71381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D79A7-55FB-42C7-B2ED-1B99DF7E612F}" type="datetime1">
              <a:rPr lang="en-US" smtClean="0"/>
              <a:t>1/16/2021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Kraftwerksgruppe Kaprun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CB954-13DC-4CB2-A044-0ABABCEA92A9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2532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27A0D-C6B4-4854-A26C-547457A95469}" type="datetime1">
              <a:rPr lang="en-US" smtClean="0"/>
              <a:t>1/16/2021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Kraftwerksgruppe Kaprun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CB954-13DC-4CB2-A044-0ABABCEA92A9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1824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4CFA6-414D-4C77-83A4-19320DC7C542}" type="datetime1">
              <a:rPr lang="en-US" smtClean="0"/>
              <a:t>1/16/2021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Kraftwerksgruppe Kaprun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CB954-13DC-4CB2-A044-0ABABCEA92A9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6993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79117-5445-456F-9FC4-2EC8E04B88D0}" type="datetime1">
              <a:rPr lang="en-US" smtClean="0"/>
              <a:t>1/16/2021</a:t>
            </a:fld>
            <a:endParaRPr lang="en-US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Kraftwerksgruppe Kaprun</a:t>
            </a:r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CB954-13DC-4CB2-A044-0ABABCEA92A9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7093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0E6FB-E8A4-41F1-91E9-C879C217390E}" type="datetime1">
              <a:rPr lang="en-US" smtClean="0"/>
              <a:t>1/16/2021</a:t>
            </a:fld>
            <a:endParaRPr lang="en-US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Kraftwerksgruppe Kaprun</a:t>
            </a:r>
            <a:endParaRPr lang="en-US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CB954-13DC-4CB2-A044-0ABABCEA92A9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150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4AAD-EC99-49A2-917F-5271DE2EA5D5}" type="datetime1">
              <a:rPr lang="en-US" smtClean="0"/>
              <a:t>1/16/2021</a:t>
            </a:fld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Kraftwerksgruppe Kaprun</a:t>
            </a:r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CB954-13DC-4CB2-A044-0ABABCEA92A9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5535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29DB1-A13F-47CE-AF61-503C6B4FA4C0}" type="datetime1">
              <a:rPr lang="en-US" smtClean="0"/>
              <a:t>1/16/2021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Kraftwerksgruppe Kaprun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CB954-13DC-4CB2-A044-0ABABCEA92A9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240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03A1D-C629-4660-B37D-5E04D79F6CDF}" type="datetime1">
              <a:rPr lang="en-US" smtClean="0"/>
              <a:t>1/16/2021</a:t>
            </a:fld>
            <a:endParaRPr lang="en-US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Kraftwerksgruppe Kaprun</a:t>
            </a:r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CB954-13DC-4CB2-A044-0ABABCEA92A9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8820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A2F4C-5EE8-47D7-9B92-2B894DFBE70D}" type="datetime1">
              <a:rPr lang="en-US" smtClean="0"/>
              <a:t>1/16/2021</a:t>
            </a:fld>
            <a:endParaRPr lang="en-US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Kraftwerksgruppe Kaprun</a:t>
            </a:r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CB954-13DC-4CB2-A044-0ABABCEA92A9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8903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DDC94-AA94-48A6-8B7F-6E9AF58D0929}" type="datetime1">
              <a:rPr lang="en-US" smtClean="0"/>
              <a:t>1/16/2021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Kraftwerksgruppe Kaprun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CB954-13DC-4CB2-A044-0ABABCEA92A9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095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C99F2-C398-41E5-A981-635C2F3A31F7}" type="datetime1">
              <a:rPr lang="en-US" smtClean="0"/>
              <a:t>1/16/2021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Kraftwerksgruppe Kaprun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CB954-13DC-4CB2-A044-0ABABCEA92A9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4872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3843C-62DA-4B38-B004-34162C45314E}" type="datetime1">
              <a:rPr lang="en-US" smtClean="0"/>
              <a:t>1/16/2021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Kraftwerksgruppe Kaprun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0CB954-13DC-4CB2-A044-0ABABCEA92A9}" type="slidenum">
              <a:rPr lang="en-US" smtClean="0"/>
              <a:t>‹Nr.›</a:t>
            </a:fld>
            <a:endParaRPr lang="en-US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0BE42C75-6F29-44BD-8216-EC4C0E446242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2604" y="63183"/>
            <a:ext cx="1602391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048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Calibri Light" panose="020F0302020204030204" pitchFamily="34" charset="0"/>
          <a:ea typeface="+mj-ea"/>
          <a:cs typeface="Calibri Light" panose="020F03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01634" y="2564904"/>
            <a:ext cx="5829300" cy="857250"/>
          </a:xfrm>
        </p:spPr>
        <p:txBody>
          <a:bodyPr>
            <a:normAutofit fontScale="90000"/>
          </a:bodyPr>
          <a:lstStyle/>
          <a:p>
            <a:r>
              <a:rPr lang="de-AT" dirty="0"/>
              <a:t>Kraftwerke </a:t>
            </a:r>
            <a:br>
              <a:rPr lang="de-AT" dirty="0"/>
            </a:br>
            <a:r>
              <a:rPr lang="de-AT" dirty="0"/>
              <a:t>Glockner-Kaprun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07524" y="3753036"/>
            <a:ext cx="4800600" cy="1011564"/>
          </a:xfrm>
        </p:spPr>
        <p:txBody>
          <a:bodyPr/>
          <a:lstStyle/>
          <a:p>
            <a:r>
              <a:rPr lang="de-DE" dirty="0"/>
              <a:t>Erneuerbare Energie</a:t>
            </a:r>
          </a:p>
        </p:txBody>
      </p:sp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A9987BB9-6807-4B72-9EF3-A8646D4A6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Kraftwerksgruppe Kaprun</a:t>
            </a:r>
            <a:endParaRPr lang="en-US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1281A256-2E8D-4BB0-9CE8-9B65D5B04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CB954-13DC-4CB2-A044-0ABABCEA92A9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11402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Aus der Geschichte...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de-AT" dirty="0"/>
              <a:t>Erste Planungen noch in der Zeit der Ersten Republik</a:t>
            </a:r>
          </a:p>
          <a:p>
            <a:pPr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de-AT" dirty="0"/>
              <a:t>Spatenstich 1939</a:t>
            </a:r>
          </a:p>
          <a:p>
            <a:pPr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de-AT" dirty="0"/>
              <a:t>Eigentliche Bauzeit ab 1949 </a:t>
            </a:r>
          </a:p>
          <a:p>
            <a:pPr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de-AT" dirty="0"/>
              <a:t>Eröffnung: 1955</a:t>
            </a:r>
          </a:p>
          <a:p>
            <a:pPr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de-DE" dirty="0"/>
              <a:t>2011 - Eröffnung von </a:t>
            </a:r>
            <a:r>
              <a:rPr lang="de-DE" dirty="0" err="1"/>
              <a:t>Limberg</a:t>
            </a:r>
            <a:r>
              <a:rPr lang="de-DE" dirty="0"/>
              <a:t> II</a:t>
            </a:r>
            <a:endParaRPr lang="de-AT" dirty="0"/>
          </a:p>
          <a:p>
            <a:endParaRPr lang="de-AT" dirty="0"/>
          </a:p>
        </p:txBody>
      </p:sp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00D28F2B-C35B-4CCD-BB3B-88811877F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Kraftwerksgruppe Kaprun</a:t>
            </a:r>
            <a:endParaRPr lang="en-US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E4F5F4A0-2593-4078-80AD-68AB2EF7E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CB954-13DC-4CB2-A044-0ABABCEA92A9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207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800100"/>
            <a:ext cx="7772400" cy="762000"/>
          </a:xfrm>
        </p:spPr>
        <p:txBody>
          <a:bodyPr/>
          <a:lstStyle/>
          <a:p>
            <a:r>
              <a:rPr lang="de-AT" dirty="0"/>
              <a:t>Wasserkraft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1772817"/>
            <a:ext cx="8229600" cy="4353347"/>
          </a:xfrm>
        </p:spPr>
        <p:txBody>
          <a:bodyPr/>
          <a:lstStyle/>
          <a:p>
            <a:pPr marL="0" indent="0">
              <a:spcAft>
                <a:spcPts val="2400"/>
              </a:spcAft>
              <a:buNone/>
            </a:pPr>
            <a:r>
              <a:rPr lang="de-AT" sz="2800" dirty="0"/>
              <a:t>Die Nutzung der Wasserkraft wird seit 1950 forciert.</a:t>
            </a:r>
          </a:p>
          <a:p>
            <a:r>
              <a:rPr lang="de-AT" sz="2800" dirty="0"/>
              <a:t>Speicherkraftwerke – vor allem in Westösterreich</a:t>
            </a:r>
          </a:p>
          <a:p>
            <a:pPr lvl="1"/>
            <a:r>
              <a:rPr lang="de-AT" sz="2400" dirty="0"/>
              <a:t>Z. B. Kaprun, Silvretta, Zillertal,...</a:t>
            </a:r>
          </a:p>
          <a:p>
            <a:r>
              <a:rPr lang="de-AT" sz="2800" dirty="0"/>
              <a:t>Laufkraftwerke – vor allem in Ostösterreich</a:t>
            </a:r>
          </a:p>
          <a:p>
            <a:pPr lvl="1"/>
            <a:r>
              <a:rPr lang="de-AT" sz="2400" dirty="0"/>
              <a:t>Z. B. an der Donau, am Inn, an der Enns,...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Stauseen</a:t>
            </a:r>
          </a:p>
        </p:txBody>
      </p:sp>
      <p:graphicFrame>
        <p:nvGraphicFramePr>
          <p:cNvPr id="5" name="Inhaltsplatzhalt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1814739"/>
              </p:ext>
            </p:extLst>
          </p:nvPr>
        </p:nvGraphicFramePr>
        <p:xfrm>
          <a:off x="838200" y="1542404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EDB3DCB9-4051-40B0-8D6F-2DBE356FF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Kraftwerksgruppe Kaprun</a:t>
            </a:r>
            <a:endParaRPr lang="en-US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851C72C-A95B-4724-BE43-385351538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CB954-13DC-4CB2-A044-0ABABCEA92A9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905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Staumauern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de-AT" b="1" dirty="0"/>
              <a:t>Moosersperre</a:t>
            </a:r>
            <a:r>
              <a:rPr lang="de-AT" dirty="0"/>
              <a:t>	</a:t>
            </a:r>
          </a:p>
          <a:p>
            <a:pPr lvl="1"/>
            <a:r>
              <a:rPr lang="de-AT" dirty="0"/>
              <a:t>107 m hoch</a:t>
            </a:r>
          </a:p>
          <a:p>
            <a:pPr lvl="1"/>
            <a:r>
              <a:rPr lang="de-AT" dirty="0"/>
              <a:t>494 m Kronenhöhe</a:t>
            </a:r>
          </a:p>
          <a:p>
            <a:pPr lvl="1"/>
            <a:r>
              <a:rPr lang="de-AT" dirty="0"/>
              <a:t>7 m Kronenbreite</a:t>
            </a:r>
          </a:p>
          <a:p>
            <a:pPr lvl="1"/>
            <a:r>
              <a:rPr lang="de-AT" dirty="0"/>
              <a:t>70 m Basisbreite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038600" y="1870075"/>
            <a:ext cx="5181600" cy="4351338"/>
          </a:xfrm>
        </p:spPr>
        <p:txBody>
          <a:bodyPr/>
          <a:lstStyle/>
          <a:p>
            <a:r>
              <a:rPr lang="de-AT" b="1" dirty="0"/>
              <a:t>Drossensperre</a:t>
            </a:r>
          </a:p>
          <a:p>
            <a:pPr lvl="1"/>
            <a:r>
              <a:rPr lang="de-AT" dirty="0"/>
              <a:t>112 m hoch</a:t>
            </a:r>
          </a:p>
          <a:p>
            <a:pPr lvl="1"/>
            <a:r>
              <a:rPr lang="de-AT" dirty="0"/>
              <a:t>357 m Kronenlänge</a:t>
            </a:r>
          </a:p>
          <a:p>
            <a:pPr lvl="1"/>
            <a:r>
              <a:rPr lang="de-AT" dirty="0"/>
              <a:t>7 m Kronenbreite</a:t>
            </a:r>
          </a:p>
          <a:p>
            <a:pPr lvl="1"/>
            <a:r>
              <a:rPr lang="de-AT" dirty="0"/>
              <a:t>25 m Basisbreite</a:t>
            </a:r>
          </a:p>
        </p:txBody>
      </p:sp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507AE2F4-7873-48A0-A8B4-1186FD8BB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Kraftwerksgruppe Kaprun</a:t>
            </a:r>
            <a:endParaRPr lang="en-US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ED834D78-88D9-4058-B60A-2318C204D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CB954-13DC-4CB2-A044-0ABABCEA92A9}" type="slidenum">
              <a:rPr lang="en-US" smtClean="0"/>
              <a:t>5</a:t>
            </a:fld>
            <a:endParaRPr lang="en-US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4C375289-355F-4EB0-A7B7-4F1A03D4B6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1450" y="1878013"/>
            <a:ext cx="2857500" cy="436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359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Kraftwerke</a:t>
            </a:r>
          </a:p>
        </p:txBody>
      </p:sp>
      <p:graphicFrame>
        <p:nvGraphicFramePr>
          <p:cNvPr id="6" name="Inhaltsplatzhalt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1823020"/>
              </p:ext>
            </p:extLst>
          </p:nvPr>
        </p:nvGraphicFramePr>
        <p:xfrm>
          <a:off x="1610315" y="1690688"/>
          <a:ext cx="9443405" cy="42569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E33F5CB-887F-4DD6-8C02-16F5CA650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Kraftwerksgruppe Kaprun</a:t>
            </a:r>
            <a:endParaRPr lang="en-US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A9FCEEE-A370-4493-8B40-EE6042EDA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CB954-13DC-4CB2-A044-0ABABCEA92A9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65931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Besonderheiten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de-AT" dirty="0"/>
              <a:t>Mooserboden-Straße</a:t>
            </a:r>
          </a:p>
          <a:p>
            <a:r>
              <a:rPr lang="de-AT" dirty="0"/>
              <a:t>Mit dem Bus über die Lärchwandstraße</a:t>
            </a:r>
          </a:p>
          <a:p>
            <a:r>
              <a:rPr lang="de-AT" dirty="0"/>
              <a:t>Lärchwand-Schrägaufzug: 2020 außer Betrieb</a:t>
            </a:r>
          </a:p>
          <a:p>
            <a:r>
              <a:rPr lang="de-AT" dirty="0"/>
              <a:t>Weiter bis dem Bus zum Mooserbodenstausee</a:t>
            </a:r>
          </a:p>
        </p:txBody>
      </p:sp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2F7FBF5E-539A-404C-A55A-F64B3031F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Kraftwerksgruppe Kaprun</a:t>
            </a:r>
            <a:endParaRPr lang="en-US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95872FFA-A317-4CA5-B889-07BB44FC3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CB954-13DC-4CB2-A044-0ABABCEA92A9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705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Lärchwand-Schrägaufzug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833921" y="2727576"/>
            <a:ext cx="5829300" cy="2400300"/>
          </a:xfrm>
        </p:spPr>
        <p:txBody>
          <a:bodyPr>
            <a:normAutofit lnSpcReduction="10000"/>
          </a:bodyPr>
          <a:lstStyle/>
          <a:p>
            <a:r>
              <a:rPr lang="de-AT" dirty="0"/>
              <a:t>Spurweite: 8,2 m</a:t>
            </a:r>
          </a:p>
          <a:p>
            <a:r>
              <a:rPr lang="de-AT" dirty="0"/>
              <a:t>Wagen: Platz für 185 Personen</a:t>
            </a:r>
          </a:p>
          <a:p>
            <a:r>
              <a:rPr lang="de-AT" dirty="0"/>
              <a:t>Geschwindigkeit: 3m/s</a:t>
            </a:r>
          </a:p>
          <a:p>
            <a:r>
              <a:rPr lang="de-AT" dirty="0"/>
              <a:t>Größte Neigung: 81%</a:t>
            </a:r>
          </a:p>
          <a:p>
            <a:r>
              <a:rPr lang="de-AT" dirty="0"/>
              <a:t>Streckenlänge: 820 m</a:t>
            </a:r>
          </a:p>
        </p:txBody>
      </p:sp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3044F799-F734-46A4-85E1-447500ECC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Kraftwerksgruppe</a:t>
            </a:r>
            <a:r>
              <a:rPr lang="en-US" dirty="0"/>
              <a:t> Kaprun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BA1E2A16-D0E2-4B7B-8C47-D1093C45F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CB954-13DC-4CB2-A044-0ABABCEA92A9}" type="slidenum">
              <a:rPr lang="en-US" smtClean="0"/>
              <a:t>8</a:t>
            </a:fld>
            <a:endParaRPr lang="en-US" dirty="0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801C7605-FF47-4415-B234-8A8775B30181}"/>
              </a:ext>
            </a:extLst>
          </p:cNvPr>
          <p:cNvSpPr txBox="1"/>
          <p:nvPr/>
        </p:nvSpPr>
        <p:spPr>
          <a:xfrm>
            <a:off x="976161" y="1480875"/>
            <a:ext cx="8493760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2800" dirty="0">
                <a:solidFill>
                  <a:schemeClr val="bg1"/>
                </a:solidFill>
              </a:rPr>
              <a:t>Größter offener Schrägaufzug Europas!</a:t>
            </a:r>
            <a:endParaRPr lang="de-AT" sz="2800" dirty="0">
              <a:solidFill>
                <a:schemeClr val="bg1"/>
              </a:solidFill>
            </a:endParaRP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9729F3A0-19F4-43A1-8A5A-A6D4422EC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0981" y="3651319"/>
            <a:ext cx="5052262" cy="2526131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5717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218</Words>
  <Application>Microsoft Office PowerPoint</Application>
  <PresentationFormat>Breitbild</PresentationFormat>
  <Paragraphs>73</Paragraphs>
  <Slides>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Wingdings</vt:lpstr>
      <vt:lpstr>Office</vt:lpstr>
      <vt:lpstr>Kraftwerke  Glockner-Kaprun</vt:lpstr>
      <vt:lpstr>Aus der Geschichte...</vt:lpstr>
      <vt:lpstr>Wasserkraft</vt:lpstr>
      <vt:lpstr>Stauseen</vt:lpstr>
      <vt:lpstr>Staumauern</vt:lpstr>
      <vt:lpstr>Kraftwerke</vt:lpstr>
      <vt:lpstr>Besonderheiten</vt:lpstr>
      <vt:lpstr>Lärchwand-Schrägaufzug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Tauernkraftwerke  Glockner-Kaprun</dc:title>
  <dc:creator>Easy4me</dc:creator>
  <cp:lastModifiedBy>admin</cp:lastModifiedBy>
  <cp:revision>19</cp:revision>
  <dcterms:created xsi:type="dcterms:W3CDTF">2019-02-13T16:18:49Z</dcterms:created>
  <dcterms:modified xsi:type="dcterms:W3CDTF">2021-01-16T11:24:32Z</dcterms:modified>
</cp:coreProperties>
</file>