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1" r:id="rId1"/>
  </p:sldMasterIdLst>
  <p:notesMasterIdLst>
    <p:notesMasterId r:id="rId8"/>
  </p:notesMasterIdLst>
  <p:sldIdLst>
    <p:sldId id="257" r:id="rId2"/>
    <p:sldId id="259" r:id="rId3"/>
    <p:sldId id="258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de-AT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780" autoAdjust="0"/>
    <p:restoredTop sz="90929"/>
  </p:normalViewPr>
  <p:slideViewPr>
    <p:cSldViewPr>
      <p:cViewPr varScale="1">
        <p:scale>
          <a:sx n="44" d="100"/>
          <a:sy n="44" d="100"/>
        </p:scale>
        <p:origin x="72" y="174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EC85FE-D979-4B1D-83FE-EAF9E5F882AB}" type="datetimeFigureOut">
              <a:rPr lang="de-AT" smtClean="0"/>
              <a:t>16.01.2021</a:t>
            </a:fld>
            <a:endParaRPr lang="de-AT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AT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AT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3DFE1F-F2DE-41F3-AC86-93C3D1685F5F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6437148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AT" dirty="0"/>
              <a:t>Laufkraftwerk Salzach</a:t>
            </a:r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93DFE1F-F2DE-41F3-AC86-93C3D1685F5F}" type="slidenum">
              <a:rPr lang="de-AT" smtClean="0"/>
              <a:t>2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81302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569C28-477A-4D24-A03A-5B2D12DA9A21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202131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206BA0-9FFD-4FF1-AC97-03C3529E0507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59072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C27329-CA30-4097-866B-E9FBACD791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98822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FD0EE6-ECAB-409E-A67E-34F581BBFE87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79577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B1D4BD-EF53-468D-B0DC-C25E8D26DAE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57178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B34498-8C2E-421F-9876-20E040CF7779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4611169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9A9F75-62AF-4AB3-B2E3-565AD35F5445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0592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14EABD-DB2E-490A-AC31-46B85FACD756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6407349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19F3FD-FA90-430B-8A9A-9D28F8CF41C0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67560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0189D-9067-4FAB-AAFB-7C147E43E730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138206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4972AA-3AC6-43FE-BC56-99B8733B8F1B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36293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Titelmasterformat durch Klicken bearbeiten</a:t>
            </a:r>
            <a:endParaRPr lang="de-AT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C27329-CA30-4097-866B-E9FBACD791AC}" type="slidenum">
              <a:rPr lang="de-DE" smtClean="0"/>
              <a:pPr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2848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de-AT" dirty="0"/>
              <a:t>Stromerzeugung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41"/>
          <a:stretch/>
        </p:blipFill>
        <p:spPr>
          <a:xfrm>
            <a:off x="-22041" y="3226798"/>
            <a:ext cx="12192000" cy="3631946"/>
          </a:xfrm>
          <a:prstGeom prst="rect">
            <a:avLst/>
          </a:prstGeom>
        </p:spPr>
      </p:pic>
      <p:sp>
        <p:nvSpPr>
          <p:cNvPr id="7171" name="AutoShape 3"/>
          <p:cNvSpPr>
            <a:spLocks noChangeArrowheads="1"/>
          </p:cNvSpPr>
          <p:nvPr/>
        </p:nvSpPr>
        <p:spPr bwMode="auto">
          <a:xfrm>
            <a:off x="335360" y="1772816"/>
            <a:ext cx="3384376" cy="939828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de-AT" sz="28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Speicherkraftwerke</a:t>
            </a:r>
          </a:p>
        </p:txBody>
      </p:sp>
      <p:sp>
        <p:nvSpPr>
          <p:cNvPr id="7172" name="AutoShape 4"/>
          <p:cNvSpPr>
            <a:spLocks noChangeArrowheads="1"/>
          </p:cNvSpPr>
          <p:nvPr/>
        </p:nvSpPr>
        <p:spPr bwMode="auto">
          <a:xfrm>
            <a:off x="4019723" y="1812290"/>
            <a:ext cx="3432474" cy="880393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de-AT" sz="28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Laufkraftwerke</a:t>
            </a:r>
          </a:p>
        </p:txBody>
      </p:sp>
      <p:sp>
        <p:nvSpPr>
          <p:cNvPr id="7173" name="AutoShape 5"/>
          <p:cNvSpPr>
            <a:spLocks noChangeArrowheads="1"/>
          </p:cNvSpPr>
          <p:nvPr/>
        </p:nvSpPr>
        <p:spPr bwMode="auto">
          <a:xfrm>
            <a:off x="7752184" y="1849103"/>
            <a:ext cx="3456384" cy="806765"/>
          </a:xfrm>
          <a:prstGeom prst="roundRect">
            <a:avLst>
              <a:gd name="adj" fmla="val 16667"/>
            </a:avLst>
          </a:prstGeom>
          <a:ln>
            <a:headEnd/>
            <a:tailEnd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none" anchor="ctr"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de-AT" sz="2800" b="1" spc="150" dirty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Wärmekraftwerke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Kraftwerke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209800" y="800100"/>
            <a:ext cx="7772400" cy="762000"/>
          </a:xfrm>
        </p:spPr>
        <p:txBody>
          <a:bodyPr/>
          <a:lstStyle/>
          <a:p>
            <a:r>
              <a:rPr lang="de-AT" dirty="0"/>
              <a:t>Wasserkraft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1981200" y="1772817"/>
            <a:ext cx="8229600" cy="4353347"/>
          </a:xfrm>
        </p:spPr>
        <p:txBody>
          <a:bodyPr/>
          <a:lstStyle/>
          <a:p>
            <a:pPr marL="0" indent="0">
              <a:spcAft>
                <a:spcPts val="2400"/>
              </a:spcAft>
              <a:buNone/>
            </a:pPr>
            <a:r>
              <a:rPr lang="de-AT" sz="2800" dirty="0"/>
              <a:t>Die Nutzung der Wasserkraft wird seit 1950 forciert.</a:t>
            </a:r>
          </a:p>
          <a:p>
            <a:r>
              <a:rPr lang="de-AT" sz="2800" dirty="0"/>
              <a:t>Speicherkraftwerke – vor allem in Westösterreich</a:t>
            </a:r>
          </a:p>
          <a:p>
            <a:pPr lvl="1"/>
            <a:r>
              <a:rPr lang="de-AT" sz="2400" dirty="0"/>
              <a:t>Z. B. Kaprun, Silvretta, Zillertal,...</a:t>
            </a:r>
          </a:p>
          <a:p>
            <a:r>
              <a:rPr lang="de-AT" sz="2800" dirty="0"/>
              <a:t>Laufkraftwerke – vor allem in Ostösterreich</a:t>
            </a:r>
          </a:p>
          <a:p>
            <a:pPr lvl="1"/>
            <a:r>
              <a:rPr lang="de-AT" sz="2400" dirty="0"/>
              <a:t>Z. B. an der Donau, am Inn, an der Enns,...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sz="3200" dirty="0"/>
              <a:t>Pumpspeicherkraftwerk </a:t>
            </a:r>
            <a:r>
              <a:rPr lang="de-AT" sz="3200" dirty="0" err="1"/>
              <a:t>Reißeck</a:t>
            </a:r>
            <a:r>
              <a:rPr lang="de-AT" sz="3200" dirty="0"/>
              <a:t> II - Kaverne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1703512" y="6342488"/>
            <a:ext cx="295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Kraftwerksausbau in Österreich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617E5DAE-BB0C-423F-9931-F518BE3667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000" y="1440000"/>
            <a:ext cx="6993773" cy="4680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sz="3200" dirty="0"/>
              <a:t>Pumpspeicherkraftwerk </a:t>
            </a:r>
            <a:r>
              <a:rPr lang="de-AT" sz="3200" dirty="0" err="1"/>
              <a:t>Reißeck</a:t>
            </a:r>
            <a:r>
              <a:rPr lang="de-AT" sz="3200" dirty="0"/>
              <a:t> II </a:t>
            </a:r>
            <a:br>
              <a:rPr lang="de-AT" sz="3200" dirty="0"/>
            </a:br>
            <a:r>
              <a:rPr lang="de-AT" sz="3200" dirty="0"/>
              <a:t>380 KV Kabelsystem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1703512" y="6342488"/>
            <a:ext cx="295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Kraftwerksausbau in Österreich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A1B46A77-62D9-4DD8-949C-4C54C9FB8B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000" y="1440000"/>
            <a:ext cx="6992032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1806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Rectangle 6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AT" sz="3200" dirty="0"/>
              <a:t>Pumpspeicherkraftwerk </a:t>
            </a:r>
            <a:r>
              <a:rPr lang="de-AT" sz="3200" dirty="0" err="1"/>
              <a:t>Reißeck</a:t>
            </a:r>
            <a:r>
              <a:rPr lang="de-AT" sz="3200" dirty="0"/>
              <a:t> II </a:t>
            </a:r>
            <a:br>
              <a:rPr lang="de-AT" sz="3200" dirty="0"/>
            </a:br>
            <a:r>
              <a:rPr lang="de-AT" sz="2400" dirty="0"/>
              <a:t>Arbeiten an den Druckleitungen</a:t>
            </a:r>
          </a:p>
        </p:txBody>
      </p:sp>
      <p:sp>
        <p:nvSpPr>
          <p:cNvPr id="3" name="Textfeld 2"/>
          <p:cNvSpPr txBox="1"/>
          <p:nvPr/>
        </p:nvSpPr>
        <p:spPr>
          <a:xfrm>
            <a:off x="1703512" y="6342488"/>
            <a:ext cx="295232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AT" sz="1400" dirty="0">
                <a:solidFill>
                  <a:schemeClr val="accent1">
                    <a:lumMod val="50000"/>
                  </a:schemeClr>
                </a:solidFill>
                <a:latin typeface="+mj-lt"/>
              </a:rPr>
              <a:t>Kraftwerksausbau in Österreich</a:t>
            </a:r>
          </a:p>
        </p:txBody>
      </p:sp>
      <p:pic>
        <p:nvPicPr>
          <p:cNvPr id="4" name="Grafik 3">
            <a:extLst>
              <a:ext uri="{FF2B5EF4-FFF2-40B4-BE49-F238E27FC236}">
                <a16:creationId xmlns:a16="http://schemas.microsoft.com/office/drawing/2014/main" id="{9BD88324-CD13-45F5-8435-9FE6AC14A4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000" y="1440000"/>
            <a:ext cx="6993773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829791"/>
      </p:ext>
    </p:extLst>
  </p:cSld>
  <p:clrMapOvr>
    <a:masterClrMapping/>
  </p:clrMapOvr>
</p:sld>
</file>

<file path=ppt/theme/theme1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84</Words>
  <Application>Microsoft Office PowerPoint</Application>
  <PresentationFormat>Breitbild</PresentationFormat>
  <Paragraphs>19</Paragraphs>
  <Slides>6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Larissa</vt:lpstr>
      <vt:lpstr>Stromerzeugung</vt:lpstr>
      <vt:lpstr>Kraftwerke</vt:lpstr>
      <vt:lpstr>Wasserkraft</vt:lpstr>
      <vt:lpstr>Pumpspeicherkraftwerk Reißeck II - Kaverne</vt:lpstr>
      <vt:lpstr>Pumpspeicherkraftwerk Reißeck II  380 KV Kabelsystem</vt:lpstr>
      <vt:lpstr>Pumpspeicherkraftwerk Reißeck II  Arbeiten an den Druckleitungen</vt:lpstr>
    </vt:vector>
  </TitlesOfParts>
  <Company>NEC Computers International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Stromerzeugung in Österreich</dc:title>
  <dc:creator>NEC Computers International</dc:creator>
  <cp:lastModifiedBy>admin</cp:lastModifiedBy>
  <cp:revision>27</cp:revision>
  <dcterms:created xsi:type="dcterms:W3CDTF">2005-04-09T17:02:12Z</dcterms:created>
  <dcterms:modified xsi:type="dcterms:W3CDTF">2021-01-16T11:28:43Z</dcterms:modified>
</cp:coreProperties>
</file>