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5"/>
  </p:notesMasterIdLst>
  <p:sldIdLst>
    <p:sldId id="256" r:id="rId3"/>
    <p:sldId id="257" r:id="rId4"/>
    <p:sldId id="262" r:id="rId5"/>
    <p:sldId id="259" r:id="rId6"/>
    <p:sldId id="260" r:id="rId7"/>
    <p:sldId id="261" r:id="rId8"/>
    <p:sldId id="263" r:id="rId9"/>
    <p:sldId id="258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409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84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32A9-4C59-8158-E88C03DF8AEA}"/>
              </c:ext>
            </c:extLst>
          </c:dPt>
          <c:dPt>
            <c:idx val="1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4-32A9-4C59-8158-E88C03DF8AEA}"/>
              </c:ext>
            </c:extLst>
          </c:dPt>
          <c:cat>
            <c:strRef>
              <c:f>Tabelle1!$A$2:$A$4</c:f>
              <c:strCache>
                <c:ptCount val="3"/>
                <c:pt idx="0">
                  <c:v>5***** Hotels</c:v>
                </c:pt>
                <c:pt idx="1">
                  <c:v>4**** Hotels</c:v>
                </c:pt>
                <c:pt idx="2">
                  <c:v>3*** Hotels</c:v>
                </c:pt>
              </c:strCache>
            </c:strRef>
          </c:cat>
          <c:val>
            <c:numRef>
              <c:f>Tabelle1!$B$2:$B$4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2A9-4C59-8158-E88C03DF8A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40182431"/>
        <c:axId val="1074272223"/>
        <c:axId val="0"/>
      </c:bar3DChart>
      <c:catAx>
        <c:axId val="1240182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074272223"/>
        <c:crosses val="autoZero"/>
        <c:auto val="1"/>
        <c:lblAlgn val="ctr"/>
        <c:lblOffset val="100"/>
        <c:noMultiLvlLbl val="0"/>
      </c:catAx>
      <c:valAx>
        <c:axId val="107427222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2401824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43C216-6D9E-4CE4-BA8B-D86E33C6B3A4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de-AT"/>
        </a:p>
      </dgm:t>
    </dgm:pt>
    <dgm:pt modelId="{E380B3A1-B65D-45CD-9F8D-4BEA386D0E45}">
      <dgm:prSet phldrT="[Text]"/>
      <dgm:spPr/>
      <dgm:t>
        <a:bodyPr/>
        <a:lstStyle/>
        <a:p>
          <a:r>
            <a:rPr lang="de-AT" dirty="0"/>
            <a:t>Schi Alpin</a:t>
          </a:r>
        </a:p>
      </dgm:t>
    </dgm:pt>
    <dgm:pt modelId="{CB8626A3-EF34-4057-B1C7-D21DD90EEC23}" type="parTrans" cxnId="{D3E6EFB7-70F8-49CA-9A8E-3CEE0E6D1673}">
      <dgm:prSet/>
      <dgm:spPr/>
      <dgm:t>
        <a:bodyPr/>
        <a:lstStyle/>
        <a:p>
          <a:endParaRPr lang="de-AT"/>
        </a:p>
      </dgm:t>
    </dgm:pt>
    <dgm:pt modelId="{0699B8B1-A8A4-4BA3-AF16-A5CEBC375FCD}" type="sibTrans" cxnId="{D3E6EFB7-70F8-49CA-9A8E-3CEE0E6D1673}">
      <dgm:prSet/>
      <dgm:spPr/>
      <dgm:t>
        <a:bodyPr/>
        <a:lstStyle/>
        <a:p>
          <a:endParaRPr lang="de-AT"/>
        </a:p>
      </dgm:t>
    </dgm:pt>
    <dgm:pt modelId="{133DE6B5-B590-47ED-A85F-C37D014E2D1E}">
      <dgm:prSet phldrT="[Text]"/>
      <dgm:spPr/>
      <dgm:t>
        <a:bodyPr/>
        <a:lstStyle/>
        <a:p>
          <a:r>
            <a:rPr lang="de-AT" dirty="0"/>
            <a:t>Damen</a:t>
          </a:r>
        </a:p>
      </dgm:t>
    </dgm:pt>
    <dgm:pt modelId="{2EE6BC4D-9F98-43AB-BCD1-A555068985FF}" type="parTrans" cxnId="{9CBCA59F-4392-4CB2-A6F0-A3AE15AED207}">
      <dgm:prSet/>
      <dgm:spPr/>
      <dgm:t>
        <a:bodyPr/>
        <a:lstStyle/>
        <a:p>
          <a:endParaRPr lang="de-AT"/>
        </a:p>
      </dgm:t>
    </dgm:pt>
    <dgm:pt modelId="{D2247BD3-0E20-4C30-BD10-23F60412685D}" type="sibTrans" cxnId="{9CBCA59F-4392-4CB2-A6F0-A3AE15AED207}">
      <dgm:prSet/>
      <dgm:spPr/>
      <dgm:t>
        <a:bodyPr/>
        <a:lstStyle/>
        <a:p>
          <a:endParaRPr lang="de-AT"/>
        </a:p>
      </dgm:t>
    </dgm:pt>
    <dgm:pt modelId="{13151903-4490-4B35-AB7D-9D1108047FEC}">
      <dgm:prSet phldrT="[Text]"/>
      <dgm:spPr/>
      <dgm:t>
        <a:bodyPr/>
        <a:lstStyle/>
        <a:p>
          <a:r>
            <a:rPr lang="de-AT" dirty="0"/>
            <a:t>Herren</a:t>
          </a:r>
        </a:p>
      </dgm:t>
    </dgm:pt>
    <dgm:pt modelId="{91B924A0-F03C-41A6-BB4F-1FE02A714240}" type="parTrans" cxnId="{C206777A-6EC8-4558-AEA5-950A3F9F1659}">
      <dgm:prSet/>
      <dgm:spPr/>
      <dgm:t>
        <a:bodyPr/>
        <a:lstStyle/>
        <a:p>
          <a:endParaRPr lang="de-AT"/>
        </a:p>
      </dgm:t>
    </dgm:pt>
    <dgm:pt modelId="{A9740808-076A-4D82-93A9-B7A57788ED7F}" type="sibTrans" cxnId="{C206777A-6EC8-4558-AEA5-950A3F9F1659}">
      <dgm:prSet/>
      <dgm:spPr/>
      <dgm:t>
        <a:bodyPr/>
        <a:lstStyle/>
        <a:p>
          <a:endParaRPr lang="de-AT"/>
        </a:p>
      </dgm:t>
    </dgm:pt>
    <dgm:pt modelId="{F4FA3772-5C99-4E04-9401-EF6ED21D6959}">
      <dgm:prSet phldrT="[Text]"/>
      <dgm:spPr/>
      <dgm:t>
        <a:bodyPr/>
        <a:lstStyle/>
        <a:p>
          <a:r>
            <a:rPr lang="de-AT" dirty="0"/>
            <a:t>Abfahrt</a:t>
          </a:r>
        </a:p>
      </dgm:t>
    </dgm:pt>
    <dgm:pt modelId="{3D72ADC6-8B37-4BA5-BB90-29BD7AE7B174}" type="parTrans" cxnId="{5F6D1329-B38F-4F18-9B45-6887DC36D02C}">
      <dgm:prSet/>
      <dgm:spPr/>
      <dgm:t>
        <a:bodyPr/>
        <a:lstStyle/>
        <a:p>
          <a:endParaRPr lang="de-AT"/>
        </a:p>
      </dgm:t>
    </dgm:pt>
    <dgm:pt modelId="{7C99297E-7E40-4E2D-BC98-8EC11DE4BD67}" type="sibTrans" cxnId="{5F6D1329-B38F-4F18-9B45-6887DC36D02C}">
      <dgm:prSet/>
      <dgm:spPr/>
      <dgm:t>
        <a:bodyPr/>
        <a:lstStyle/>
        <a:p>
          <a:endParaRPr lang="de-AT"/>
        </a:p>
      </dgm:t>
    </dgm:pt>
    <dgm:pt modelId="{FB3F63A1-8555-41CF-AB7A-0CA2DA3E1993}">
      <dgm:prSet phldrT="[Text]"/>
      <dgm:spPr/>
      <dgm:t>
        <a:bodyPr/>
        <a:lstStyle/>
        <a:p>
          <a:r>
            <a:rPr lang="de-AT" dirty="0"/>
            <a:t>Abfahrt</a:t>
          </a:r>
        </a:p>
      </dgm:t>
    </dgm:pt>
    <dgm:pt modelId="{5CD0A842-970A-488B-BE01-4D21C9A62B18}" type="parTrans" cxnId="{31653BCC-F9E1-4A68-A5AB-CBDA895A2753}">
      <dgm:prSet/>
      <dgm:spPr/>
      <dgm:t>
        <a:bodyPr/>
        <a:lstStyle/>
        <a:p>
          <a:endParaRPr lang="de-AT"/>
        </a:p>
      </dgm:t>
    </dgm:pt>
    <dgm:pt modelId="{4BA253C9-8B43-4E9D-BD97-E2A025EAC23E}" type="sibTrans" cxnId="{31653BCC-F9E1-4A68-A5AB-CBDA895A2753}">
      <dgm:prSet/>
      <dgm:spPr/>
      <dgm:t>
        <a:bodyPr/>
        <a:lstStyle/>
        <a:p>
          <a:endParaRPr lang="de-AT"/>
        </a:p>
      </dgm:t>
    </dgm:pt>
    <dgm:pt modelId="{D82F5A6B-2C28-433E-8CC5-5F8DF04357D1}">
      <dgm:prSet phldrT="[Text]"/>
      <dgm:spPr/>
      <dgm:t>
        <a:bodyPr/>
        <a:lstStyle/>
        <a:p>
          <a:r>
            <a:rPr lang="de-AT" dirty="0"/>
            <a:t>RTL</a:t>
          </a:r>
        </a:p>
      </dgm:t>
    </dgm:pt>
    <dgm:pt modelId="{315585FD-E283-4024-AE26-FFFB350BABF8}" type="parTrans" cxnId="{9297C1F1-F675-4952-97AE-59C2DF117427}">
      <dgm:prSet/>
      <dgm:spPr/>
      <dgm:t>
        <a:bodyPr/>
        <a:lstStyle/>
        <a:p>
          <a:endParaRPr lang="de-AT"/>
        </a:p>
      </dgm:t>
    </dgm:pt>
    <dgm:pt modelId="{8C3A8063-64B4-49E9-AEA0-CC783255ACF7}" type="sibTrans" cxnId="{9297C1F1-F675-4952-97AE-59C2DF117427}">
      <dgm:prSet/>
      <dgm:spPr/>
      <dgm:t>
        <a:bodyPr/>
        <a:lstStyle/>
        <a:p>
          <a:endParaRPr lang="de-AT"/>
        </a:p>
      </dgm:t>
    </dgm:pt>
    <dgm:pt modelId="{4374091D-BB37-45D5-BC61-1401E1ADFFBE}">
      <dgm:prSet phldrT="[Text]"/>
      <dgm:spPr/>
      <dgm:t>
        <a:bodyPr/>
        <a:lstStyle/>
        <a:p>
          <a:r>
            <a:rPr lang="de-AT" dirty="0"/>
            <a:t>Slalom</a:t>
          </a:r>
        </a:p>
      </dgm:t>
    </dgm:pt>
    <dgm:pt modelId="{62CB83A6-9860-429D-8880-1B6FEC4C4B25}" type="parTrans" cxnId="{6BADF353-01BB-41F7-BC2A-CB4CF523EBCD}">
      <dgm:prSet/>
      <dgm:spPr/>
      <dgm:t>
        <a:bodyPr/>
        <a:lstStyle/>
        <a:p>
          <a:endParaRPr lang="de-AT"/>
        </a:p>
      </dgm:t>
    </dgm:pt>
    <dgm:pt modelId="{F2EE91BC-E8BC-4AD9-AF76-103BAEEB5FDE}" type="sibTrans" cxnId="{6BADF353-01BB-41F7-BC2A-CB4CF523EBCD}">
      <dgm:prSet/>
      <dgm:spPr/>
      <dgm:t>
        <a:bodyPr/>
        <a:lstStyle/>
        <a:p>
          <a:endParaRPr lang="de-AT"/>
        </a:p>
      </dgm:t>
    </dgm:pt>
    <dgm:pt modelId="{B74F1E99-683C-427C-84B0-36E00670C8E8}">
      <dgm:prSet phldrT="[Text]"/>
      <dgm:spPr/>
      <dgm:t>
        <a:bodyPr/>
        <a:lstStyle/>
        <a:p>
          <a:r>
            <a:rPr lang="de-AT" dirty="0"/>
            <a:t>Super-G</a:t>
          </a:r>
        </a:p>
      </dgm:t>
    </dgm:pt>
    <dgm:pt modelId="{93F4CD09-EE84-4DB4-B18F-141A002B2B53}" type="parTrans" cxnId="{597264D9-F5E9-457E-A297-33CBDA42409D}">
      <dgm:prSet/>
      <dgm:spPr/>
      <dgm:t>
        <a:bodyPr/>
        <a:lstStyle/>
        <a:p>
          <a:endParaRPr lang="de-AT"/>
        </a:p>
      </dgm:t>
    </dgm:pt>
    <dgm:pt modelId="{B864AE13-60D9-42E5-9F16-37478F5FC28F}" type="sibTrans" cxnId="{597264D9-F5E9-457E-A297-33CBDA42409D}">
      <dgm:prSet/>
      <dgm:spPr/>
      <dgm:t>
        <a:bodyPr/>
        <a:lstStyle/>
        <a:p>
          <a:endParaRPr lang="de-AT"/>
        </a:p>
      </dgm:t>
    </dgm:pt>
    <dgm:pt modelId="{E3A071B1-4A64-4DF1-9B9C-734DACA559C8}">
      <dgm:prSet/>
      <dgm:spPr/>
      <dgm:t>
        <a:bodyPr/>
        <a:lstStyle/>
        <a:p>
          <a:endParaRPr lang="de-AT"/>
        </a:p>
      </dgm:t>
    </dgm:pt>
    <dgm:pt modelId="{6B621427-DDFE-4F71-A875-BDACA5008D38}" type="parTrans" cxnId="{EFFCB266-6417-4138-A6D8-AB03EE1C5BA6}">
      <dgm:prSet/>
      <dgm:spPr/>
      <dgm:t>
        <a:bodyPr/>
        <a:lstStyle/>
        <a:p>
          <a:endParaRPr lang="de-AT"/>
        </a:p>
      </dgm:t>
    </dgm:pt>
    <dgm:pt modelId="{6F094A04-D7E3-422F-A7E7-1C7EAC6A939F}" type="sibTrans" cxnId="{EFFCB266-6417-4138-A6D8-AB03EE1C5BA6}">
      <dgm:prSet/>
      <dgm:spPr/>
      <dgm:t>
        <a:bodyPr/>
        <a:lstStyle/>
        <a:p>
          <a:endParaRPr lang="de-AT"/>
        </a:p>
      </dgm:t>
    </dgm:pt>
    <dgm:pt modelId="{ECBD5E07-E185-4A85-945F-B84CA5F1EF39}">
      <dgm:prSet/>
      <dgm:spPr/>
      <dgm:t>
        <a:bodyPr/>
        <a:lstStyle/>
        <a:p>
          <a:r>
            <a:rPr lang="de-DE" dirty="0"/>
            <a:t>RTL</a:t>
          </a:r>
          <a:endParaRPr lang="de-AT" dirty="0"/>
        </a:p>
      </dgm:t>
    </dgm:pt>
    <dgm:pt modelId="{97F89703-E34B-4848-A852-886704CE0CE5}" type="parTrans" cxnId="{CDDDF471-9032-40E1-B868-8BF77A44D0C1}">
      <dgm:prSet/>
      <dgm:spPr/>
      <dgm:t>
        <a:bodyPr/>
        <a:lstStyle/>
        <a:p>
          <a:endParaRPr lang="de-AT"/>
        </a:p>
      </dgm:t>
    </dgm:pt>
    <dgm:pt modelId="{FE366C65-0E60-4215-B50B-558A7D4DD3FF}" type="sibTrans" cxnId="{CDDDF471-9032-40E1-B868-8BF77A44D0C1}">
      <dgm:prSet/>
      <dgm:spPr/>
      <dgm:t>
        <a:bodyPr/>
        <a:lstStyle/>
        <a:p>
          <a:endParaRPr lang="de-AT"/>
        </a:p>
      </dgm:t>
    </dgm:pt>
    <dgm:pt modelId="{8F41071D-3D65-4EC2-925F-33B566B26A96}">
      <dgm:prSet/>
      <dgm:spPr/>
      <dgm:t>
        <a:bodyPr/>
        <a:lstStyle/>
        <a:p>
          <a:r>
            <a:rPr lang="de-DE" dirty="0"/>
            <a:t>Slalom</a:t>
          </a:r>
          <a:endParaRPr lang="de-AT" dirty="0"/>
        </a:p>
      </dgm:t>
    </dgm:pt>
    <dgm:pt modelId="{74FC9D82-2544-41BD-A4F5-C44FBC29074A}" type="parTrans" cxnId="{17CE35C5-46A1-4E49-9A17-E27DE8A4EDA3}">
      <dgm:prSet/>
      <dgm:spPr/>
      <dgm:t>
        <a:bodyPr/>
        <a:lstStyle/>
        <a:p>
          <a:endParaRPr lang="de-AT"/>
        </a:p>
      </dgm:t>
    </dgm:pt>
    <dgm:pt modelId="{72953A04-434A-4A61-8238-365F1F086D9E}" type="sibTrans" cxnId="{17CE35C5-46A1-4E49-9A17-E27DE8A4EDA3}">
      <dgm:prSet/>
      <dgm:spPr/>
      <dgm:t>
        <a:bodyPr/>
        <a:lstStyle/>
        <a:p>
          <a:endParaRPr lang="de-AT"/>
        </a:p>
      </dgm:t>
    </dgm:pt>
    <dgm:pt modelId="{8A3D0DE5-3094-4BF9-8522-00E5CADE4CC8}">
      <dgm:prSet/>
      <dgm:spPr/>
      <dgm:t>
        <a:bodyPr/>
        <a:lstStyle/>
        <a:p>
          <a:r>
            <a:rPr lang="de-DE" dirty="0"/>
            <a:t>Super-G</a:t>
          </a:r>
          <a:endParaRPr lang="de-AT" dirty="0"/>
        </a:p>
      </dgm:t>
    </dgm:pt>
    <dgm:pt modelId="{0FF27046-47D0-4295-8036-1E1599FF9A88}" type="parTrans" cxnId="{99C5DAF9-4B4E-4BC7-95EC-452953C7E05F}">
      <dgm:prSet/>
      <dgm:spPr/>
      <dgm:t>
        <a:bodyPr/>
        <a:lstStyle/>
        <a:p>
          <a:endParaRPr lang="de-AT"/>
        </a:p>
      </dgm:t>
    </dgm:pt>
    <dgm:pt modelId="{112B7574-5FF4-4BD4-B863-7ED32718F791}" type="sibTrans" cxnId="{99C5DAF9-4B4E-4BC7-95EC-452953C7E05F}">
      <dgm:prSet/>
      <dgm:spPr/>
      <dgm:t>
        <a:bodyPr/>
        <a:lstStyle/>
        <a:p>
          <a:endParaRPr lang="de-AT"/>
        </a:p>
      </dgm:t>
    </dgm:pt>
    <dgm:pt modelId="{F2D9DEAF-298F-444F-A3E0-17BF59E65181}" type="pres">
      <dgm:prSet presAssocID="{0543C216-6D9E-4CE4-BA8B-D86E33C6B3A4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51D351D8-2624-4D63-93C6-1A4A3C2E8F1E}" type="pres">
      <dgm:prSet presAssocID="{E380B3A1-B65D-45CD-9F8D-4BEA386D0E45}" presName="root1" presStyleCnt="0"/>
      <dgm:spPr/>
    </dgm:pt>
    <dgm:pt modelId="{1C442634-20C4-44AF-ADBE-EF946A0B9070}" type="pres">
      <dgm:prSet presAssocID="{E380B3A1-B65D-45CD-9F8D-4BEA386D0E45}" presName="LevelOneTextNode" presStyleLbl="node0" presStyleIdx="0" presStyleCnt="1">
        <dgm:presLayoutVars>
          <dgm:chPref val="3"/>
        </dgm:presLayoutVars>
      </dgm:prSet>
      <dgm:spPr/>
    </dgm:pt>
    <dgm:pt modelId="{ECEBD751-5544-4075-AAC1-DA558DC5C341}" type="pres">
      <dgm:prSet presAssocID="{E380B3A1-B65D-45CD-9F8D-4BEA386D0E45}" presName="level2hierChild" presStyleCnt="0"/>
      <dgm:spPr/>
    </dgm:pt>
    <dgm:pt modelId="{93B0955A-92DC-4041-8E6D-5807F680B9FF}" type="pres">
      <dgm:prSet presAssocID="{2EE6BC4D-9F98-43AB-BCD1-A555068985FF}" presName="conn2-1" presStyleLbl="parChTrans1D2" presStyleIdx="0" presStyleCnt="2"/>
      <dgm:spPr/>
    </dgm:pt>
    <dgm:pt modelId="{22EAFE27-7E31-4F70-B6C7-9EF750D936E0}" type="pres">
      <dgm:prSet presAssocID="{2EE6BC4D-9F98-43AB-BCD1-A555068985FF}" presName="connTx" presStyleLbl="parChTrans1D2" presStyleIdx="0" presStyleCnt="2"/>
      <dgm:spPr/>
    </dgm:pt>
    <dgm:pt modelId="{FED74EC3-9FC1-4298-A614-A641DA61D9DA}" type="pres">
      <dgm:prSet presAssocID="{133DE6B5-B590-47ED-A85F-C37D014E2D1E}" presName="root2" presStyleCnt="0"/>
      <dgm:spPr/>
    </dgm:pt>
    <dgm:pt modelId="{E45FBEB6-CB6E-45A5-B6EA-1BE61C9E6FB2}" type="pres">
      <dgm:prSet presAssocID="{133DE6B5-B590-47ED-A85F-C37D014E2D1E}" presName="LevelTwoTextNode" presStyleLbl="node2" presStyleIdx="0" presStyleCnt="2">
        <dgm:presLayoutVars>
          <dgm:chPref val="3"/>
        </dgm:presLayoutVars>
      </dgm:prSet>
      <dgm:spPr/>
    </dgm:pt>
    <dgm:pt modelId="{3C02715A-7C4D-4778-BF36-96BBD8B4AAAC}" type="pres">
      <dgm:prSet presAssocID="{133DE6B5-B590-47ED-A85F-C37D014E2D1E}" presName="level3hierChild" presStyleCnt="0"/>
      <dgm:spPr/>
    </dgm:pt>
    <dgm:pt modelId="{5F3C8A83-62DE-46BB-ADC3-C12D4B397636}" type="pres">
      <dgm:prSet presAssocID="{5CD0A842-970A-488B-BE01-4D21C9A62B18}" presName="conn2-1" presStyleLbl="parChTrans1D3" presStyleIdx="0" presStyleCnt="9"/>
      <dgm:spPr/>
    </dgm:pt>
    <dgm:pt modelId="{00A4A0AD-2EA8-4E2C-8DFD-4A674C8617C5}" type="pres">
      <dgm:prSet presAssocID="{5CD0A842-970A-488B-BE01-4D21C9A62B18}" presName="connTx" presStyleLbl="parChTrans1D3" presStyleIdx="0" presStyleCnt="9"/>
      <dgm:spPr/>
    </dgm:pt>
    <dgm:pt modelId="{E505CDB9-A71D-4288-B92A-FEB77F664FE2}" type="pres">
      <dgm:prSet presAssocID="{FB3F63A1-8555-41CF-AB7A-0CA2DA3E1993}" presName="root2" presStyleCnt="0"/>
      <dgm:spPr/>
    </dgm:pt>
    <dgm:pt modelId="{F2FAF5F4-25C8-41B7-BDF3-DA1FC419B62B}" type="pres">
      <dgm:prSet presAssocID="{FB3F63A1-8555-41CF-AB7A-0CA2DA3E1993}" presName="LevelTwoTextNode" presStyleLbl="node3" presStyleIdx="0" presStyleCnt="9">
        <dgm:presLayoutVars>
          <dgm:chPref val="3"/>
        </dgm:presLayoutVars>
      </dgm:prSet>
      <dgm:spPr/>
    </dgm:pt>
    <dgm:pt modelId="{947F47DF-1402-47C0-88F5-2ACE3251E02E}" type="pres">
      <dgm:prSet presAssocID="{FB3F63A1-8555-41CF-AB7A-0CA2DA3E1993}" presName="level3hierChild" presStyleCnt="0"/>
      <dgm:spPr/>
    </dgm:pt>
    <dgm:pt modelId="{70FCBFA2-6605-4A9F-B308-A9E77FFD64B2}" type="pres">
      <dgm:prSet presAssocID="{315585FD-E283-4024-AE26-FFFB350BABF8}" presName="conn2-1" presStyleLbl="parChTrans1D3" presStyleIdx="1" presStyleCnt="9"/>
      <dgm:spPr/>
    </dgm:pt>
    <dgm:pt modelId="{8FF0F56C-1CDD-4BC6-BA70-575420F616F5}" type="pres">
      <dgm:prSet presAssocID="{315585FD-E283-4024-AE26-FFFB350BABF8}" presName="connTx" presStyleLbl="parChTrans1D3" presStyleIdx="1" presStyleCnt="9"/>
      <dgm:spPr/>
    </dgm:pt>
    <dgm:pt modelId="{D590A5E4-24C2-4A8A-A411-C0CD27F46ADC}" type="pres">
      <dgm:prSet presAssocID="{D82F5A6B-2C28-433E-8CC5-5F8DF04357D1}" presName="root2" presStyleCnt="0"/>
      <dgm:spPr/>
    </dgm:pt>
    <dgm:pt modelId="{E1AEBA02-198E-40DD-BC8E-64C672C97835}" type="pres">
      <dgm:prSet presAssocID="{D82F5A6B-2C28-433E-8CC5-5F8DF04357D1}" presName="LevelTwoTextNode" presStyleLbl="node3" presStyleIdx="1" presStyleCnt="9">
        <dgm:presLayoutVars>
          <dgm:chPref val="3"/>
        </dgm:presLayoutVars>
      </dgm:prSet>
      <dgm:spPr/>
    </dgm:pt>
    <dgm:pt modelId="{1085FC7F-FF8F-441B-9F29-D6E855E03983}" type="pres">
      <dgm:prSet presAssocID="{D82F5A6B-2C28-433E-8CC5-5F8DF04357D1}" presName="level3hierChild" presStyleCnt="0"/>
      <dgm:spPr/>
    </dgm:pt>
    <dgm:pt modelId="{5E650689-9D72-462E-8997-CE5401AA9526}" type="pres">
      <dgm:prSet presAssocID="{62CB83A6-9860-429D-8880-1B6FEC4C4B25}" presName="conn2-1" presStyleLbl="parChTrans1D3" presStyleIdx="2" presStyleCnt="9"/>
      <dgm:spPr/>
    </dgm:pt>
    <dgm:pt modelId="{87B9FF8B-1CC4-485F-8B82-F65BCD1D0E9C}" type="pres">
      <dgm:prSet presAssocID="{62CB83A6-9860-429D-8880-1B6FEC4C4B25}" presName="connTx" presStyleLbl="parChTrans1D3" presStyleIdx="2" presStyleCnt="9"/>
      <dgm:spPr/>
    </dgm:pt>
    <dgm:pt modelId="{9C14577A-5A7A-4D4A-B9ED-C0EB22C015B0}" type="pres">
      <dgm:prSet presAssocID="{4374091D-BB37-45D5-BC61-1401E1ADFFBE}" presName="root2" presStyleCnt="0"/>
      <dgm:spPr/>
    </dgm:pt>
    <dgm:pt modelId="{530A10C0-76DB-4FFE-B488-15612AB32D7B}" type="pres">
      <dgm:prSet presAssocID="{4374091D-BB37-45D5-BC61-1401E1ADFFBE}" presName="LevelTwoTextNode" presStyleLbl="node3" presStyleIdx="2" presStyleCnt="9">
        <dgm:presLayoutVars>
          <dgm:chPref val="3"/>
        </dgm:presLayoutVars>
      </dgm:prSet>
      <dgm:spPr/>
    </dgm:pt>
    <dgm:pt modelId="{15EBA3CC-D6CA-4D0A-B3D2-9D3DD0106FD9}" type="pres">
      <dgm:prSet presAssocID="{4374091D-BB37-45D5-BC61-1401E1ADFFBE}" presName="level3hierChild" presStyleCnt="0"/>
      <dgm:spPr/>
    </dgm:pt>
    <dgm:pt modelId="{24823BC8-EB87-4529-BF21-111F54EA1558}" type="pres">
      <dgm:prSet presAssocID="{93F4CD09-EE84-4DB4-B18F-141A002B2B53}" presName="conn2-1" presStyleLbl="parChTrans1D3" presStyleIdx="3" presStyleCnt="9"/>
      <dgm:spPr/>
    </dgm:pt>
    <dgm:pt modelId="{8102AFDC-7F0F-4AA5-8F4B-5264BCC2AFC8}" type="pres">
      <dgm:prSet presAssocID="{93F4CD09-EE84-4DB4-B18F-141A002B2B53}" presName="connTx" presStyleLbl="parChTrans1D3" presStyleIdx="3" presStyleCnt="9"/>
      <dgm:spPr/>
    </dgm:pt>
    <dgm:pt modelId="{56A9D261-64EE-4E3B-9501-A975403EF43C}" type="pres">
      <dgm:prSet presAssocID="{B74F1E99-683C-427C-84B0-36E00670C8E8}" presName="root2" presStyleCnt="0"/>
      <dgm:spPr/>
    </dgm:pt>
    <dgm:pt modelId="{3B8BCE5F-8DFB-43D1-81DD-1500DC2E9D6A}" type="pres">
      <dgm:prSet presAssocID="{B74F1E99-683C-427C-84B0-36E00670C8E8}" presName="LevelTwoTextNode" presStyleLbl="node3" presStyleIdx="3" presStyleCnt="9">
        <dgm:presLayoutVars>
          <dgm:chPref val="3"/>
        </dgm:presLayoutVars>
      </dgm:prSet>
      <dgm:spPr/>
    </dgm:pt>
    <dgm:pt modelId="{F6051E3B-B7EB-4A5D-A7EB-3D63FEBB5D1A}" type="pres">
      <dgm:prSet presAssocID="{B74F1E99-683C-427C-84B0-36E00670C8E8}" presName="level3hierChild" presStyleCnt="0"/>
      <dgm:spPr/>
    </dgm:pt>
    <dgm:pt modelId="{3BBF336A-F942-4571-96A5-3F1DE7E74E41}" type="pres">
      <dgm:prSet presAssocID="{91B924A0-F03C-41A6-BB4F-1FE02A714240}" presName="conn2-1" presStyleLbl="parChTrans1D2" presStyleIdx="1" presStyleCnt="2"/>
      <dgm:spPr/>
    </dgm:pt>
    <dgm:pt modelId="{903B2229-E2F7-4811-BC10-2E69081CA7B7}" type="pres">
      <dgm:prSet presAssocID="{91B924A0-F03C-41A6-BB4F-1FE02A714240}" presName="connTx" presStyleLbl="parChTrans1D2" presStyleIdx="1" presStyleCnt="2"/>
      <dgm:spPr/>
    </dgm:pt>
    <dgm:pt modelId="{8E8DBEC7-BF85-4CCE-9CBF-5E46DF8F5264}" type="pres">
      <dgm:prSet presAssocID="{13151903-4490-4B35-AB7D-9D1108047FEC}" presName="root2" presStyleCnt="0"/>
      <dgm:spPr/>
    </dgm:pt>
    <dgm:pt modelId="{0BA2342C-7109-4302-A4D1-01BA8ADD3E38}" type="pres">
      <dgm:prSet presAssocID="{13151903-4490-4B35-AB7D-9D1108047FEC}" presName="LevelTwoTextNode" presStyleLbl="node2" presStyleIdx="1" presStyleCnt="2">
        <dgm:presLayoutVars>
          <dgm:chPref val="3"/>
        </dgm:presLayoutVars>
      </dgm:prSet>
      <dgm:spPr/>
    </dgm:pt>
    <dgm:pt modelId="{F757E48A-A390-49F1-BFF2-094CB2264769}" type="pres">
      <dgm:prSet presAssocID="{13151903-4490-4B35-AB7D-9D1108047FEC}" presName="level3hierChild" presStyleCnt="0"/>
      <dgm:spPr/>
    </dgm:pt>
    <dgm:pt modelId="{2D28EDA0-5216-41B0-A9A7-F184A6A88D7B}" type="pres">
      <dgm:prSet presAssocID="{3D72ADC6-8B37-4BA5-BB90-29BD7AE7B174}" presName="conn2-1" presStyleLbl="parChTrans1D3" presStyleIdx="4" presStyleCnt="9"/>
      <dgm:spPr/>
    </dgm:pt>
    <dgm:pt modelId="{00E66DC2-9E75-464D-B320-6DD60C5F23CE}" type="pres">
      <dgm:prSet presAssocID="{3D72ADC6-8B37-4BA5-BB90-29BD7AE7B174}" presName="connTx" presStyleLbl="parChTrans1D3" presStyleIdx="4" presStyleCnt="9"/>
      <dgm:spPr/>
    </dgm:pt>
    <dgm:pt modelId="{9B8FCD1C-A603-413C-AB55-89DE9D65F4B1}" type="pres">
      <dgm:prSet presAssocID="{F4FA3772-5C99-4E04-9401-EF6ED21D6959}" presName="root2" presStyleCnt="0"/>
      <dgm:spPr/>
    </dgm:pt>
    <dgm:pt modelId="{37DE0F89-0E06-4497-8369-50C922458D69}" type="pres">
      <dgm:prSet presAssocID="{F4FA3772-5C99-4E04-9401-EF6ED21D6959}" presName="LevelTwoTextNode" presStyleLbl="node3" presStyleIdx="4" presStyleCnt="9">
        <dgm:presLayoutVars>
          <dgm:chPref val="3"/>
        </dgm:presLayoutVars>
      </dgm:prSet>
      <dgm:spPr/>
    </dgm:pt>
    <dgm:pt modelId="{52C05B7A-CF27-4D88-8E20-8996DD36BFD0}" type="pres">
      <dgm:prSet presAssocID="{F4FA3772-5C99-4E04-9401-EF6ED21D6959}" presName="level3hierChild" presStyleCnt="0"/>
      <dgm:spPr/>
    </dgm:pt>
    <dgm:pt modelId="{D3651FC1-7135-493D-88CA-4C4742600597}" type="pres">
      <dgm:prSet presAssocID="{6B621427-DDFE-4F71-A875-BDACA5008D38}" presName="conn2-1" presStyleLbl="parChTrans1D3" presStyleIdx="5" presStyleCnt="9"/>
      <dgm:spPr/>
    </dgm:pt>
    <dgm:pt modelId="{92EB4494-D678-4E06-8B38-73A9F4F1E420}" type="pres">
      <dgm:prSet presAssocID="{6B621427-DDFE-4F71-A875-BDACA5008D38}" presName="connTx" presStyleLbl="parChTrans1D3" presStyleIdx="5" presStyleCnt="9"/>
      <dgm:spPr/>
    </dgm:pt>
    <dgm:pt modelId="{E4B633DE-ABEF-4E21-92D5-7E39E399D80A}" type="pres">
      <dgm:prSet presAssocID="{E3A071B1-4A64-4DF1-9B9C-734DACA559C8}" presName="root2" presStyleCnt="0"/>
      <dgm:spPr/>
    </dgm:pt>
    <dgm:pt modelId="{924C733E-F60F-455E-B85F-C470E57C170C}" type="pres">
      <dgm:prSet presAssocID="{E3A071B1-4A64-4DF1-9B9C-734DACA559C8}" presName="LevelTwoTextNode" presStyleLbl="node3" presStyleIdx="5" presStyleCnt="9">
        <dgm:presLayoutVars>
          <dgm:chPref val="3"/>
        </dgm:presLayoutVars>
      </dgm:prSet>
      <dgm:spPr/>
    </dgm:pt>
    <dgm:pt modelId="{E8872196-5A41-426A-B54C-F65FFFA73F72}" type="pres">
      <dgm:prSet presAssocID="{E3A071B1-4A64-4DF1-9B9C-734DACA559C8}" presName="level3hierChild" presStyleCnt="0"/>
      <dgm:spPr/>
    </dgm:pt>
    <dgm:pt modelId="{AED33F3E-E6E6-41B2-9983-F28FCFDFA2EB}" type="pres">
      <dgm:prSet presAssocID="{97F89703-E34B-4848-A852-886704CE0CE5}" presName="conn2-1" presStyleLbl="parChTrans1D3" presStyleIdx="6" presStyleCnt="9"/>
      <dgm:spPr/>
    </dgm:pt>
    <dgm:pt modelId="{9A5E5CBE-086D-4B7D-A3B7-4CE1E7FBC6A3}" type="pres">
      <dgm:prSet presAssocID="{97F89703-E34B-4848-A852-886704CE0CE5}" presName="connTx" presStyleLbl="parChTrans1D3" presStyleIdx="6" presStyleCnt="9"/>
      <dgm:spPr/>
    </dgm:pt>
    <dgm:pt modelId="{DA77A827-067C-45A8-88A1-C9A0633E464B}" type="pres">
      <dgm:prSet presAssocID="{ECBD5E07-E185-4A85-945F-B84CA5F1EF39}" presName="root2" presStyleCnt="0"/>
      <dgm:spPr/>
    </dgm:pt>
    <dgm:pt modelId="{091C73BA-C7A2-4530-9908-2C006686DA82}" type="pres">
      <dgm:prSet presAssocID="{ECBD5E07-E185-4A85-945F-B84CA5F1EF39}" presName="LevelTwoTextNode" presStyleLbl="node3" presStyleIdx="6" presStyleCnt="9">
        <dgm:presLayoutVars>
          <dgm:chPref val="3"/>
        </dgm:presLayoutVars>
      </dgm:prSet>
      <dgm:spPr/>
    </dgm:pt>
    <dgm:pt modelId="{9838F59D-7A01-49CC-9C28-00A737E8CC80}" type="pres">
      <dgm:prSet presAssocID="{ECBD5E07-E185-4A85-945F-B84CA5F1EF39}" presName="level3hierChild" presStyleCnt="0"/>
      <dgm:spPr/>
    </dgm:pt>
    <dgm:pt modelId="{9E933983-7EB1-4CD5-8E79-2CA26B944066}" type="pres">
      <dgm:prSet presAssocID="{74FC9D82-2544-41BD-A4F5-C44FBC29074A}" presName="conn2-1" presStyleLbl="parChTrans1D3" presStyleIdx="7" presStyleCnt="9"/>
      <dgm:spPr/>
    </dgm:pt>
    <dgm:pt modelId="{C1FFDE17-1229-416F-AA23-78DD8A8A5A4F}" type="pres">
      <dgm:prSet presAssocID="{74FC9D82-2544-41BD-A4F5-C44FBC29074A}" presName="connTx" presStyleLbl="parChTrans1D3" presStyleIdx="7" presStyleCnt="9"/>
      <dgm:spPr/>
    </dgm:pt>
    <dgm:pt modelId="{10B4CC4E-53F6-4846-AA52-1455F55F88F9}" type="pres">
      <dgm:prSet presAssocID="{8F41071D-3D65-4EC2-925F-33B566B26A96}" presName="root2" presStyleCnt="0"/>
      <dgm:spPr/>
    </dgm:pt>
    <dgm:pt modelId="{05433016-917D-46D3-923B-0FF1FBEA7192}" type="pres">
      <dgm:prSet presAssocID="{8F41071D-3D65-4EC2-925F-33B566B26A96}" presName="LevelTwoTextNode" presStyleLbl="node3" presStyleIdx="7" presStyleCnt="9">
        <dgm:presLayoutVars>
          <dgm:chPref val="3"/>
        </dgm:presLayoutVars>
      </dgm:prSet>
      <dgm:spPr/>
    </dgm:pt>
    <dgm:pt modelId="{904C765B-0BDA-4EC0-92D9-673EA67F95FF}" type="pres">
      <dgm:prSet presAssocID="{8F41071D-3D65-4EC2-925F-33B566B26A96}" presName="level3hierChild" presStyleCnt="0"/>
      <dgm:spPr/>
    </dgm:pt>
    <dgm:pt modelId="{2C3E365E-59FE-41A5-8DA8-E577656B756A}" type="pres">
      <dgm:prSet presAssocID="{0FF27046-47D0-4295-8036-1E1599FF9A88}" presName="conn2-1" presStyleLbl="parChTrans1D3" presStyleIdx="8" presStyleCnt="9"/>
      <dgm:spPr/>
    </dgm:pt>
    <dgm:pt modelId="{2F0F96AE-B793-46D1-B0FF-8C1816BA7C9B}" type="pres">
      <dgm:prSet presAssocID="{0FF27046-47D0-4295-8036-1E1599FF9A88}" presName="connTx" presStyleLbl="parChTrans1D3" presStyleIdx="8" presStyleCnt="9"/>
      <dgm:spPr/>
    </dgm:pt>
    <dgm:pt modelId="{FF44F48B-595A-48F5-B788-AEBCC88D964A}" type="pres">
      <dgm:prSet presAssocID="{8A3D0DE5-3094-4BF9-8522-00E5CADE4CC8}" presName="root2" presStyleCnt="0"/>
      <dgm:spPr/>
    </dgm:pt>
    <dgm:pt modelId="{CA3BA06A-739D-473E-BEE2-5DC573C6BF87}" type="pres">
      <dgm:prSet presAssocID="{8A3D0DE5-3094-4BF9-8522-00E5CADE4CC8}" presName="LevelTwoTextNode" presStyleLbl="node3" presStyleIdx="8" presStyleCnt="9">
        <dgm:presLayoutVars>
          <dgm:chPref val="3"/>
        </dgm:presLayoutVars>
      </dgm:prSet>
      <dgm:spPr/>
    </dgm:pt>
    <dgm:pt modelId="{C46C25EB-079D-4AD3-914F-6A8C0A48AA2A}" type="pres">
      <dgm:prSet presAssocID="{8A3D0DE5-3094-4BF9-8522-00E5CADE4CC8}" presName="level3hierChild" presStyleCnt="0"/>
      <dgm:spPr/>
    </dgm:pt>
  </dgm:ptLst>
  <dgm:cxnLst>
    <dgm:cxn modelId="{EA408D10-7683-4227-AF95-9D3DFBF97101}" type="presOf" srcId="{FB3F63A1-8555-41CF-AB7A-0CA2DA3E1993}" destId="{F2FAF5F4-25C8-41B7-BDF3-DA1FC419B62B}" srcOrd="0" destOrd="0" presId="urn:microsoft.com/office/officeart/2008/layout/HorizontalMultiLevelHierarchy"/>
    <dgm:cxn modelId="{9F8A221A-6EAC-4C75-9DED-8A332AD8A6CE}" type="presOf" srcId="{62CB83A6-9860-429D-8880-1B6FEC4C4B25}" destId="{87B9FF8B-1CC4-485F-8B82-F65BCD1D0E9C}" srcOrd="1" destOrd="0" presId="urn:microsoft.com/office/officeart/2008/layout/HorizontalMultiLevelHierarchy"/>
    <dgm:cxn modelId="{276A2A22-B7F2-44A0-82BE-DBBDF6E569E4}" type="presOf" srcId="{5CD0A842-970A-488B-BE01-4D21C9A62B18}" destId="{00A4A0AD-2EA8-4E2C-8DFD-4A674C8617C5}" srcOrd="1" destOrd="0" presId="urn:microsoft.com/office/officeart/2008/layout/HorizontalMultiLevelHierarchy"/>
    <dgm:cxn modelId="{76B37225-F76D-477D-B01E-BA5A2557D2D8}" type="presOf" srcId="{2EE6BC4D-9F98-43AB-BCD1-A555068985FF}" destId="{22EAFE27-7E31-4F70-B6C7-9EF750D936E0}" srcOrd="1" destOrd="0" presId="urn:microsoft.com/office/officeart/2008/layout/HorizontalMultiLevelHierarchy"/>
    <dgm:cxn modelId="{5F6D1329-B38F-4F18-9B45-6887DC36D02C}" srcId="{13151903-4490-4B35-AB7D-9D1108047FEC}" destId="{F4FA3772-5C99-4E04-9401-EF6ED21D6959}" srcOrd="0" destOrd="0" parTransId="{3D72ADC6-8B37-4BA5-BB90-29BD7AE7B174}" sibTransId="{7C99297E-7E40-4E2D-BC98-8EC11DE4BD67}"/>
    <dgm:cxn modelId="{248BBA2B-05CC-4DE6-8523-0FBE4835F3EA}" type="presOf" srcId="{315585FD-E283-4024-AE26-FFFB350BABF8}" destId="{8FF0F56C-1CDD-4BC6-BA70-575420F616F5}" srcOrd="1" destOrd="0" presId="urn:microsoft.com/office/officeart/2008/layout/HorizontalMultiLevelHierarchy"/>
    <dgm:cxn modelId="{D428AE2C-9BB9-4692-8C1B-BE67FEC60577}" type="presOf" srcId="{315585FD-E283-4024-AE26-FFFB350BABF8}" destId="{70FCBFA2-6605-4A9F-B308-A9E77FFD64B2}" srcOrd="0" destOrd="0" presId="urn:microsoft.com/office/officeart/2008/layout/HorizontalMultiLevelHierarchy"/>
    <dgm:cxn modelId="{CCD2F92E-C9DA-4ECD-B98A-D50259DBF944}" type="presOf" srcId="{5CD0A842-970A-488B-BE01-4D21C9A62B18}" destId="{5F3C8A83-62DE-46BB-ADC3-C12D4B397636}" srcOrd="0" destOrd="0" presId="urn:microsoft.com/office/officeart/2008/layout/HorizontalMultiLevelHierarchy"/>
    <dgm:cxn modelId="{BBE51B32-5D4A-4A93-A2A2-0B3B116A16C0}" type="presOf" srcId="{91B924A0-F03C-41A6-BB4F-1FE02A714240}" destId="{903B2229-E2F7-4811-BC10-2E69081CA7B7}" srcOrd="1" destOrd="0" presId="urn:microsoft.com/office/officeart/2008/layout/HorizontalMultiLevelHierarchy"/>
    <dgm:cxn modelId="{80157D38-D4CF-494C-8CD2-27CBB02EF9CF}" type="presOf" srcId="{13151903-4490-4B35-AB7D-9D1108047FEC}" destId="{0BA2342C-7109-4302-A4D1-01BA8ADD3E38}" srcOrd="0" destOrd="0" presId="urn:microsoft.com/office/officeart/2008/layout/HorizontalMultiLevelHierarchy"/>
    <dgm:cxn modelId="{FCE2253B-1F26-46A2-B062-17F97E246A2B}" type="presOf" srcId="{0543C216-6D9E-4CE4-BA8B-D86E33C6B3A4}" destId="{F2D9DEAF-298F-444F-A3E0-17BF59E65181}" srcOrd="0" destOrd="0" presId="urn:microsoft.com/office/officeart/2008/layout/HorizontalMultiLevelHierarchy"/>
    <dgm:cxn modelId="{AF538C3D-68DA-4D5E-9F39-1671ABAB889A}" type="presOf" srcId="{91B924A0-F03C-41A6-BB4F-1FE02A714240}" destId="{3BBF336A-F942-4571-96A5-3F1DE7E74E41}" srcOrd="0" destOrd="0" presId="urn:microsoft.com/office/officeart/2008/layout/HorizontalMultiLevelHierarchy"/>
    <dgm:cxn modelId="{237E1F61-A685-4F8E-BFD6-05B359AF69F4}" type="presOf" srcId="{3D72ADC6-8B37-4BA5-BB90-29BD7AE7B174}" destId="{2D28EDA0-5216-41B0-A9A7-F184A6A88D7B}" srcOrd="0" destOrd="0" presId="urn:microsoft.com/office/officeart/2008/layout/HorizontalMultiLevelHierarchy"/>
    <dgm:cxn modelId="{0BF67D42-7A4E-4908-8CED-60E5C5BF7E0D}" type="presOf" srcId="{D82F5A6B-2C28-433E-8CC5-5F8DF04357D1}" destId="{E1AEBA02-198E-40DD-BC8E-64C672C97835}" srcOrd="0" destOrd="0" presId="urn:microsoft.com/office/officeart/2008/layout/HorizontalMultiLevelHierarchy"/>
    <dgm:cxn modelId="{EFFCB266-6417-4138-A6D8-AB03EE1C5BA6}" srcId="{13151903-4490-4B35-AB7D-9D1108047FEC}" destId="{E3A071B1-4A64-4DF1-9B9C-734DACA559C8}" srcOrd="1" destOrd="0" parTransId="{6B621427-DDFE-4F71-A875-BDACA5008D38}" sibTransId="{6F094A04-D7E3-422F-A7E7-1C7EAC6A939F}"/>
    <dgm:cxn modelId="{9D9A604C-A13B-49DF-93C8-05A0A72A6F14}" type="presOf" srcId="{ECBD5E07-E185-4A85-945F-B84CA5F1EF39}" destId="{091C73BA-C7A2-4530-9908-2C006686DA82}" srcOrd="0" destOrd="0" presId="urn:microsoft.com/office/officeart/2008/layout/HorizontalMultiLevelHierarchy"/>
    <dgm:cxn modelId="{CDDDF471-9032-40E1-B868-8BF77A44D0C1}" srcId="{13151903-4490-4B35-AB7D-9D1108047FEC}" destId="{ECBD5E07-E185-4A85-945F-B84CA5F1EF39}" srcOrd="2" destOrd="0" parTransId="{97F89703-E34B-4848-A852-886704CE0CE5}" sibTransId="{FE366C65-0E60-4215-B50B-558A7D4DD3FF}"/>
    <dgm:cxn modelId="{7152EC72-A19C-483E-B6F0-58C23ADD5FBF}" type="presOf" srcId="{F4FA3772-5C99-4E04-9401-EF6ED21D6959}" destId="{37DE0F89-0E06-4497-8369-50C922458D69}" srcOrd="0" destOrd="0" presId="urn:microsoft.com/office/officeart/2008/layout/HorizontalMultiLevelHierarchy"/>
    <dgm:cxn modelId="{FC32F652-7E4B-4781-B8C4-2AFF47207723}" type="presOf" srcId="{0FF27046-47D0-4295-8036-1E1599FF9A88}" destId="{2F0F96AE-B793-46D1-B0FF-8C1816BA7C9B}" srcOrd="1" destOrd="0" presId="urn:microsoft.com/office/officeart/2008/layout/HorizontalMultiLevelHierarchy"/>
    <dgm:cxn modelId="{6BADF353-01BB-41F7-BC2A-CB4CF523EBCD}" srcId="{133DE6B5-B590-47ED-A85F-C37D014E2D1E}" destId="{4374091D-BB37-45D5-BC61-1401E1ADFFBE}" srcOrd="2" destOrd="0" parTransId="{62CB83A6-9860-429D-8880-1B6FEC4C4B25}" sibTransId="{F2EE91BC-E8BC-4AD9-AF76-103BAEEB5FDE}"/>
    <dgm:cxn modelId="{D4A42654-EC89-47C0-9176-50F518D6380C}" type="presOf" srcId="{97F89703-E34B-4848-A852-886704CE0CE5}" destId="{AED33F3E-E6E6-41B2-9983-F28FCFDFA2EB}" srcOrd="0" destOrd="0" presId="urn:microsoft.com/office/officeart/2008/layout/HorizontalMultiLevelHierarchy"/>
    <dgm:cxn modelId="{39DF0B55-E14A-44AF-83A0-A1BA58083268}" type="presOf" srcId="{97F89703-E34B-4848-A852-886704CE0CE5}" destId="{9A5E5CBE-086D-4B7D-A3B7-4CE1E7FBC6A3}" srcOrd="1" destOrd="0" presId="urn:microsoft.com/office/officeart/2008/layout/HorizontalMultiLevelHierarchy"/>
    <dgm:cxn modelId="{5AFE3E76-411F-442B-94AB-F572E879D048}" type="presOf" srcId="{93F4CD09-EE84-4DB4-B18F-141A002B2B53}" destId="{8102AFDC-7F0F-4AA5-8F4B-5264BCC2AFC8}" srcOrd="1" destOrd="0" presId="urn:microsoft.com/office/officeart/2008/layout/HorizontalMultiLevelHierarchy"/>
    <dgm:cxn modelId="{C206777A-6EC8-4558-AEA5-950A3F9F1659}" srcId="{E380B3A1-B65D-45CD-9F8D-4BEA386D0E45}" destId="{13151903-4490-4B35-AB7D-9D1108047FEC}" srcOrd="1" destOrd="0" parTransId="{91B924A0-F03C-41A6-BB4F-1FE02A714240}" sibTransId="{A9740808-076A-4D82-93A9-B7A57788ED7F}"/>
    <dgm:cxn modelId="{8FAF5D87-AA91-4DB2-AD52-6D5D155373D2}" type="presOf" srcId="{133DE6B5-B590-47ED-A85F-C37D014E2D1E}" destId="{E45FBEB6-CB6E-45A5-B6EA-1BE61C9E6FB2}" srcOrd="0" destOrd="0" presId="urn:microsoft.com/office/officeart/2008/layout/HorizontalMultiLevelHierarchy"/>
    <dgm:cxn modelId="{80607487-AF46-4B7F-ADFC-BC831CEB7C89}" type="presOf" srcId="{74FC9D82-2544-41BD-A4F5-C44FBC29074A}" destId="{9E933983-7EB1-4CD5-8E79-2CA26B944066}" srcOrd="0" destOrd="0" presId="urn:microsoft.com/office/officeart/2008/layout/HorizontalMultiLevelHierarchy"/>
    <dgm:cxn modelId="{94AC938A-2879-4D30-A423-D41973B84BFB}" type="presOf" srcId="{B74F1E99-683C-427C-84B0-36E00670C8E8}" destId="{3B8BCE5F-8DFB-43D1-81DD-1500DC2E9D6A}" srcOrd="0" destOrd="0" presId="urn:microsoft.com/office/officeart/2008/layout/HorizontalMultiLevelHierarchy"/>
    <dgm:cxn modelId="{9CBCA59F-4392-4CB2-A6F0-A3AE15AED207}" srcId="{E380B3A1-B65D-45CD-9F8D-4BEA386D0E45}" destId="{133DE6B5-B590-47ED-A85F-C37D014E2D1E}" srcOrd="0" destOrd="0" parTransId="{2EE6BC4D-9F98-43AB-BCD1-A555068985FF}" sibTransId="{D2247BD3-0E20-4C30-BD10-23F60412685D}"/>
    <dgm:cxn modelId="{0C943EA1-FD28-4EBA-AB7F-692D7267B85F}" type="presOf" srcId="{74FC9D82-2544-41BD-A4F5-C44FBC29074A}" destId="{C1FFDE17-1229-416F-AA23-78DD8A8A5A4F}" srcOrd="1" destOrd="0" presId="urn:microsoft.com/office/officeart/2008/layout/HorizontalMultiLevelHierarchy"/>
    <dgm:cxn modelId="{47549BA1-6653-4BE4-82A8-EE6C27CE5D2F}" type="presOf" srcId="{6B621427-DDFE-4F71-A875-BDACA5008D38}" destId="{92EB4494-D678-4E06-8B38-73A9F4F1E420}" srcOrd="1" destOrd="0" presId="urn:microsoft.com/office/officeart/2008/layout/HorizontalMultiLevelHierarchy"/>
    <dgm:cxn modelId="{E202F7B1-F888-47B2-84F6-8038B5C16D10}" type="presOf" srcId="{62CB83A6-9860-429D-8880-1B6FEC4C4B25}" destId="{5E650689-9D72-462E-8997-CE5401AA9526}" srcOrd="0" destOrd="0" presId="urn:microsoft.com/office/officeart/2008/layout/HorizontalMultiLevelHierarchy"/>
    <dgm:cxn modelId="{36ED19B3-7E70-4B62-A275-D26DF4913ED5}" type="presOf" srcId="{2EE6BC4D-9F98-43AB-BCD1-A555068985FF}" destId="{93B0955A-92DC-4041-8E6D-5807F680B9FF}" srcOrd="0" destOrd="0" presId="urn:microsoft.com/office/officeart/2008/layout/HorizontalMultiLevelHierarchy"/>
    <dgm:cxn modelId="{64C54CB5-DDB8-46ED-993E-B86325830BED}" type="presOf" srcId="{E380B3A1-B65D-45CD-9F8D-4BEA386D0E45}" destId="{1C442634-20C4-44AF-ADBE-EF946A0B9070}" srcOrd="0" destOrd="0" presId="urn:microsoft.com/office/officeart/2008/layout/HorizontalMultiLevelHierarchy"/>
    <dgm:cxn modelId="{5F7F1DB6-6554-4FF7-80FA-0D16A79D9920}" type="presOf" srcId="{93F4CD09-EE84-4DB4-B18F-141A002B2B53}" destId="{24823BC8-EB87-4529-BF21-111F54EA1558}" srcOrd="0" destOrd="0" presId="urn:microsoft.com/office/officeart/2008/layout/HorizontalMultiLevelHierarchy"/>
    <dgm:cxn modelId="{D3E6EFB7-70F8-49CA-9A8E-3CEE0E6D1673}" srcId="{0543C216-6D9E-4CE4-BA8B-D86E33C6B3A4}" destId="{E380B3A1-B65D-45CD-9F8D-4BEA386D0E45}" srcOrd="0" destOrd="0" parTransId="{CB8626A3-EF34-4057-B1C7-D21DD90EEC23}" sibTransId="{0699B8B1-A8A4-4BA3-AF16-A5CEBC375FCD}"/>
    <dgm:cxn modelId="{17CE35C5-46A1-4E49-9A17-E27DE8A4EDA3}" srcId="{13151903-4490-4B35-AB7D-9D1108047FEC}" destId="{8F41071D-3D65-4EC2-925F-33B566B26A96}" srcOrd="3" destOrd="0" parTransId="{74FC9D82-2544-41BD-A4F5-C44FBC29074A}" sibTransId="{72953A04-434A-4A61-8238-365F1F086D9E}"/>
    <dgm:cxn modelId="{504A07C9-84A5-4DED-90F6-B871A473E463}" type="presOf" srcId="{0FF27046-47D0-4295-8036-1E1599FF9A88}" destId="{2C3E365E-59FE-41A5-8DA8-E577656B756A}" srcOrd="0" destOrd="0" presId="urn:microsoft.com/office/officeart/2008/layout/HorizontalMultiLevelHierarchy"/>
    <dgm:cxn modelId="{C085B4C9-6D41-4DDE-BD09-79012CE34939}" type="presOf" srcId="{3D72ADC6-8B37-4BA5-BB90-29BD7AE7B174}" destId="{00E66DC2-9E75-464D-B320-6DD60C5F23CE}" srcOrd="1" destOrd="0" presId="urn:microsoft.com/office/officeart/2008/layout/HorizontalMultiLevelHierarchy"/>
    <dgm:cxn modelId="{31653BCC-F9E1-4A68-A5AB-CBDA895A2753}" srcId="{133DE6B5-B590-47ED-A85F-C37D014E2D1E}" destId="{FB3F63A1-8555-41CF-AB7A-0CA2DA3E1993}" srcOrd="0" destOrd="0" parTransId="{5CD0A842-970A-488B-BE01-4D21C9A62B18}" sibTransId="{4BA253C9-8B43-4E9D-BD97-E2A025EAC23E}"/>
    <dgm:cxn modelId="{88D3D4D2-714F-40C4-9498-6C14951E525A}" type="presOf" srcId="{8F41071D-3D65-4EC2-925F-33B566B26A96}" destId="{05433016-917D-46D3-923B-0FF1FBEA7192}" srcOrd="0" destOrd="0" presId="urn:microsoft.com/office/officeart/2008/layout/HorizontalMultiLevelHierarchy"/>
    <dgm:cxn modelId="{CDDBF0D4-D9E7-480E-A83F-629D7577EAF1}" type="presOf" srcId="{4374091D-BB37-45D5-BC61-1401E1ADFFBE}" destId="{530A10C0-76DB-4FFE-B488-15612AB32D7B}" srcOrd="0" destOrd="0" presId="urn:microsoft.com/office/officeart/2008/layout/HorizontalMultiLevelHierarchy"/>
    <dgm:cxn modelId="{597264D9-F5E9-457E-A297-33CBDA42409D}" srcId="{133DE6B5-B590-47ED-A85F-C37D014E2D1E}" destId="{B74F1E99-683C-427C-84B0-36E00670C8E8}" srcOrd="3" destOrd="0" parTransId="{93F4CD09-EE84-4DB4-B18F-141A002B2B53}" sibTransId="{B864AE13-60D9-42E5-9F16-37478F5FC28F}"/>
    <dgm:cxn modelId="{2AEF2BE7-8577-49D6-9A61-DEC36DF13479}" type="presOf" srcId="{E3A071B1-4A64-4DF1-9B9C-734DACA559C8}" destId="{924C733E-F60F-455E-B85F-C470E57C170C}" srcOrd="0" destOrd="0" presId="urn:microsoft.com/office/officeart/2008/layout/HorizontalMultiLevelHierarchy"/>
    <dgm:cxn modelId="{2A8DA5E7-134D-4C93-B526-9EBA98B0AAFA}" type="presOf" srcId="{6B621427-DDFE-4F71-A875-BDACA5008D38}" destId="{D3651FC1-7135-493D-88CA-4C4742600597}" srcOrd="0" destOrd="0" presId="urn:microsoft.com/office/officeart/2008/layout/HorizontalMultiLevelHierarchy"/>
    <dgm:cxn modelId="{55AAE5EC-77F0-468E-838C-8226F78C9594}" type="presOf" srcId="{8A3D0DE5-3094-4BF9-8522-00E5CADE4CC8}" destId="{CA3BA06A-739D-473E-BEE2-5DC573C6BF87}" srcOrd="0" destOrd="0" presId="urn:microsoft.com/office/officeart/2008/layout/HorizontalMultiLevelHierarchy"/>
    <dgm:cxn modelId="{9297C1F1-F675-4952-97AE-59C2DF117427}" srcId="{133DE6B5-B590-47ED-A85F-C37D014E2D1E}" destId="{D82F5A6B-2C28-433E-8CC5-5F8DF04357D1}" srcOrd="1" destOrd="0" parTransId="{315585FD-E283-4024-AE26-FFFB350BABF8}" sibTransId="{8C3A8063-64B4-49E9-AEA0-CC783255ACF7}"/>
    <dgm:cxn modelId="{99C5DAF9-4B4E-4BC7-95EC-452953C7E05F}" srcId="{13151903-4490-4B35-AB7D-9D1108047FEC}" destId="{8A3D0DE5-3094-4BF9-8522-00E5CADE4CC8}" srcOrd="4" destOrd="0" parTransId="{0FF27046-47D0-4295-8036-1E1599FF9A88}" sibTransId="{112B7574-5FF4-4BD4-B863-7ED32718F791}"/>
    <dgm:cxn modelId="{8580168A-F5EA-4BB9-90F3-DE42203638C6}" type="presParOf" srcId="{F2D9DEAF-298F-444F-A3E0-17BF59E65181}" destId="{51D351D8-2624-4D63-93C6-1A4A3C2E8F1E}" srcOrd="0" destOrd="0" presId="urn:microsoft.com/office/officeart/2008/layout/HorizontalMultiLevelHierarchy"/>
    <dgm:cxn modelId="{54B0D4BA-7CD9-4515-BDEA-323D0460CB7C}" type="presParOf" srcId="{51D351D8-2624-4D63-93C6-1A4A3C2E8F1E}" destId="{1C442634-20C4-44AF-ADBE-EF946A0B9070}" srcOrd="0" destOrd="0" presId="urn:microsoft.com/office/officeart/2008/layout/HorizontalMultiLevelHierarchy"/>
    <dgm:cxn modelId="{B62F2445-16AE-40CF-AC7B-961D3CC1700C}" type="presParOf" srcId="{51D351D8-2624-4D63-93C6-1A4A3C2E8F1E}" destId="{ECEBD751-5544-4075-AAC1-DA558DC5C341}" srcOrd="1" destOrd="0" presId="urn:microsoft.com/office/officeart/2008/layout/HorizontalMultiLevelHierarchy"/>
    <dgm:cxn modelId="{39EBD21C-EE91-4E89-A967-9DEC22862951}" type="presParOf" srcId="{ECEBD751-5544-4075-AAC1-DA558DC5C341}" destId="{93B0955A-92DC-4041-8E6D-5807F680B9FF}" srcOrd="0" destOrd="0" presId="urn:microsoft.com/office/officeart/2008/layout/HorizontalMultiLevelHierarchy"/>
    <dgm:cxn modelId="{626B075F-B035-42A0-B0C9-4E0A59EB6B07}" type="presParOf" srcId="{93B0955A-92DC-4041-8E6D-5807F680B9FF}" destId="{22EAFE27-7E31-4F70-B6C7-9EF750D936E0}" srcOrd="0" destOrd="0" presId="urn:microsoft.com/office/officeart/2008/layout/HorizontalMultiLevelHierarchy"/>
    <dgm:cxn modelId="{BD9CCE04-EAFE-493B-9EFB-086F77D7C25B}" type="presParOf" srcId="{ECEBD751-5544-4075-AAC1-DA558DC5C341}" destId="{FED74EC3-9FC1-4298-A614-A641DA61D9DA}" srcOrd="1" destOrd="0" presId="urn:microsoft.com/office/officeart/2008/layout/HorizontalMultiLevelHierarchy"/>
    <dgm:cxn modelId="{0C2A8193-6AED-43DA-A618-C9C9303A315D}" type="presParOf" srcId="{FED74EC3-9FC1-4298-A614-A641DA61D9DA}" destId="{E45FBEB6-CB6E-45A5-B6EA-1BE61C9E6FB2}" srcOrd="0" destOrd="0" presId="urn:microsoft.com/office/officeart/2008/layout/HorizontalMultiLevelHierarchy"/>
    <dgm:cxn modelId="{B8B852F3-6EC1-4806-ACF4-0D9365B8591D}" type="presParOf" srcId="{FED74EC3-9FC1-4298-A614-A641DA61D9DA}" destId="{3C02715A-7C4D-4778-BF36-96BBD8B4AAAC}" srcOrd="1" destOrd="0" presId="urn:microsoft.com/office/officeart/2008/layout/HorizontalMultiLevelHierarchy"/>
    <dgm:cxn modelId="{ACEEB217-0824-4C9C-A4A9-0B7E68C21735}" type="presParOf" srcId="{3C02715A-7C4D-4778-BF36-96BBD8B4AAAC}" destId="{5F3C8A83-62DE-46BB-ADC3-C12D4B397636}" srcOrd="0" destOrd="0" presId="urn:microsoft.com/office/officeart/2008/layout/HorizontalMultiLevelHierarchy"/>
    <dgm:cxn modelId="{5D349D34-3E2D-40EB-97E7-FF3F56086C70}" type="presParOf" srcId="{5F3C8A83-62DE-46BB-ADC3-C12D4B397636}" destId="{00A4A0AD-2EA8-4E2C-8DFD-4A674C8617C5}" srcOrd="0" destOrd="0" presId="urn:microsoft.com/office/officeart/2008/layout/HorizontalMultiLevelHierarchy"/>
    <dgm:cxn modelId="{CF0A7869-E04D-41B8-B430-2DD165B060D8}" type="presParOf" srcId="{3C02715A-7C4D-4778-BF36-96BBD8B4AAAC}" destId="{E505CDB9-A71D-4288-B92A-FEB77F664FE2}" srcOrd="1" destOrd="0" presId="urn:microsoft.com/office/officeart/2008/layout/HorizontalMultiLevelHierarchy"/>
    <dgm:cxn modelId="{B4C19570-A8E4-428E-8695-820FB4042881}" type="presParOf" srcId="{E505CDB9-A71D-4288-B92A-FEB77F664FE2}" destId="{F2FAF5F4-25C8-41B7-BDF3-DA1FC419B62B}" srcOrd="0" destOrd="0" presId="urn:microsoft.com/office/officeart/2008/layout/HorizontalMultiLevelHierarchy"/>
    <dgm:cxn modelId="{56CCD338-83A7-4DA6-BC75-4C5DBDDFC4ED}" type="presParOf" srcId="{E505CDB9-A71D-4288-B92A-FEB77F664FE2}" destId="{947F47DF-1402-47C0-88F5-2ACE3251E02E}" srcOrd="1" destOrd="0" presId="urn:microsoft.com/office/officeart/2008/layout/HorizontalMultiLevelHierarchy"/>
    <dgm:cxn modelId="{AD5BB66B-1FA7-4F8F-8439-90BFA71CA3B2}" type="presParOf" srcId="{3C02715A-7C4D-4778-BF36-96BBD8B4AAAC}" destId="{70FCBFA2-6605-4A9F-B308-A9E77FFD64B2}" srcOrd="2" destOrd="0" presId="urn:microsoft.com/office/officeart/2008/layout/HorizontalMultiLevelHierarchy"/>
    <dgm:cxn modelId="{D03F0278-5613-4006-B1B6-6474A5A04B94}" type="presParOf" srcId="{70FCBFA2-6605-4A9F-B308-A9E77FFD64B2}" destId="{8FF0F56C-1CDD-4BC6-BA70-575420F616F5}" srcOrd="0" destOrd="0" presId="urn:microsoft.com/office/officeart/2008/layout/HorizontalMultiLevelHierarchy"/>
    <dgm:cxn modelId="{13C1FCA2-5823-4B83-B8CC-0ED44454E6DF}" type="presParOf" srcId="{3C02715A-7C4D-4778-BF36-96BBD8B4AAAC}" destId="{D590A5E4-24C2-4A8A-A411-C0CD27F46ADC}" srcOrd="3" destOrd="0" presId="urn:microsoft.com/office/officeart/2008/layout/HorizontalMultiLevelHierarchy"/>
    <dgm:cxn modelId="{B29B2E25-15FD-4776-930F-85B2DA4E6A0E}" type="presParOf" srcId="{D590A5E4-24C2-4A8A-A411-C0CD27F46ADC}" destId="{E1AEBA02-198E-40DD-BC8E-64C672C97835}" srcOrd="0" destOrd="0" presId="urn:microsoft.com/office/officeart/2008/layout/HorizontalMultiLevelHierarchy"/>
    <dgm:cxn modelId="{4ECEB6FF-FE83-425F-BA95-DD235DA515B2}" type="presParOf" srcId="{D590A5E4-24C2-4A8A-A411-C0CD27F46ADC}" destId="{1085FC7F-FF8F-441B-9F29-D6E855E03983}" srcOrd="1" destOrd="0" presId="urn:microsoft.com/office/officeart/2008/layout/HorizontalMultiLevelHierarchy"/>
    <dgm:cxn modelId="{77E91D33-F1A5-4FD2-9A6F-FA0DF02A1C41}" type="presParOf" srcId="{3C02715A-7C4D-4778-BF36-96BBD8B4AAAC}" destId="{5E650689-9D72-462E-8997-CE5401AA9526}" srcOrd="4" destOrd="0" presId="urn:microsoft.com/office/officeart/2008/layout/HorizontalMultiLevelHierarchy"/>
    <dgm:cxn modelId="{9987AC8C-F5C0-4CAC-A916-828A8F86CA4B}" type="presParOf" srcId="{5E650689-9D72-462E-8997-CE5401AA9526}" destId="{87B9FF8B-1CC4-485F-8B82-F65BCD1D0E9C}" srcOrd="0" destOrd="0" presId="urn:microsoft.com/office/officeart/2008/layout/HorizontalMultiLevelHierarchy"/>
    <dgm:cxn modelId="{F2C01EF3-713D-4987-A0F8-FF441FED12CD}" type="presParOf" srcId="{3C02715A-7C4D-4778-BF36-96BBD8B4AAAC}" destId="{9C14577A-5A7A-4D4A-B9ED-C0EB22C015B0}" srcOrd="5" destOrd="0" presId="urn:microsoft.com/office/officeart/2008/layout/HorizontalMultiLevelHierarchy"/>
    <dgm:cxn modelId="{04A41E13-14ED-42FD-B04D-D53FB45150B4}" type="presParOf" srcId="{9C14577A-5A7A-4D4A-B9ED-C0EB22C015B0}" destId="{530A10C0-76DB-4FFE-B488-15612AB32D7B}" srcOrd="0" destOrd="0" presId="urn:microsoft.com/office/officeart/2008/layout/HorizontalMultiLevelHierarchy"/>
    <dgm:cxn modelId="{D557E6B0-12F0-4F33-A9CB-D25283883666}" type="presParOf" srcId="{9C14577A-5A7A-4D4A-B9ED-C0EB22C015B0}" destId="{15EBA3CC-D6CA-4D0A-B3D2-9D3DD0106FD9}" srcOrd="1" destOrd="0" presId="urn:microsoft.com/office/officeart/2008/layout/HorizontalMultiLevelHierarchy"/>
    <dgm:cxn modelId="{8D68D404-DEE7-410D-B80A-5BBFBE28BFE8}" type="presParOf" srcId="{3C02715A-7C4D-4778-BF36-96BBD8B4AAAC}" destId="{24823BC8-EB87-4529-BF21-111F54EA1558}" srcOrd="6" destOrd="0" presId="urn:microsoft.com/office/officeart/2008/layout/HorizontalMultiLevelHierarchy"/>
    <dgm:cxn modelId="{120EE501-C89F-42C9-96A5-26AA0B960104}" type="presParOf" srcId="{24823BC8-EB87-4529-BF21-111F54EA1558}" destId="{8102AFDC-7F0F-4AA5-8F4B-5264BCC2AFC8}" srcOrd="0" destOrd="0" presId="urn:microsoft.com/office/officeart/2008/layout/HorizontalMultiLevelHierarchy"/>
    <dgm:cxn modelId="{0497887C-A45A-437D-82C4-13EEA7EA2F89}" type="presParOf" srcId="{3C02715A-7C4D-4778-BF36-96BBD8B4AAAC}" destId="{56A9D261-64EE-4E3B-9501-A975403EF43C}" srcOrd="7" destOrd="0" presId="urn:microsoft.com/office/officeart/2008/layout/HorizontalMultiLevelHierarchy"/>
    <dgm:cxn modelId="{9F30D576-2A90-4714-BA81-680F3A616567}" type="presParOf" srcId="{56A9D261-64EE-4E3B-9501-A975403EF43C}" destId="{3B8BCE5F-8DFB-43D1-81DD-1500DC2E9D6A}" srcOrd="0" destOrd="0" presId="urn:microsoft.com/office/officeart/2008/layout/HorizontalMultiLevelHierarchy"/>
    <dgm:cxn modelId="{84E4FCC1-4277-48A8-8670-67632472870D}" type="presParOf" srcId="{56A9D261-64EE-4E3B-9501-A975403EF43C}" destId="{F6051E3B-B7EB-4A5D-A7EB-3D63FEBB5D1A}" srcOrd="1" destOrd="0" presId="urn:microsoft.com/office/officeart/2008/layout/HorizontalMultiLevelHierarchy"/>
    <dgm:cxn modelId="{599DB7B7-921C-4BC4-8E52-55898B8FF123}" type="presParOf" srcId="{ECEBD751-5544-4075-AAC1-DA558DC5C341}" destId="{3BBF336A-F942-4571-96A5-3F1DE7E74E41}" srcOrd="2" destOrd="0" presId="urn:microsoft.com/office/officeart/2008/layout/HorizontalMultiLevelHierarchy"/>
    <dgm:cxn modelId="{894320BD-660E-4D48-8936-A0430B99C39B}" type="presParOf" srcId="{3BBF336A-F942-4571-96A5-3F1DE7E74E41}" destId="{903B2229-E2F7-4811-BC10-2E69081CA7B7}" srcOrd="0" destOrd="0" presId="urn:microsoft.com/office/officeart/2008/layout/HorizontalMultiLevelHierarchy"/>
    <dgm:cxn modelId="{00743702-35D2-4866-BEEB-C635D3832E8A}" type="presParOf" srcId="{ECEBD751-5544-4075-AAC1-DA558DC5C341}" destId="{8E8DBEC7-BF85-4CCE-9CBF-5E46DF8F5264}" srcOrd="3" destOrd="0" presId="urn:microsoft.com/office/officeart/2008/layout/HorizontalMultiLevelHierarchy"/>
    <dgm:cxn modelId="{3416B8AF-3F74-49BA-937F-5A63EFA5F8F0}" type="presParOf" srcId="{8E8DBEC7-BF85-4CCE-9CBF-5E46DF8F5264}" destId="{0BA2342C-7109-4302-A4D1-01BA8ADD3E38}" srcOrd="0" destOrd="0" presId="urn:microsoft.com/office/officeart/2008/layout/HorizontalMultiLevelHierarchy"/>
    <dgm:cxn modelId="{DF9766ED-1151-4CFE-8F7F-88CB11C4B534}" type="presParOf" srcId="{8E8DBEC7-BF85-4CCE-9CBF-5E46DF8F5264}" destId="{F757E48A-A390-49F1-BFF2-094CB2264769}" srcOrd="1" destOrd="0" presId="urn:microsoft.com/office/officeart/2008/layout/HorizontalMultiLevelHierarchy"/>
    <dgm:cxn modelId="{CFDF6F4C-2DE3-4997-9A7E-5C7718DC50D8}" type="presParOf" srcId="{F757E48A-A390-49F1-BFF2-094CB2264769}" destId="{2D28EDA0-5216-41B0-A9A7-F184A6A88D7B}" srcOrd="0" destOrd="0" presId="urn:microsoft.com/office/officeart/2008/layout/HorizontalMultiLevelHierarchy"/>
    <dgm:cxn modelId="{46C12EBB-8B25-4FCD-A404-8D76F70A87D1}" type="presParOf" srcId="{2D28EDA0-5216-41B0-A9A7-F184A6A88D7B}" destId="{00E66DC2-9E75-464D-B320-6DD60C5F23CE}" srcOrd="0" destOrd="0" presId="urn:microsoft.com/office/officeart/2008/layout/HorizontalMultiLevelHierarchy"/>
    <dgm:cxn modelId="{32F485A6-39DF-408F-9D68-6DA1164A14EB}" type="presParOf" srcId="{F757E48A-A390-49F1-BFF2-094CB2264769}" destId="{9B8FCD1C-A603-413C-AB55-89DE9D65F4B1}" srcOrd="1" destOrd="0" presId="urn:microsoft.com/office/officeart/2008/layout/HorizontalMultiLevelHierarchy"/>
    <dgm:cxn modelId="{66B5F4A9-FAC8-487B-BB9D-900F0101ED49}" type="presParOf" srcId="{9B8FCD1C-A603-413C-AB55-89DE9D65F4B1}" destId="{37DE0F89-0E06-4497-8369-50C922458D69}" srcOrd="0" destOrd="0" presId="urn:microsoft.com/office/officeart/2008/layout/HorizontalMultiLevelHierarchy"/>
    <dgm:cxn modelId="{CCB8CDB8-7DC5-457B-A323-CD24738131F2}" type="presParOf" srcId="{9B8FCD1C-A603-413C-AB55-89DE9D65F4B1}" destId="{52C05B7A-CF27-4D88-8E20-8996DD36BFD0}" srcOrd="1" destOrd="0" presId="urn:microsoft.com/office/officeart/2008/layout/HorizontalMultiLevelHierarchy"/>
    <dgm:cxn modelId="{D0F424EB-4C45-4119-9A90-C356B184ABF7}" type="presParOf" srcId="{F757E48A-A390-49F1-BFF2-094CB2264769}" destId="{D3651FC1-7135-493D-88CA-4C4742600597}" srcOrd="2" destOrd="0" presId="urn:microsoft.com/office/officeart/2008/layout/HorizontalMultiLevelHierarchy"/>
    <dgm:cxn modelId="{3692E234-CD80-4775-825C-8142DD596703}" type="presParOf" srcId="{D3651FC1-7135-493D-88CA-4C4742600597}" destId="{92EB4494-D678-4E06-8B38-73A9F4F1E420}" srcOrd="0" destOrd="0" presId="urn:microsoft.com/office/officeart/2008/layout/HorizontalMultiLevelHierarchy"/>
    <dgm:cxn modelId="{C4A689A3-27C2-44C2-BA96-3B157EC70F61}" type="presParOf" srcId="{F757E48A-A390-49F1-BFF2-094CB2264769}" destId="{E4B633DE-ABEF-4E21-92D5-7E39E399D80A}" srcOrd="3" destOrd="0" presId="urn:microsoft.com/office/officeart/2008/layout/HorizontalMultiLevelHierarchy"/>
    <dgm:cxn modelId="{37E2CC27-0A80-4EDD-8664-CA0DA774A50E}" type="presParOf" srcId="{E4B633DE-ABEF-4E21-92D5-7E39E399D80A}" destId="{924C733E-F60F-455E-B85F-C470E57C170C}" srcOrd="0" destOrd="0" presId="urn:microsoft.com/office/officeart/2008/layout/HorizontalMultiLevelHierarchy"/>
    <dgm:cxn modelId="{1C0DD521-0799-4865-A2D0-068AE488D445}" type="presParOf" srcId="{E4B633DE-ABEF-4E21-92D5-7E39E399D80A}" destId="{E8872196-5A41-426A-B54C-F65FFFA73F72}" srcOrd="1" destOrd="0" presId="urn:microsoft.com/office/officeart/2008/layout/HorizontalMultiLevelHierarchy"/>
    <dgm:cxn modelId="{98123208-A155-4D3B-8E6B-9143125FF99D}" type="presParOf" srcId="{F757E48A-A390-49F1-BFF2-094CB2264769}" destId="{AED33F3E-E6E6-41B2-9983-F28FCFDFA2EB}" srcOrd="4" destOrd="0" presId="urn:microsoft.com/office/officeart/2008/layout/HorizontalMultiLevelHierarchy"/>
    <dgm:cxn modelId="{D3FA2396-7325-4650-B796-A1151AC40F13}" type="presParOf" srcId="{AED33F3E-E6E6-41B2-9983-F28FCFDFA2EB}" destId="{9A5E5CBE-086D-4B7D-A3B7-4CE1E7FBC6A3}" srcOrd="0" destOrd="0" presId="urn:microsoft.com/office/officeart/2008/layout/HorizontalMultiLevelHierarchy"/>
    <dgm:cxn modelId="{861AC2DF-CBAF-4727-A2BE-F3C42A63EF29}" type="presParOf" srcId="{F757E48A-A390-49F1-BFF2-094CB2264769}" destId="{DA77A827-067C-45A8-88A1-C9A0633E464B}" srcOrd="5" destOrd="0" presId="urn:microsoft.com/office/officeart/2008/layout/HorizontalMultiLevelHierarchy"/>
    <dgm:cxn modelId="{592A835F-4178-43A8-8FF8-5EDDA432BAFD}" type="presParOf" srcId="{DA77A827-067C-45A8-88A1-C9A0633E464B}" destId="{091C73BA-C7A2-4530-9908-2C006686DA82}" srcOrd="0" destOrd="0" presId="urn:microsoft.com/office/officeart/2008/layout/HorizontalMultiLevelHierarchy"/>
    <dgm:cxn modelId="{FDD0B9F9-7322-4F9B-AB4D-A0B311E3F813}" type="presParOf" srcId="{DA77A827-067C-45A8-88A1-C9A0633E464B}" destId="{9838F59D-7A01-49CC-9C28-00A737E8CC80}" srcOrd="1" destOrd="0" presId="urn:microsoft.com/office/officeart/2008/layout/HorizontalMultiLevelHierarchy"/>
    <dgm:cxn modelId="{1072218E-6599-43D4-A9B3-425629ACD9DE}" type="presParOf" srcId="{F757E48A-A390-49F1-BFF2-094CB2264769}" destId="{9E933983-7EB1-4CD5-8E79-2CA26B944066}" srcOrd="6" destOrd="0" presId="urn:microsoft.com/office/officeart/2008/layout/HorizontalMultiLevelHierarchy"/>
    <dgm:cxn modelId="{DA4AFDFE-FB46-41E1-886C-D77E64DBEFE8}" type="presParOf" srcId="{9E933983-7EB1-4CD5-8E79-2CA26B944066}" destId="{C1FFDE17-1229-416F-AA23-78DD8A8A5A4F}" srcOrd="0" destOrd="0" presId="urn:microsoft.com/office/officeart/2008/layout/HorizontalMultiLevelHierarchy"/>
    <dgm:cxn modelId="{32358FC9-66DB-4401-8E5E-2C31D49D6B30}" type="presParOf" srcId="{F757E48A-A390-49F1-BFF2-094CB2264769}" destId="{10B4CC4E-53F6-4846-AA52-1455F55F88F9}" srcOrd="7" destOrd="0" presId="urn:microsoft.com/office/officeart/2008/layout/HorizontalMultiLevelHierarchy"/>
    <dgm:cxn modelId="{1C7D664C-8CEA-4E77-8422-5C5B0C0DF689}" type="presParOf" srcId="{10B4CC4E-53F6-4846-AA52-1455F55F88F9}" destId="{05433016-917D-46D3-923B-0FF1FBEA7192}" srcOrd="0" destOrd="0" presId="urn:microsoft.com/office/officeart/2008/layout/HorizontalMultiLevelHierarchy"/>
    <dgm:cxn modelId="{55E414CF-03D6-4DF4-A2FA-F0D6FD6AAC15}" type="presParOf" srcId="{10B4CC4E-53F6-4846-AA52-1455F55F88F9}" destId="{904C765B-0BDA-4EC0-92D9-673EA67F95FF}" srcOrd="1" destOrd="0" presId="urn:microsoft.com/office/officeart/2008/layout/HorizontalMultiLevelHierarchy"/>
    <dgm:cxn modelId="{D4C6F6EB-A767-4F7B-B536-19721685A1F4}" type="presParOf" srcId="{F757E48A-A390-49F1-BFF2-094CB2264769}" destId="{2C3E365E-59FE-41A5-8DA8-E577656B756A}" srcOrd="8" destOrd="0" presId="urn:microsoft.com/office/officeart/2008/layout/HorizontalMultiLevelHierarchy"/>
    <dgm:cxn modelId="{6C645A3C-4FEA-4FBF-A096-CC911164C742}" type="presParOf" srcId="{2C3E365E-59FE-41A5-8DA8-E577656B756A}" destId="{2F0F96AE-B793-46D1-B0FF-8C1816BA7C9B}" srcOrd="0" destOrd="0" presId="urn:microsoft.com/office/officeart/2008/layout/HorizontalMultiLevelHierarchy"/>
    <dgm:cxn modelId="{08C36542-675E-4941-AC9E-F224890441BC}" type="presParOf" srcId="{F757E48A-A390-49F1-BFF2-094CB2264769}" destId="{FF44F48B-595A-48F5-B788-AEBCC88D964A}" srcOrd="9" destOrd="0" presId="urn:microsoft.com/office/officeart/2008/layout/HorizontalMultiLevelHierarchy"/>
    <dgm:cxn modelId="{0F620E31-019A-4D90-B23F-C4031E3BA94A}" type="presParOf" srcId="{FF44F48B-595A-48F5-B788-AEBCC88D964A}" destId="{CA3BA06A-739D-473E-BEE2-5DC573C6BF87}" srcOrd="0" destOrd="0" presId="urn:microsoft.com/office/officeart/2008/layout/HorizontalMultiLevelHierarchy"/>
    <dgm:cxn modelId="{89400FF1-EA4D-4868-BF84-928FAF1057C3}" type="presParOf" srcId="{FF44F48B-595A-48F5-B788-AEBCC88D964A}" destId="{C46C25EB-079D-4AD3-914F-6A8C0A48AA2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3E365E-59FE-41A5-8DA8-E577656B756A}">
      <dsp:nvSpPr>
        <dsp:cNvPr id="0" name=""/>
        <dsp:cNvSpPr/>
      </dsp:nvSpPr>
      <dsp:spPr>
        <a:xfrm>
          <a:off x="4091554" y="2372772"/>
          <a:ext cx="194443" cy="7410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7221" y="0"/>
              </a:lnTo>
              <a:lnTo>
                <a:pt x="97221" y="741020"/>
              </a:lnTo>
              <a:lnTo>
                <a:pt x="194443" y="7410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500" kern="1200"/>
        </a:p>
      </dsp:txBody>
      <dsp:txXfrm>
        <a:off x="4169623" y="2724130"/>
        <a:ext cx="38305" cy="38305"/>
      </dsp:txXfrm>
    </dsp:sp>
    <dsp:sp modelId="{9E933983-7EB1-4CD5-8E79-2CA26B944066}">
      <dsp:nvSpPr>
        <dsp:cNvPr id="0" name=""/>
        <dsp:cNvSpPr/>
      </dsp:nvSpPr>
      <dsp:spPr>
        <a:xfrm>
          <a:off x="4091554" y="2372772"/>
          <a:ext cx="194443" cy="3705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7221" y="0"/>
              </a:lnTo>
              <a:lnTo>
                <a:pt x="97221" y="370510"/>
              </a:lnTo>
              <a:lnTo>
                <a:pt x="194443" y="37051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500" kern="1200"/>
        </a:p>
      </dsp:txBody>
      <dsp:txXfrm>
        <a:off x="4178315" y="2547567"/>
        <a:ext cx="20921" cy="20921"/>
      </dsp:txXfrm>
    </dsp:sp>
    <dsp:sp modelId="{AED33F3E-E6E6-41B2-9983-F28FCFDFA2EB}">
      <dsp:nvSpPr>
        <dsp:cNvPr id="0" name=""/>
        <dsp:cNvSpPr/>
      </dsp:nvSpPr>
      <dsp:spPr>
        <a:xfrm>
          <a:off x="4091554" y="2327052"/>
          <a:ext cx="1944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4443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500" kern="1200"/>
        </a:p>
      </dsp:txBody>
      <dsp:txXfrm>
        <a:off x="4183915" y="2367911"/>
        <a:ext cx="9722" cy="9722"/>
      </dsp:txXfrm>
    </dsp:sp>
    <dsp:sp modelId="{D3651FC1-7135-493D-88CA-4C4742600597}">
      <dsp:nvSpPr>
        <dsp:cNvPr id="0" name=""/>
        <dsp:cNvSpPr/>
      </dsp:nvSpPr>
      <dsp:spPr>
        <a:xfrm>
          <a:off x="4091554" y="2002262"/>
          <a:ext cx="194443" cy="370510"/>
        </a:xfrm>
        <a:custGeom>
          <a:avLst/>
          <a:gdLst/>
          <a:ahLst/>
          <a:cxnLst/>
          <a:rect l="0" t="0" r="0" b="0"/>
          <a:pathLst>
            <a:path>
              <a:moveTo>
                <a:pt x="0" y="370510"/>
              </a:moveTo>
              <a:lnTo>
                <a:pt x="97221" y="370510"/>
              </a:lnTo>
              <a:lnTo>
                <a:pt x="97221" y="0"/>
              </a:lnTo>
              <a:lnTo>
                <a:pt x="194443" y="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500" kern="1200"/>
        </a:p>
      </dsp:txBody>
      <dsp:txXfrm>
        <a:off x="4178315" y="2177056"/>
        <a:ext cx="20921" cy="20921"/>
      </dsp:txXfrm>
    </dsp:sp>
    <dsp:sp modelId="{2D28EDA0-5216-41B0-A9A7-F184A6A88D7B}">
      <dsp:nvSpPr>
        <dsp:cNvPr id="0" name=""/>
        <dsp:cNvSpPr/>
      </dsp:nvSpPr>
      <dsp:spPr>
        <a:xfrm>
          <a:off x="4091554" y="1631752"/>
          <a:ext cx="194443" cy="741020"/>
        </a:xfrm>
        <a:custGeom>
          <a:avLst/>
          <a:gdLst/>
          <a:ahLst/>
          <a:cxnLst/>
          <a:rect l="0" t="0" r="0" b="0"/>
          <a:pathLst>
            <a:path>
              <a:moveTo>
                <a:pt x="0" y="741020"/>
              </a:moveTo>
              <a:lnTo>
                <a:pt x="97221" y="741020"/>
              </a:lnTo>
              <a:lnTo>
                <a:pt x="97221" y="0"/>
              </a:lnTo>
              <a:lnTo>
                <a:pt x="194443" y="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500" kern="1200"/>
        </a:p>
      </dsp:txBody>
      <dsp:txXfrm>
        <a:off x="4169623" y="1983109"/>
        <a:ext cx="38305" cy="38305"/>
      </dsp:txXfrm>
    </dsp:sp>
    <dsp:sp modelId="{3BBF336A-F942-4571-96A5-3F1DE7E74E41}">
      <dsp:nvSpPr>
        <dsp:cNvPr id="0" name=""/>
        <dsp:cNvSpPr/>
      </dsp:nvSpPr>
      <dsp:spPr>
        <a:xfrm>
          <a:off x="2924890" y="1539124"/>
          <a:ext cx="194443" cy="8336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7221" y="0"/>
              </a:lnTo>
              <a:lnTo>
                <a:pt x="97221" y="833648"/>
              </a:lnTo>
              <a:lnTo>
                <a:pt x="194443" y="83364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500" kern="1200"/>
        </a:p>
      </dsp:txBody>
      <dsp:txXfrm>
        <a:off x="3000712" y="1934548"/>
        <a:ext cx="42801" cy="42801"/>
      </dsp:txXfrm>
    </dsp:sp>
    <dsp:sp modelId="{24823BC8-EB87-4529-BF21-111F54EA1558}">
      <dsp:nvSpPr>
        <dsp:cNvPr id="0" name=""/>
        <dsp:cNvSpPr/>
      </dsp:nvSpPr>
      <dsp:spPr>
        <a:xfrm>
          <a:off x="4091554" y="705475"/>
          <a:ext cx="194443" cy="5557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7221" y="0"/>
              </a:lnTo>
              <a:lnTo>
                <a:pt x="97221" y="555765"/>
              </a:lnTo>
              <a:lnTo>
                <a:pt x="194443" y="55576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500" kern="1200"/>
        </a:p>
      </dsp:txBody>
      <dsp:txXfrm>
        <a:off x="4174056" y="968638"/>
        <a:ext cx="29439" cy="29439"/>
      </dsp:txXfrm>
    </dsp:sp>
    <dsp:sp modelId="{5E650689-9D72-462E-8997-CE5401AA9526}">
      <dsp:nvSpPr>
        <dsp:cNvPr id="0" name=""/>
        <dsp:cNvSpPr/>
      </dsp:nvSpPr>
      <dsp:spPr>
        <a:xfrm>
          <a:off x="4091554" y="705475"/>
          <a:ext cx="194443" cy="1852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7221" y="0"/>
              </a:lnTo>
              <a:lnTo>
                <a:pt x="97221" y="185255"/>
              </a:lnTo>
              <a:lnTo>
                <a:pt x="194443" y="18525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500" kern="1200"/>
        </a:p>
      </dsp:txBody>
      <dsp:txXfrm>
        <a:off x="4182061" y="791389"/>
        <a:ext cx="13428" cy="13428"/>
      </dsp:txXfrm>
    </dsp:sp>
    <dsp:sp modelId="{70FCBFA2-6605-4A9F-B308-A9E77FFD64B2}">
      <dsp:nvSpPr>
        <dsp:cNvPr id="0" name=""/>
        <dsp:cNvSpPr/>
      </dsp:nvSpPr>
      <dsp:spPr>
        <a:xfrm>
          <a:off x="4091554" y="520220"/>
          <a:ext cx="194443" cy="185255"/>
        </a:xfrm>
        <a:custGeom>
          <a:avLst/>
          <a:gdLst/>
          <a:ahLst/>
          <a:cxnLst/>
          <a:rect l="0" t="0" r="0" b="0"/>
          <a:pathLst>
            <a:path>
              <a:moveTo>
                <a:pt x="0" y="185255"/>
              </a:moveTo>
              <a:lnTo>
                <a:pt x="97221" y="185255"/>
              </a:lnTo>
              <a:lnTo>
                <a:pt x="97221" y="0"/>
              </a:lnTo>
              <a:lnTo>
                <a:pt x="194443" y="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500" kern="1200"/>
        </a:p>
      </dsp:txBody>
      <dsp:txXfrm>
        <a:off x="4182061" y="606134"/>
        <a:ext cx="13428" cy="13428"/>
      </dsp:txXfrm>
    </dsp:sp>
    <dsp:sp modelId="{5F3C8A83-62DE-46BB-ADC3-C12D4B397636}">
      <dsp:nvSpPr>
        <dsp:cNvPr id="0" name=""/>
        <dsp:cNvSpPr/>
      </dsp:nvSpPr>
      <dsp:spPr>
        <a:xfrm>
          <a:off x="4091554" y="149710"/>
          <a:ext cx="194443" cy="555765"/>
        </a:xfrm>
        <a:custGeom>
          <a:avLst/>
          <a:gdLst/>
          <a:ahLst/>
          <a:cxnLst/>
          <a:rect l="0" t="0" r="0" b="0"/>
          <a:pathLst>
            <a:path>
              <a:moveTo>
                <a:pt x="0" y="555765"/>
              </a:moveTo>
              <a:lnTo>
                <a:pt x="97221" y="555765"/>
              </a:lnTo>
              <a:lnTo>
                <a:pt x="97221" y="0"/>
              </a:lnTo>
              <a:lnTo>
                <a:pt x="194443" y="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500" kern="1200"/>
        </a:p>
      </dsp:txBody>
      <dsp:txXfrm>
        <a:off x="4174056" y="412872"/>
        <a:ext cx="29439" cy="29439"/>
      </dsp:txXfrm>
    </dsp:sp>
    <dsp:sp modelId="{93B0955A-92DC-4041-8E6D-5807F680B9FF}">
      <dsp:nvSpPr>
        <dsp:cNvPr id="0" name=""/>
        <dsp:cNvSpPr/>
      </dsp:nvSpPr>
      <dsp:spPr>
        <a:xfrm>
          <a:off x="2924890" y="705475"/>
          <a:ext cx="194443" cy="833648"/>
        </a:xfrm>
        <a:custGeom>
          <a:avLst/>
          <a:gdLst/>
          <a:ahLst/>
          <a:cxnLst/>
          <a:rect l="0" t="0" r="0" b="0"/>
          <a:pathLst>
            <a:path>
              <a:moveTo>
                <a:pt x="0" y="833648"/>
              </a:moveTo>
              <a:lnTo>
                <a:pt x="97221" y="833648"/>
              </a:lnTo>
              <a:lnTo>
                <a:pt x="97221" y="0"/>
              </a:lnTo>
              <a:lnTo>
                <a:pt x="194443" y="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500" kern="1200"/>
        </a:p>
      </dsp:txBody>
      <dsp:txXfrm>
        <a:off x="3000712" y="1100899"/>
        <a:ext cx="42801" cy="42801"/>
      </dsp:txXfrm>
    </dsp:sp>
    <dsp:sp modelId="{1C442634-20C4-44AF-ADBE-EF946A0B9070}">
      <dsp:nvSpPr>
        <dsp:cNvPr id="0" name=""/>
        <dsp:cNvSpPr/>
      </dsp:nvSpPr>
      <dsp:spPr>
        <a:xfrm rot="16200000">
          <a:off x="1996664" y="1390920"/>
          <a:ext cx="1560044" cy="29640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900" kern="1200" dirty="0"/>
            <a:t>Schi Alpin</a:t>
          </a:r>
        </a:p>
      </dsp:txBody>
      <dsp:txXfrm>
        <a:off x="1996664" y="1390920"/>
        <a:ext cx="1560044" cy="296408"/>
      </dsp:txXfrm>
    </dsp:sp>
    <dsp:sp modelId="{E45FBEB6-CB6E-45A5-B6EA-1BE61C9E6FB2}">
      <dsp:nvSpPr>
        <dsp:cNvPr id="0" name=""/>
        <dsp:cNvSpPr/>
      </dsp:nvSpPr>
      <dsp:spPr>
        <a:xfrm>
          <a:off x="3119334" y="557271"/>
          <a:ext cx="972219" cy="29640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900" kern="1200" dirty="0"/>
            <a:t>Damen</a:t>
          </a:r>
        </a:p>
      </dsp:txBody>
      <dsp:txXfrm>
        <a:off x="3119334" y="557271"/>
        <a:ext cx="972219" cy="296408"/>
      </dsp:txXfrm>
    </dsp:sp>
    <dsp:sp modelId="{F2FAF5F4-25C8-41B7-BDF3-DA1FC419B62B}">
      <dsp:nvSpPr>
        <dsp:cNvPr id="0" name=""/>
        <dsp:cNvSpPr/>
      </dsp:nvSpPr>
      <dsp:spPr>
        <a:xfrm>
          <a:off x="4285998" y="1505"/>
          <a:ext cx="972219" cy="29640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900" kern="1200" dirty="0"/>
            <a:t>Abfahrt</a:t>
          </a:r>
        </a:p>
      </dsp:txBody>
      <dsp:txXfrm>
        <a:off x="4285998" y="1505"/>
        <a:ext cx="972219" cy="296408"/>
      </dsp:txXfrm>
    </dsp:sp>
    <dsp:sp modelId="{E1AEBA02-198E-40DD-BC8E-64C672C97835}">
      <dsp:nvSpPr>
        <dsp:cNvPr id="0" name=""/>
        <dsp:cNvSpPr/>
      </dsp:nvSpPr>
      <dsp:spPr>
        <a:xfrm>
          <a:off x="4285998" y="372016"/>
          <a:ext cx="972219" cy="29640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900" kern="1200" dirty="0"/>
            <a:t>RTL</a:t>
          </a:r>
        </a:p>
      </dsp:txBody>
      <dsp:txXfrm>
        <a:off x="4285998" y="372016"/>
        <a:ext cx="972219" cy="296408"/>
      </dsp:txXfrm>
    </dsp:sp>
    <dsp:sp modelId="{530A10C0-76DB-4FFE-B488-15612AB32D7B}">
      <dsp:nvSpPr>
        <dsp:cNvPr id="0" name=""/>
        <dsp:cNvSpPr/>
      </dsp:nvSpPr>
      <dsp:spPr>
        <a:xfrm>
          <a:off x="4285998" y="742526"/>
          <a:ext cx="972219" cy="29640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900" kern="1200" dirty="0"/>
            <a:t>Slalom</a:t>
          </a:r>
        </a:p>
      </dsp:txBody>
      <dsp:txXfrm>
        <a:off x="4285998" y="742526"/>
        <a:ext cx="972219" cy="296408"/>
      </dsp:txXfrm>
    </dsp:sp>
    <dsp:sp modelId="{3B8BCE5F-8DFB-43D1-81DD-1500DC2E9D6A}">
      <dsp:nvSpPr>
        <dsp:cNvPr id="0" name=""/>
        <dsp:cNvSpPr/>
      </dsp:nvSpPr>
      <dsp:spPr>
        <a:xfrm>
          <a:off x="4285998" y="1113037"/>
          <a:ext cx="972219" cy="29640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900" kern="1200" dirty="0"/>
            <a:t>Super-G</a:t>
          </a:r>
        </a:p>
      </dsp:txBody>
      <dsp:txXfrm>
        <a:off x="4285998" y="1113037"/>
        <a:ext cx="972219" cy="296408"/>
      </dsp:txXfrm>
    </dsp:sp>
    <dsp:sp modelId="{0BA2342C-7109-4302-A4D1-01BA8ADD3E38}">
      <dsp:nvSpPr>
        <dsp:cNvPr id="0" name=""/>
        <dsp:cNvSpPr/>
      </dsp:nvSpPr>
      <dsp:spPr>
        <a:xfrm>
          <a:off x="3119334" y="2224568"/>
          <a:ext cx="972219" cy="29640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900" kern="1200" dirty="0"/>
            <a:t>Herren</a:t>
          </a:r>
        </a:p>
      </dsp:txBody>
      <dsp:txXfrm>
        <a:off x="3119334" y="2224568"/>
        <a:ext cx="972219" cy="296408"/>
      </dsp:txXfrm>
    </dsp:sp>
    <dsp:sp modelId="{37DE0F89-0E06-4497-8369-50C922458D69}">
      <dsp:nvSpPr>
        <dsp:cNvPr id="0" name=""/>
        <dsp:cNvSpPr/>
      </dsp:nvSpPr>
      <dsp:spPr>
        <a:xfrm>
          <a:off x="4285998" y="1483547"/>
          <a:ext cx="972219" cy="29640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900" kern="1200" dirty="0"/>
            <a:t>Abfahrt</a:t>
          </a:r>
        </a:p>
      </dsp:txBody>
      <dsp:txXfrm>
        <a:off x="4285998" y="1483547"/>
        <a:ext cx="972219" cy="296408"/>
      </dsp:txXfrm>
    </dsp:sp>
    <dsp:sp modelId="{924C733E-F60F-455E-B85F-C470E57C170C}">
      <dsp:nvSpPr>
        <dsp:cNvPr id="0" name=""/>
        <dsp:cNvSpPr/>
      </dsp:nvSpPr>
      <dsp:spPr>
        <a:xfrm>
          <a:off x="4285998" y="1854058"/>
          <a:ext cx="972219" cy="29640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1900" kern="1200"/>
        </a:p>
      </dsp:txBody>
      <dsp:txXfrm>
        <a:off x="4285998" y="1854058"/>
        <a:ext cx="972219" cy="296408"/>
      </dsp:txXfrm>
    </dsp:sp>
    <dsp:sp modelId="{091C73BA-C7A2-4530-9908-2C006686DA82}">
      <dsp:nvSpPr>
        <dsp:cNvPr id="0" name=""/>
        <dsp:cNvSpPr/>
      </dsp:nvSpPr>
      <dsp:spPr>
        <a:xfrm>
          <a:off x="4285998" y="2224568"/>
          <a:ext cx="972219" cy="29640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900" kern="1200" dirty="0"/>
            <a:t>RTL</a:t>
          </a:r>
          <a:endParaRPr lang="de-AT" sz="1900" kern="1200" dirty="0"/>
        </a:p>
      </dsp:txBody>
      <dsp:txXfrm>
        <a:off x="4285998" y="2224568"/>
        <a:ext cx="972219" cy="296408"/>
      </dsp:txXfrm>
    </dsp:sp>
    <dsp:sp modelId="{05433016-917D-46D3-923B-0FF1FBEA7192}">
      <dsp:nvSpPr>
        <dsp:cNvPr id="0" name=""/>
        <dsp:cNvSpPr/>
      </dsp:nvSpPr>
      <dsp:spPr>
        <a:xfrm>
          <a:off x="4285998" y="2595079"/>
          <a:ext cx="972219" cy="29640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900" kern="1200" dirty="0"/>
            <a:t>Slalom</a:t>
          </a:r>
          <a:endParaRPr lang="de-AT" sz="1900" kern="1200" dirty="0"/>
        </a:p>
      </dsp:txBody>
      <dsp:txXfrm>
        <a:off x="4285998" y="2595079"/>
        <a:ext cx="972219" cy="296408"/>
      </dsp:txXfrm>
    </dsp:sp>
    <dsp:sp modelId="{CA3BA06A-739D-473E-BEE2-5DC573C6BF87}">
      <dsp:nvSpPr>
        <dsp:cNvPr id="0" name=""/>
        <dsp:cNvSpPr/>
      </dsp:nvSpPr>
      <dsp:spPr>
        <a:xfrm>
          <a:off x="4285998" y="2965589"/>
          <a:ext cx="972219" cy="29640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900" kern="1200" dirty="0"/>
            <a:t>Super-G</a:t>
          </a:r>
          <a:endParaRPr lang="de-AT" sz="1900" kern="1200" dirty="0"/>
        </a:p>
      </dsp:txBody>
      <dsp:txXfrm>
        <a:off x="4285998" y="2965589"/>
        <a:ext cx="972219" cy="2964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717D2F-A94F-43B1-98DA-E2837C5B1376}" type="datetimeFigureOut">
              <a:rPr lang="de-AT" smtClean="0"/>
              <a:t>05.08.2023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12D9EE-1032-428B-A5A0-69F9BCF83EF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023612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9CCA3-12F5-4B5F-8B4E-6B0C815E733F}" type="datetime1">
              <a:rPr lang="de-AT" smtClean="0"/>
              <a:t>05.08.2023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03906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E143E-FB55-4767-9926-A369962125D1}" type="datetime1">
              <a:rPr lang="de-AT" smtClean="0"/>
              <a:t>05.08.2023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95210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68A7C-0DFF-4FDC-B9E3-EC84D110924D}" type="datetime1">
              <a:rPr lang="de-AT" smtClean="0"/>
              <a:t>05.08.2023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205480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63082-458F-432B-B8E3-42004880B58B}" type="datetime1">
              <a:rPr lang="de-AT" smtClean="0"/>
              <a:t>05.08.2023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16543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FD5EF-5C3C-44AC-935B-2E589691D009}" type="datetime1">
              <a:rPr lang="de-AT" smtClean="0"/>
              <a:t>05.08.2023</a:t>
            </a:fld>
            <a:endParaRPr lang="de-A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33341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0ECE-09F6-4EDA-A8FD-D8578E60942C}" type="datetime1">
              <a:rPr lang="de-AT" smtClean="0"/>
              <a:t>05.08.2023</a:t>
            </a:fld>
            <a:endParaRPr lang="de-A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49815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620B-6AAB-4257-B03D-4FCD8B3A97AA}" type="datetime1">
              <a:rPr lang="de-AT" smtClean="0"/>
              <a:t>05.08.2023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40501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E6CB5-3FEC-4A56-A1E7-0C3B9DAB303C}" type="datetime1">
              <a:rPr lang="de-AT" smtClean="0"/>
              <a:t>05.08.2023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23463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F67CE-722A-408E-A41A-324161531BBB}" type="datetime1">
              <a:rPr lang="de-AT" smtClean="0"/>
              <a:t>05.08.2023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60346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54D2B-FF05-4210-BE43-546E41A2E4CE}" type="datetime1">
              <a:rPr lang="de-AT" smtClean="0"/>
              <a:t>05.08.2023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70563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04A2E-7770-4778-BCB3-DF5EE95FA9E9}" type="datetime1">
              <a:rPr lang="de-AT" smtClean="0"/>
              <a:t>05.08.2023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1499540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winkliges Dreiec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el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17" name="Untertitel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de-DE"/>
              <a:t>Formatvorlage des Untertitelmasters durch Klicken bearbeiten</a:t>
            </a:r>
            <a:endParaRPr kumimoji="0" lang="en-US"/>
          </a:p>
        </p:txBody>
      </p:sp>
      <p:grpSp>
        <p:nvGrpSpPr>
          <p:cNvPr id="2" name="Gruppieren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ihand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ihand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ihand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Gerade Verbindung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umsplatzhalt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de-AT"/>
          </a:p>
        </p:txBody>
      </p:sp>
      <p:sp>
        <p:nvSpPr>
          <p:cNvPr id="19" name="Fußzeilenplatzhalt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de-AT"/>
          </a:p>
        </p:txBody>
      </p:sp>
      <p:sp>
        <p:nvSpPr>
          <p:cNvPr id="27" name="Foliennummernplatzhalt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91B8CFE-901D-4987-8848-41547161A8FE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77079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42349-AE71-4C7E-8D05-FF83D1F8E91B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041506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29490-73B0-48FC-9E08-8DDA4979FAD7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7" name="Eingekerbter Richtungspfeil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Eingekerbter Richtungspfeil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823377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C5E8-B947-4B94-A0D9-C028A6176587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888469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leich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de-DE"/>
              <a:t>Textmasterformat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de-DE"/>
              <a:t>Textmasterformat bearbeiten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5D165-3A39-4BFD-AC8A-9F9DCBDBA9C2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7125300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939F4-F91D-4D45-957A-94CF9D9CE435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602578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5C9FE-76B0-4C60-AE0A-A8B3E07247DA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100648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245-FF9E-40E7-8B76-1348B5C7F893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361235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de-DE"/>
              <a:t>Textmasterformat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de-DE"/>
              <a:t>Bild durch Klicken auf Symbol hinzufügen</a:t>
            </a:r>
            <a:endParaRPr kumimoji="0" lang="en-US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5303EE7-D865-4C9C-AE14-4C5C09F4BCD6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8" name="Freihand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ihand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htwinkliges Dreiec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Gerade Verbindung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Eingekerbter Richtungspfeil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Eingekerbter Richtungspfeil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748276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D0A6A-9BFB-49FE-A817-2B3B31EB654E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88671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53CD1-9996-424B-BAD1-B4C7AEE85425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08177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FF0B74-9911-4AD9-844D-84189EDB59DF}" type="datetime1">
              <a:rPr lang="de-AT" smtClean="0"/>
              <a:t>05.08.2023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AT"/>
              <a:t>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A50D83-220A-4885-84B8-2BD922AE38EF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05523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ihand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ihand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echtwinkliges Dreiec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Gerade Verbindung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elplatzhalt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0" name="Textplatzhalt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/>
              <a:t>Textmasterformat bearbeiten</a:t>
            </a:r>
          </a:p>
          <a:p>
            <a:pPr lvl="1" eaLnBrk="1" latinLnBrk="0" hangingPunct="1"/>
            <a:r>
              <a:rPr kumimoji="0" lang="de-DE"/>
              <a:t>Zweite Ebene</a:t>
            </a:r>
          </a:p>
          <a:p>
            <a:pPr lvl="2" eaLnBrk="1" latinLnBrk="0" hangingPunct="1"/>
            <a:r>
              <a:rPr kumimoji="0" lang="de-DE"/>
              <a:t>Dritte Ebene</a:t>
            </a:r>
          </a:p>
          <a:p>
            <a:pPr lvl="3" eaLnBrk="1" latinLnBrk="0" hangingPunct="1"/>
            <a:r>
              <a:rPr kumimoji="0" lang="de-DE"/>
              <a:t>Vierte Ebene</a:t>
            </a:r>
          </a:p>
          <a:p>
            <a:pPr lvl="4" eaLnBrk="1" latinLnBrk="0" hangingPunct="1"/>
            <a:r>
              <a:rPr kumimoji="0" lang="de-DE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de-AT"/>
          </a:p>
        </p:txBody>
      </p:sp>
      <p:sp>
        <p:nvSpPr>
          <p:cNvPr id="22" name="Fußzeilenplatzhalt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de-AT"/>
          </a:p>
        </p:txBody>
      </p:sp>
      <p:sp>
        <p:nvSpPr>
          <p:cNvPr id="18" name="Foliennummernplatzhalt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7829490-73B0-48FC-9E08-8DDA4979FAD7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28314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F1AC9F-B825-4B5A-8AD7-A5AA5D6BAD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ln w="3175">
            <a:solidFill>
              <a:srgbClr val="DDDDDD"/>
            </a:solidFill>
          </a:ln>
        </p:spPr>
        <p:txBody>
          <a:bodyPr anchor="ctr"/>
          <a:lstStyle/>
          <a:p>
            <a:r>
              <a:rPr lang="de-AT" dirty="0"/>
              <a:t>Alpine Ski WM 2013</a:t>
            </a:r>
          </a:p>
        </p:txBody>
      </p:sp>
      <p:sp>
        <p:nvSpPr>
          <p:cNvPr id="6" name="Untertitel 5">
            <a:extLst>
              <a:ext uri="{FF2B5EF4-FFF2-40B4-BE49-F238E27FC236}">
                <a16:creationId xmlns:a16="http://schemas.microsoft.com/office/drawing/2014/main" id="{85912CDD-1F5C-442B-8ABD-7DB9B5F289D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/>
              <a:t>Schladming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6F8CBA74-91AB-4E55-9796-70C3A886E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B6742-E68A-4F79-9ACE-183BF4EDC083}" type="datetime1">
              <a:rPr lang="de-AT" smtClean="0"/>
              <a:t>05.08.2023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A6AD77B-F130-4487-B757-F52EEE41E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A75492A4-22EC-424E-A322-543D16487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64309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23F51C-2A72-4B64-ADF6-EA824BA5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Aus der Geschichte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F942B26-E87A-4E38-B2FD-FFA08C55BB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de-DE" b="1" dirty="0"/>
              <a:t>Ab dem Winter 1973/74</a:t>
            </a:r>
            <a:br>
              <a:rPr lang="de-DE" dirty="0"/>
            </a:br>
            <a:r>
              <a:rPr lang="de-DE" dirty="0"/>
              <a:t>in unregelmäßigen Abständen  Veranstaltungsort von verschiedenen Weltcuprennen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de-DE" b="1" dirty="0"/>
              <a:t>1982</a:t>
            </a:r>
            <a:br>
              <a:rPr lang="de-DE" dirty="0"/>
            </a:br>
            <a:r>
              <a:rPr lang="de-DE" dirty="0"/>
              <a:t>Erstmals Ski-WM in Schladming gemeinsam mit Haus/Ennstal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de-DE" b="1" dirty="0"/>
              <a:t>1993</a:t>
            </a:r>
            <a:br>
              <a:rPr lang="de-DE" dirty="0"/>
            </a:br>
            <a:r>
              <a:rPr lang="de-DE" dirty="0"/>
              <a:t>Special Olympics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de-DE" b="1" dirty="0"/>
              <a:t>Schladming NIGHT-RACE</a:t>
            </a:r>
            <a:br>
              <a:rPr lang="de-DE" dirty="0"/>
            </a:br>
            <a:r>
              <a:rPr lang="de-DE" dirty="0"/>
              <a:t>Herren Nacht-Slalom seit 1997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9834E11-1D6C-46AF-B42B-7295050FD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5C0B-F211-4AE5-93E4-75D19246FD17}" type="datetime1">
              <a:rPr lang="de-AT" smtClean="0"/>
              <a:t>05.08.2023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F63B767-2A17-4AA0-8D91-2B84CC4DF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84928BB-01EC-4A90-9B4C-94C30B8DB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39576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A89527-8327-4D09-876E-3EF0D652B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Bewerbe</a:t>
            </a:r>
          </a:p>
        </p:txBody>
      </p:sp>
      <p:graphicFrame>
        <p:nvGraphicFramePr>
          <p:cNvPr id="4" name="Inhaltsplatzhalter 3">
            <a:extLst>
              <a:ext uri="{FF2B5EF4-FFF2-40B4-BE49-F238E27FC236}">
                <a16:creationId xmlns:a16="http://schemas.microsoft.com/office/drawing/2014/main" id="{00B71198-70D4-4012-8D4C-B7F51059218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7505064"/>
              </p:ext>
            </p:extLst>
          </p:nvPr>
        </p:nvGraphicFramePr>
        <p:xfrm>
          <a:off x="628650" y="2226469"/>
          <a:ext cx="7886700" cy="3263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2FA9FD85-60E6-4FA6-9F7B-029E079E5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C7C87-8AB5-44A1-96C8-EFD07B54FA80}" type="datetime1">
              <a:rPr lang="de-AT" smtClean="0"/>
              <a:t>05.08.2023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504912E-457D-4219-8375-187E04D94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00F555B-72B6-4F43-9A7B-87DF1DBF8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3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87685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679F36-ACE9-408A-8CAC-0EC63EA86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Key Facts</a:t>
            </a:r>
          </a:p>
        </p:txBody>
      </p:sp>
      <p:graphicFrame>
        <p:nvGraphicFramePr>
          <p:cNvPr id="7" name="Inhaltsplatzhalter 6">
            <a:extLst>
              <a:ext uri="{FF2B5EF4-FFF2-40B4-BE49-F238E27FC236}">
                <a16:creationId xmlns:a16="http://schemas.microsoft.com/office/drawing/2014/main" id="{AC9CAF8C-10E9-4E41-9055-93B5837880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0222157"/>
              </p:ext>
            </p:extLst>
          </p:nvPr>
        </p:nvGraphicFramePr>
        <p:xfrm>
          <a:off x="1592826" y="2610465"/>
          <a:ext cx="5400000" cy="210139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800000">
                  <a:extLst>
                    <a:ext uri="{9D8B030D-6E8A-4147-A177-3AD203B41FA5}">
                      <a16:colId xmlns:a16="http://schemas.microsoft.com/office/drawing/2014/main" val="112157079"/>
                    </a:ext>
                  </a:extLst>
                </a:gridCol>
                <a:gridCol w="3600000">
                  <a:extLst>
                    <a:ext uri="{9D8B030D-6E8A-4147-A177-3AD203B41FA5}">
                      <a16:colId xmlns:a16="http://schemas.microsoft.com/office/drawing/2014/main" val="298203745"/>
                    </a:ext>
                  </a:extLst>
                </a:gridCol>
              </a:tblGrid>
              <a:tr h="350232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 dirty="0">
                          <a:effectLst/>
                        </a:rPr>
                        <a:t>Teilnehmer</a:t>
                      </a:r>
                      <a:endParaRPr lang="de-AT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>
                          <a:effectLst/>
                        </a:rPr>
                        <a:t>Ca. 650 SportlerInnen</a:t>
                      </a:r>
                      <a:endParaRPr lang="de-AT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5072265"/>
                  </a:ext>
                </a:extLst>
              </a:tr>
              <a:tr h="350232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>
                          <a:effectLst/>
                        </a:rPr>
                        <a:t>Nationen</a:t>
                      </a:r>
                      <a:endParaRPr lang="de-AT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 dirty="0">
                          <a:effectLst/>
                        </a:rPr>
                        <a:t>70</a:t>
                      </a:r>
                      <a:endParaRPr lang="de-AT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50026688"/>
                  </a:ext>
                </a:extLst>
              </a:tr>
              <a:tr h="350232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>
                          <a:effectLst/>
                        </a:rPr>
                        <a:t>Unterkünfte</a:t>
                      </a:r>
                      <a:endParaRPr lang="de-AT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>
                          <a:effectLst/>
                        </a:rPr>
                        <a:t>Ca. 1800, rund 28.000 Betten</a:t>
                      </a:r>
                      <a:endParaRPr lang="de-AT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46148350"/>
                  </a:ext>
                </a:extLst>
              </a:tr>
              <a:tr h="350232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>
                          <a:effectLst/>
                        </a:rPr>
                        <a:t>Liftanlagen</a:t>
                      </a:r>
                      <a:endParaRPr lang="de-AT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>
                          <a:effectLst/>
                        </a:rPr>
                        <a:t>113</a:t>
                      </a:r>
                      <a:endParaRPr lang="de-AT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59992457"/>
                  </a:ext>
                </a:extLst>
              </a:tr>
              <a:tr h="350232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>
                          <a:effectLst/>
                        </a:rPr>
                        <a:t>Pisten</a:t>
                      </a:r>
                      <a:endParaRPr lang="de-AT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>
                          <a:effectLst/>
                        </a:rPr>
                        <a:t>223 Kilometer</a:t>
                      </a:r>
                      <a:endParaRPr lang="de-AT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59917141"/>
                  </a:ext>
                </a:extLst>
              </a:tr>
              <a:tr h="350232">
                <a:tc>
                  <a:txBody>
                    <a:bodyPr/>
                    <a:lstStyle/>
                    <a:p>
                      <a:pPr marL="449580" indent="-449580">
                        <a:spcAft>
                          <a:spcPts val="600"/>
                        </a:spcAft>
                      </a:pPr>
                      <a:r>
                        <a:rPr lang="de-DE" sz="1200">
                          <a:effectLst/>
                        </a:rPr>
                        <a:t> </a:t>
                      </a:r>
                      <a:endParaRPr lang="de-AT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 dirty="0">
                          <a:effectLst/>
                        </a:rPr>
                        <a:t> </a:t>
                      </a:r>
                      <a:endParaRPr lang="de-AT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53807777"/>
                  </a:ext>
                </a:extLst>
              </a:tr>
            </a:tbl>
          </a:graphicData>
        </a:graphic>
      </p:graphicFrame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B954A32-D27F-4ED4-B881-026D22B0C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17348-BA45-484B-BFB9-582AF7B3A935}" type="datetime1">
              <a:rPr lang="de-AT" smtClean="0"/>
              <a:t>05.08.2023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85840F6-40F8-43A5-B59A-BE6E47295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330984A-BFEC-4991-85A7-92761819A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65031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8B5C5D-F452-432F-AFEE-028016F50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Weltmeister 2013 / Herren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3FB3291-D80B-4DB1-B317-F8D471E32B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>
                <a:highlight>
                  <a:srgbClr val="FFFF00"/>
                </a:highlight>
              </a:rPr>
              <a:t>Abfahrt</a:t>
            </a:r>
            <a:r>
              <a:rPr lang="de-AT" dirty="0"/>
              <a:t>: Aksel Lund Svindal</a:t>
            </a:r>
          </a:p>
          <a:p>
            <a:r>
              <a:rPr lang="de-AT" dirty="0">
                <a:solidFill>
                  <a:schemeClr val="bg1"/>
                </a:solidFill>
                <a:highlight>
                  <a:srgbClr val="008080"/>
                </a:highlight>
              </a:rPr>
              <a:t>Riesentorlauf</a:t>
            </a:r>
            <a:r>
              <a:rPr lang="de-AT" dirty="0"/>
              <a:t>: Ted Ligety</a:t>
            </a:r>
          </a:p>
          <a:p>
            <a:r>
              <a:rPr lang="de-AT" dirty="0">
                <a:highlight>
                  <a:srgbClr val="FF00FF"/>
                </a:highlight>
              </a:rPr>
              <a:t>Slalom</a:t>
            </a:r>
            <a:r>
              <a:rPr lang="de-AT" dirty="0"/>
              <a:t>: Marcel Hirscher</a:t>
            </a:r>
          </a:p>
          <a:p>
            <a:r>
              <a:rPr lang="de-AT" dirty="0">
                <a:solidFill>
                  <a:schemeClr val="bg1"/>
                </a:solidFill>
                <a:highlight>
                  <a:srgbClr val="808080"/>
                </a:highlight>
              </a:rPr>
              <a:t>Super-G</a:t>
            </a:r>
            <a:r>
              <a:rPr lang="de-AT" dirty="0"/>
              <a:t>: Ted Ligety</a:t>
            </a:r>
          </a:p>
          <a:p>
            <a:r>
              <a:rPr lang="de-AT" dirty="0">
                <a:solidFill>
                  <a:schemeClr val="bg1"/>
                </a:solidFill>
                <a:highlight>
                  <a:srgbClr val="008000"/>
                </a:highlight>
              </a:rPr>
              <a:t>Super-Kombination</a:t>
            </a:r>
            <a:r>
              <a:rPr lang="de-AT" dirty="0"/>
              <a:t>: Ted Ligety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55C36D5-020F-4B22-B6C5-78C36AB48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60BD6-306F-4123-B8EB-1EF54AF6F6AA}" type="datetime1">
              <a:rPr lang="de-AT" smtClean="0"/>
              <a:t>05.08.2023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2811FFD-482A-417E-851F-E896EF54C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F6AB564-467D-4F89-8227-5B84B579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5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489638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A05D54-B1FB-4288-8F17-ABF77898D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Weltmeister 2013 / Damen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4FB3AC1-9947-4106-823B-22C0A7616F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>
                <a:highlight>
                  <a:srgbClr val="FFFF00"/>
                </a:highlight>
              </a:rPr>
              <a:t>Abfahrt</a:t>
            </a:r>
            <a:r>
              <a:rPr lang="de-AT" dirty="0"/>
              <a:t>: Marion Rolland</a:t>
            </a:r>
          </a:p>
          <a:p>
            <a:r>
              <a:rPr lang="de-AT" dirty="0">
                <a:solidFill>
                  <a:schemeClr val="bg1"/>
                </a:solidFill>
                <a:highlight>
                  <a:srgbClr val="008000"/>
                </a:highlight>
              </a:rPr>
              <a:t>Riesentorlauf</a:t>
            </a:r>
            <a:r>
              <a:rPr lang="de-AT" dirty="0"/>
              <a:t>: Tessa </a:t>
            </a:r>
            <a:r>
              <a:rPr lang="de-AT" dirty="0" err="1"/>
              <a:t>Worley</a:t>
            </a:r>
            <a:endParaRPr lang="de-AT" dirty="0"/>
          </a:p>
          <a:p>
            <a:r>
              <a:rPr lang="de-AT" dirty="0">
                <a:solidFill>
                  <a:schemeClr val="bg1"/>
                </a:solidFill>
                <a:highlight>
                  <a:srgbClr val="FF00FF"/>
                </a:highlight>
              </a:rPr>
              <a:t>Slalom</a:t>
            </a:r>
            <a:r>
              <a:rPr lang="de-AT" dirty="0"/>
              <a:t>: Mikaela Shiffrin</a:t>
            </a:r>
          </a:p>
          <a:p>
            <a:r>
              <a:rPr lang="de-AT" dirty="0">
                <a:solidFill>
                  <a:schemeClr val="bg1"/>
                </a:solidFill>
                <a:highlight>
                  <a:srgbClr val="808080"/>
                </a:highlight>
              </a:rPr>
              <a:t>Super-G</a:t>
            </a:r>
            <a:r>
              <a:rPr lang="de-AT" dirty="0"/>
              <a:t>: Tina Maze</a:t>
            </a:r>
          </a:p>
          <a:p>
            <a:r>
              <a:rPr lang="de-AT" dirty="0">
                <a:solidFill>
                  <a:schemeClr val="bg1"/>
                </a:solidFill>
                <a:highlight>
                  <a:srgbClr val="000000"/>
                </a:highlight>
              </a:rPr>
              <a:t>Super-Kombination</a:t>
            </a:r>
            <a:r>
              <a:rPr lang="de-AT" dirty="0"/>
              <a:t>: Maria Höfl-Riesch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2B52C38-345D-4F74-969C-B4FB045F9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F10B6-9BF0-411C-9BA3-BCE861669BF2}" type="datetime1">
              <a:rPr lang="de-AT" smtClean="0"/>
              <a:t>05.08.2023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5A88042-1D09-47D7-8C91-BC8EB079A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Easy4me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5C3651A-B237-4699-83AA-395408F41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0D83-220A-4885-84B8-2BD922AE38EF}" type="slidenum">
              <a:rPr lang="de-AT" smtClean="0"/>
              <a:t>6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24975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r>
              <a:rPr lang="de-AT" dirty="0"/>
              <a:t>Schladming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AT" dirty="0"/>
              <a:t>  Stadt in der Obersteiermark</a:t>
            </a:r>
          </a:p>
        </p:txBody>
      </p:sp>
      <p:pic>
        <p:nvPicPr>
          <p:cNvPr id="4" name="Grafik 3" descr="schladmin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89983"/>
            <a:ext cx="9144000" cy="276801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de-AT" sz="2800" dirty="0"/>
          </a:p>
          <a:p>
            <a:pPr>
              <a:lnSpc>
                <a:spcPct val="90000"/>
              </a:lnSpc>
            </a:pPr>
            <a:r>
              <a:rPr lang="de-AT" sz="2800" dirty="0"/>
              <a:t>Lage: Obersteiermark, Bezirk Liezen</a:t>
            </a:r>
          </a:p>
          <a:p>
            <a:pPr>
              <a:lnSpc>
                <a:spcPct val="90000"/>
              </a:lnSpc>
            </a:pPr>
            <a:r>
              <a:rPr lang="de-AT" sz="2800" dirty="0"/>
              <a:t>Einwohner: ca. 4500 </a:t>
            </a:r>
          </a:p>
          <a:p>
            <a:pPr>
              <a:lnSpc>
                <a:spcPct val="90000"/>
              </a:lnSpc>
            </a:pPr>
            <a:r>
              <a:rPr lang="de-AT" sz="2800" dirty="0"/>
              <a:t>Seehöhe: 745 m ü.d.M.</a:t>
            </a:r>
          </a:p>
          <a:p>
            <a:pPr>
              <a:lnSpc>
                <a:spcPct val="90000"/>
              </a:lnSpc>
            </a:pPr>
            <a:r>
              <a:rPr lang="de-AT" sz="2800" dirty="0"/>
              <a:t>Wichtigster Wirtschaftszweig: Tourismus </a:t>
            </a:r>
            <a:br>
              <a:rPr lang="de-AT" sz="2800" dirty="0"/>
            </a:br>
            <a:br>
              <a:rPr lang="de-AT" sz="2800" dirty="0"/>
            </a:br>
            <a:endParaRPr lang="de-AT" sz="2800" dirty="0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Informationen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09600" y="1600200"/>
            <a:ext cx="3810000" cy="4800600"/>
          </a:xfrm>
        </p:spPr>
        <p:txBody>
          <a:bodyPr/>
          <a:lstStyle/>
          <a:p>
            <a:pPr marL="109728" indent="0">
              <a:lnSpc>
                <a:spcPct val="90000"/>
              </a:lnSpc>
              <a:buNone/>
            </a:pPr>
            <a:r>
              <a:rPr lang="de-AT" sz="3600" b="1" dirty="0"/>
              <a:t>Sommer</a:t>
            </a:r>
            <a:r>
              <a:rPr lang="de-AT" sz="2400" b="1" dirty="0"/>
              <a:t>	</a:t>
            </a:r>
          </a:p>
          <a:p>
            <a:pPr marL="109728" indent="0">
              <a:lnSpc>
                <a:spcPct val="90000"/>
              </a:lnSpc>
              <a:buNone/>
            </a:pPr>
            <a:r>
              <a:rPr lang="de-AT" dirty="0"/>
              <a:t>Wandern</a:t>
            </a:r>
          </a:p>
          <a:p>
            <a:pPr marL="109728" indent="0">
              <a:lnSpc>
                <a:spcPct val="90000"/>
              </a:lnSpc>
              <a:buNone/>
            </a:pPr>
            <a:r>
              <a:rPr lang="de-AT" dirty="0"/>
              <a:t>Bergsteigen</a:t>
            </a:r>
          </a:p>
          <a:p>
            <a:pPr marL="109728" indent="0">
              <a:lnSpc>
                <a:spcPct val="90000"/>
              </a:lnSpc>
              <a:buNone/>
            </a:pPr>
            <a:r>
              <a:rPr lang="de-AT" dirty="0"/>
              <a:t>Klettern</a:t>
            </a:r>
          </a:p>
          <a:p>
            <a:pPr marL="109728" indent="0">
              <a:lnSpc>
                <a:spcPct val="90000"/>
              </a:lnSpc>
              <a:buNone/>
            </a:pPr>
            <a:r>
              <a:rPr lang="de-AT" dirty="0"/>
              <a:t>Rad- und Mountainbike</a:t>
            </a:r>
          </a:p>
          <a:p>
            <a:pPr marL="109728" indent="0">
              <a:lnSpc>
                <a:spcPct val="90000"/>
              </a:lnSpc>
              <a:buNone/>
            </a:pPr>
            <a:r>
              <a:rPr lang="de-AT" dirty="0"/>
              <a:t>Golf </a:t>
            </a:r>
          </a:p>
          <a:p>
            <a:pPr marL="109728" indent="0">
              <a:lnSpc>
                <a:spcPct val="90000"/>
              </a:lnSpc>
              <a:buNone/>
            </a:pPr>
            <a:r>
              <a:rPr lang="de-AT" dirty="0"/>
              <a:t>…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427984" y="1556792"/>
            <a:ext cx="4267200" cy="4343400"/>
          </a:xfrm>
        </p:spPr>
        <p:txBody>
          <a:bodyPr/>
          <a:lstStyle/>
          <a:p>
            <a:pPr marL="109728" indent="0">
              <a:buNone/>
            </a:pPr>
            <a:r>
              <a:rPr lang="de-AT" sz="3600" b="1" dirty="0"/>
              <a:t>Winter</a:t>
            </a:r>
            <a:endParaRPr lang="de-AT" sz="3600" dirty="0"/>
          </a:p>
          <a:p>
            <a:pPr marL="109728" indent="0">
              <a:buNone/>
            </a:pPr>
            <a:r>
              <a:rPr lang="de-AT" dirty="0"/>
              <a:t>Schifahren</a:t>
            </a:r>
          </a:p>
          <a:p>
            <a:pPr marL="109728" indent="0">
              <a:buNone/>
            </a:pPr>
            <a:r>
              <a:rPr lang="de-AT" dirty="0" err="1"/>
              <a:t>Snowparks</a:t>
            </a:r>
            <a:r>
              <a:rPr lang="de-AT" dirty="0"/>
              <a:t> und </a:t>
            </a:r>
            <a:r>
              <a:rPr lang="de-AT" dirty="0" err="1"/>
              <a:t>Freeride</a:t>
            </a:r>
            <a:endParaRPr lang="de-AT" dirty="0"/>
          </a:p>
          <a:p>
            <a:pPr marL="109728" indent="0">
              <a:buNone/>
            </a:pPr>
            <a:r>
              <a:rPr lang="de-AT" dirty="0"/>
              <a:t>Langlauf</a:t>
            </a:r>
          </a:p>
          <a:p>
            <a:pPr marL="109728" indent="0">
              <a:buNone/>
            </a:pPr>
            <a:r>
              <a:rPr lang="de-AT" dirty="0"/>
              <a:t>Schneeschuhwandern</a:t>
            </a:r>
          </a:p>
          <a:p>
            <a:pPr marL="109728" indent="0">
              <a:buNone/>
            </a:pPr>
            <a:r>
              <a:rPr lang="de-AT" dirty="0"/>
              <a:t>….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Tourismusregion Schladming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540" y="1274366"/>
            <a:ext cx="7257519" cy="5443139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softEdge rad="112500"/>
          </a:effec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Dachstein  /  </a:t>
            </a:r>
            <a:r>
              <a:rPr lang="de-AT" dirty="0" err="1"/>
              <a:t>Ramsau</a:t>
            </a:r>
            <a:endParaRPr lang="de-AT" dirty="0"/>
          </a:p>
        </p:txBody>
      </p:sp>
      <p:sp>
        <p:nvSpPr>
          <p:cNvPr id="5" name="Abgerundetes Rechteck 4"/>
          <p:cNvSpPr/>
          <p:nvPr/>
        </p:nvSpPr>
        <p:spPr>
          <a:xfrm>
            <a:off x="827584" y="4941168"/>
            <a:ext cx="7704856" cy="1512168"/>
          </a:xfrm>
          <a:prstGeom prst="roundRect">
            <a:avLst/>
          </a:prstGeom>
          <a:solidFill>
            <a:schemeClr val="tx1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Der Dachstein (2995 m) </a:t>
            </a:r>
            <a:br>
              <a:rPr kumimoji="0" lang="de-DE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</a:br>
            <a:r>
              <a:rPr kumimoji="0" lang="de-DE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gehört zu den Nördlichen Kalkalpen.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de-DE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</a:br>
            <a:r>
              <a:rPr kumimoji="0" lang="de-DE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Der mächtige Kalkstock hat Anteil an den Bundesländern Salzburg, Steiermark und Oberösterreich.</a:t>
            </a:r>
            <a:endParaRPr kumimoji="0" lang="de-A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83668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 err="1"/>
              <a:t>Planai</a:t>
            </a:r>
            <a:endParaRPr lang="de-AT" dirty="0"/>
          </a:p>
        </p:txBody>
      </p:sp>
      <p:pic>
        <p:nvPicPr>
          <p:cNvPr id="5" name="Grafik 4" descr="plana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001097"/>
            <a:ext cx="9144000" cy="2856903"/>
          </a:xfrm>
          <a:prstGeom prst="rect">
            <a:avLst/>
          </a:prstGeom>
        </p:spPr>
      </p:pic>
      <p:sp>
        <p:nvSpPr>
          <p:cNvPr id="6" name="Inhaltsplatzhalter 3"/>
          <p:cNvSpPr txBox="1">
            <a:spLocks/>
          </p:cNvSpPr>
          <p:nvPr/>
        </p:nvSpPr>
        <p:spPr>
          <a:xfrm>
            <a:off x="4355976" y="476672"/>
            <a:ext cx="4320480" cy="1080120"/>
          </a:xfrm>
          <a:prstGeom prst="rect">
            <a:avLst/>
          </a:prstGeom>
          <a:solidFill>
            <a:schemeClr val="bg1">
              <a:alpha val="48000"/>
            </a:schemeClr>
          </a:solidFill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de-AT" sz="2700" b="0" i="0" u="none" strike="noStrike" kern="1200" cap="none" spc="0" normalizeH="0" baseline="0" noProof="0">
                <a:ln>
                  <a:noFill/>
                </a:ln>
                <a:solidFill>
                  <a:srgbClr val="DA1F28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Sans Unicode"/>
                <a:ea typeface="+mn-ea"/>
                <a:cs typeface="+mn-cs"/>
              </a:rPr>
              <a:t>47 Seilbahnen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de-AT" sz="2700" b="0" i="0" u="none" strike="noStrike" kern="1200" cap="none" spc="0" normalizeH="0" baseline="0" noProof="0">
                <a:ln>
                  <a:noFill/>
                </a:ln>
                <a:solidFill>
                  <a:srgbClr val="DA1F28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Sans Unicode"/>
                <a:ea typeface="+mn-ea"/>
                <a:cs typeface="+mn-cs"/>
              </a:rPr>
              <a:t>124 Pistenkilometer</a:t>
            </a:r>
            <a:endParaRPr kumimoji="0" lang="de-AT" sz="2700" b="0" i="0" u="none" strike="noStrike" kern="1200" cap="none" spc="0" normalizeH="0" baseline="0" noProof="0" dirty="0">
              <a:ln>
                <a:noFill/>
              </a:ln>
              <a:solidFill>
                <a:srgbClr val="DA1F28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Sans Unicod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1226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Inhaltsplatzhalter 5">
            <a:extLst>
              <a:ext uri="{FF2B5EF4-FFF2-40B4-BE49-F238E27FC236}">
                <a16:creationId xmlns:a16="http://schemas.microsoft.com/office/drawing/2014/main" id="{FA8637D2-6315-4A8D-9E0A-CC7B2A919C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8470784"/>
              </p:ext>
            </p:extLst>
          </p:nvPr>
        </p:nvGraphicFramePr>
        <p:xfrm>
          <a:off x="457200" y="148113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itel 2">
            <a:extLst>
              <a:ext uri="{FF2B5EF4-FFF2-40B4-BE49-F238E27FC236}">
                <a16:creationId xmlns:a16="http://schemas.microsoft.com/office/drawing/2014/main" id="{4247275C-0110-48E9-8BD7-BE1BF5983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Hotelkategorien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17546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eimos">
  <a:themeElements>
    <a:clrScheme name="Deimos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Deimos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Deimo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237</Words>
  <Application>Microsoft Office PowerPoint</Application>
  <PresentationFormat>Bildschirmpräsentation (4:3)</PresentationFormat>
  <Paragraphs>91</Paragraphs>
  <Slides>12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8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12</vt:i4>
      </vt:variant>
    </vt:vector>
  </HeadingPairs>
  <TitlesOfParts>
    <vt:vector size="22" baseType="lpstr">
      <vt:lpstr>Arial</vt:lpstr>
      <vt:lpstr>Calibri</vt:lpstr>
      <vt:lpstr>Calibri Light</vt:lpstr>
      <vt:lpstr>Courier New</vt:lpstr>
      <vt:lpstr>Lucida Sans Unicode</vt:lpstr>
      <vt:lpstr>Verdana</vt:lpstr>
      <vt:lpstr>Wingdings 2</vt:lpstr>
      <vt:lpstr>Wingdings 3</vt:lpstr>
      <vt:lpstr>Office</vt:lpstr>
      <vt:lpstr>Deimos</vt:lpstr>
      <vt:lpstr>Alpine Ski WM 2013</vt:lpstr>
      <vt:lpstr>Aus der Geschichte</vt:lpstr>
      <vt:lpstr>Bewerbe</vt:lpstr>
      <vt:lpstr>Key Facts</vt:lpstr>
      <vt:lpstr>Weltmeister 2013 / Herren</vt:lpstr>
      <vt:lpstr>Weltmeister 2013 / Damen</vt:lpstr>
      <vt:lpstr>Schladming</vt:lpstr>
      <vt:lpstr>Informationen</vt:lpstr>
      <vt:lpstr>Tourismusregion Schladming</vt:lpstr>
      <vt:lpstr>Dachstein  /  Ramsau</vt:lpstr>
      <vt:lpstr>Planai</vt:lpstr>
      <vt:lpstr>Hotelkategorien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Alpine Ski WM 2013</dc:title>
  <dc:creator>Alois Klotz</dc:creator>
  <cp:lastModifiedBy>Easy4me</cp:lastModifiedBy>
  <cp:revision>11</cp:revision>
  <dcterms:created xsi:type="dcterms:W3CDTF">2020-10-04T07:00:39Z</dcterms:created>
  <dcterms:modified xsi:type="dcterms:W3CDTF">2023-08-05T08:37:52Z</dcterms:modified>
</cp:coreProperties>
</file>