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57" r:id="rId3"/>
    <p:sldId id="258" r:id="rId4"/>
    <p:sldId id="263" r:id="rId5"/>
    <p:sldId id="260" r:id="rId6"/>
    <p:sldId id="261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</p:sldIdLst>
  <p:sldSz cx="9144000" cy="6858000" type="screen4x3"/>
  <p:notesSz cx="6858000" cy="9144000"/>
  <p:defaultTextStyle>
    <a:defPPr>
      <a:defRPr lang="de-AT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61D6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615" autoAdjust="0"/>
    <p:restoredTop sz="90909" autoAdjust="0"/>
  </p:normalViewPr>
  <p:slideViewPr>
    <p:cSldViewPr>
      <p:cViewPr varScale="1">
        <p:scale>
          <a:sx n="75" d="100"/>
          <a:sy n="75" d="100"/>
        </p:scale>
        <p:origin x="-84" y="-6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064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-Arbeitsblat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-Arbeitsblat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de-AT"/>
  <c:chart>
    <c:title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Tabelle1!$B$1</c:f>
              <c:strCache>
                <c:ptCount val="1"/>
                <c:pt idx="0">
                  <c:v>km²</c:v>
                </c:pt>
              </c:strCache>
            </c:strRef>
          </c:tx>
          <c:dPt>
            <c:idx val="0"/>
            <c:spPr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</c:spPr>
          </c:dPt>
          <c:dPt>
            <c:idx val="1"/>
            <c:spPr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c:spPr>
          </c:dPt>
          <c:dPt>
            <c:idx val="2"/>
            <c:explosion val="14"/>
            <c:spPr>
              <a:gradFill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</c:spPr>
          </c:dPt>
          <c:cat>
            <c:strRef>
              <c:f>Tabelle1!$A$2:$A$4</c:f>
              <c:strCache>
                <c:ptCount val="3"/>
                <c:pt idx="0">
                  <c:v>Salzburg</c:v>
                </c:pt>
                <c:pt idx="1">
                  <c:v>Kärnten</c:v>
                </c:pt>
                <c:pt idx="2">
                  <c:v>Tirol</c:v>
                </c:pt>
              </c:strCache>
            </c:strRef>
          </c:cat>
          <c:val>
            <c:numRef>
              <c:f>Tabelle1!$B$2:$B$4</c:f>
              <c:numCache>
                <c:formatCode>General</c:formatCode>
                <c:ptCount val="3"/>
                <c:pt idx="0">
                  <c:v>804</c:v>
                </c:pt>
                <c:pt idx="1">
                  <c:v>373</c:v>
                </c:pt>
                <c:pt idx="2">
                  <c:v>610</c:v>
                </c:pt>
              </c:numCache>
            </c:numRef>
          </c:val>
        </c:ser>
        <c:dLbls>
          <c:dLblPos val="outEnd"/>
          <c:showVal val="1"/>
        </c:dLbls>
        <c:gapWidth val="100"/>
        <c:axId val="171814272"/>
        <c:axId val="216081536"/>
      </c:barChart>
      <c:valAx>
        <c:axId val="216081536"/>
        <c:scaling>
          <c:orientation val="minMax"/>
        </c:scaling>
        <c:axPos val="l"/>
        <c:majorGridlines/>
        <c:numFmt formatCode="General" sourceLinked="1"/>
        <c:tickLblPos val="nextTo"/>
        <c:crossAx val="171814272"/>
        <c:crossBetween val="between"/>
      </c:valAx>
      <c:catAx>
        <c:axId val="171814272"/>
        <c:scaling>
          <c:orientation val="minMax"/>
        </c:scaling>
        <c:axPos val="b"/>
        <c:tickLblPos val="nextTo"/>
        <c:crossAx val="216081536"/>
        <c:auto val="1"/>
        <c:lblAlgn val="ctr"/>
        <c:lblOffset val="100"/>
      </c:cat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de-DE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de-AT"/>
  <c:chart>
    <c:title>
      <c:tx>
        <c:rich>
          <a:bodyPr/>
          <a:lstStyle/>
          <a:p>
            <a:pPr>
              <a:defRPr/>
            </a:pPr>
            <a:r>
              <a:rPr lang="de-AT" dirty="0" smtClean="0"/>
              <a:t>Fläche</a:t>
            </a:r>
            <a:r>
              <a:rPr lang="de-AT" baseline="0" dirty="0" smtClean="0"/>
              <a:t> in </a:t>
            </a:r>
            <a:r>
              <a:rPr lang="de-AT" dirty="0" smtClean="0"/>
              <a:t>km²</a:t>
            </a:r>
            <a:endParaRPr lang="de-AT" dirty="0"/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km²</c:v>
                </c:pt>
              </c:strCache>
            </c:strRef>
          </c:tx>
          <c:dPt>
            <c:idx val="2"/>
            <c:spPr>
              <a:solidFill>
                <a:srgbClr val="FFFF00"/>
              </a:solidFill>
            </c:spPr>
          </c:dPt>
          <c:dLbls>
            <c:dLblPos val="outEnd"/>
            <c:showVal val="1"/>
            <c:showLeaderLines val="1"/>
          </c:dLbls>
          <c:cat>
            <c:strRef>
              <c:f>Tabelle1!$A$2:$A$4</c:f>
              <c:strCache>
                <c:ptCount val="3"/>
                <c:pt idx="0">
                  <c:v>Kernzone</c:v>
                </c:pt>
                <c:pt idx="1">
                  <c:v>Außenzone</c:v>
                </c:pt>
                <c:pt idx="2">
                  <c:v>Sonderschutzgebiet</c:v>
                </c:pt>
              </c:strCache>
            </c:strRef>
          </c:cat>
          <c:val>
            <c:numRef>
              <c:f>Tabelle1!$B$2:$B$4</c:f>
              <c:numCache>
                <c:formatCode>General</c:formatCode>
                <c:ptCount val="3"/>
                <c:pt idx="0">
                  <c:v>506</c:v>
                </c:pt>
                <c:pt idx="1">
                  <c:v>266</c:v>
                </c:pt>
                <c:pt idx="2">
                  <c:v>32</c:v>
                </c:pt>
              </c:numCache>
            </c:numRef>
          </c:val>
        </c:ser>
        <c:firstSliceAng val="0"/>
      </c:pie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de-DE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E6D7FD9-68B2-496E-8D2E-3641B83FE919}" type="doc">
      <dgm:prSet loTypeId="urn:microsoft.com/office/officeart/2005/8/layout/hierarchy1" loCatId="hierarchy" qsTypeId="urn:microsoft.com/office/officeart/2005/8/quickstyle/simple1" qsCatId="simple" csTypeId="urn:microsoft.com/office/officeart/2005/8/colors/accent5_1" csCatId="accent5" phldr="1"/>
      <dgm:spPr/>
      <dgm:t>
        <a:bodyPr/>
        <a:lstStyle/>
        <a:p>
          <a:endParaRPr lang="de-AT"/>
        </a:p>
      </dgm:t>
    </dgm:pt>
    <dgm:pt modelId="{4904E307-696A-4AC4-8393-1F509BD0CE21}">
      <dgm:prSet phldrT="[Text]"/>
      <dgm:spPr/>
      <dgm:t>
        <a:bodyPr/>
        <a:lstStyle/>
        <a:p>
          <a:r>
            <a:rPr lang="de-AT" dirty="0" smtClean="0">
              <a:solidFill>
                <a:schemeClr val="accent5">
                  <a:lumMod val="50000"/>
                </a:schemeClr>
              </a:solidFill>
            </a:rPr>
            <a:t>Nationalpark </a:t>
          </a:r>
          <a:br>
            <a:rPr lang="de-AT" dirty="0" smtClean="0">
              <a:solidFill>
                <a:schemeClr val="accent5">
                  <a:lumMod val="50000"/>
                </a:schemeClr>
              </a:solidFill>
            </a:rPr>
          </a:br>
          <a:r>
            <a:rPr lang="de-AT" dirty="0" smtClean="0">
              <a:solidFill>
                <a:schemeClr val="accent5">
                  <a:lumMod val="50000"/>
                </a:schemeClr>
              </a:solidFill>
            </a:rPr>
            <a:t>Hohe Tauern</a:t>
          </a:r>
          <a:endParaRPr lang="de-AT" dirty="0">
            <a:solidFill>
              <a:schemeClr val="accent5">
                <a:lumMod val="50000"/>
              </a:schemeClr>
            </a:solidFill>
          </a:endParaRPr>
        </a:p>
      </dgm:t>
    </dgm:pt>
    <dgm:pt modelId="{4159094C-DD6E-49B4-8C20-967F8BBC0699}" type="parTrans" cxnId="{F7108BC3-1511-4A0C-80FD-799B78837A70}">
      <dgm:prSet/>
      <dgm:spPr/>
      <dgm:t>
        <a:bodyPr/>
        <a:lstStyle/>
        <a:p>
          <a:endParaRPr lang="de-AT"/>
        </a:p>
      </dgm:t>
    </dgm:pt>
    <dgm:pt modelId="{72C91BFE-83C8-4339-8C2E-9CCDD7A2EA9A}" type="sibTrans" cxnId="{F7108BC3-1511-4A0C-80FD-799B78837A70}">
      <dgm:prSet/>
      <dgm:spPr/>
      <dgm:t>
        <a:bodyPr/>
        <a:lstStyle/>
        <a:p>
          <a:endParaRPr lang="de-AT"/>
        </a:p>
      </dgm:t>
    </dgm:pt>
    <dgm:pt modelId="{D1D83F59-BDE4-4F6C-B2F4-14499BCC7783}">
      <dgm:prSet phldrT="[Text]"/>
      <dgm:spPr/>
      <dgm:t>
        <a:bodyPr/>
        <a:lstStyle/>
        <a:p>
          <a:r>
            <a:rPr lang="de-AT" dirty="0" smtClean="0">
              <a:solidFill>
                <a:schemeClr val="accent5">
                  <a:lumMod val="50000"/>
                </a:schemeClr>
              </a:solidFill>
            </a:rPr>
            <a:t>Außenzone</a:t>
          </a:r>
        </a:p>
      </dgm:t>
    </dgm:pt>
    <dgm:pt modelId="{CF8112F6-4C41-4085-B0B4-6C9EA1EAF380}" type="parTrans" cxnId="{B84F96BC-F368-4B67-82BE-155325609C9B}">
      <dgm:prSet/>
      <dgm:spPr/>
      <dgm:t>
        <a:bodyPr/>
        <a:lstStyle/>
        <a:p>
          <a:endParaRPr lang="de-AT"/>
        </a:p>
      </dgm:t>
    </dgm:pt>
    <dgm:pt modelId="{38428AA9-52B4-442B-9AB6-E58A0062E619}" type="sibTrans" cxnId="{B84F96BC-F368-4B67-82BE-155325609C9B}">
      <dgm:prSet/>
      <dgm:spPr/>
      <dgm:t>
        <a:bodyPr/>
        <a:lstStyle/>
        <a:p>
          <a:endParaRPr lang="de-AT"/>
        </a:p>
      </dgm:t>
    </dgm:pt>
    <dgm:pt modelId="{4FF06767-11C0-4D94-AD62-4A4D02633E6E}">
      <dgm:prSet phldrT="[Text]"/>
      <dgm:spPr/>
      <dgm:t>
        <a:bodyPr/>
        <a:lstStyle/>
        <a:p>
          <a:r>
            <a:rPr lang="de-AT" dirty="0" smtClean="0">
              <a:solidFill>
                <a:schemeClr val="accent5">
                  <a:lumMod val="50000"/>
                </a:schemeClr>
              </a:solidFill>
            </a:rPr>
            <a:t>Kernzone</a:t>
          </a:r>
        </a:p>
      </dgm:t>
    </dgm:pt>
    <dgm:pt modelId="{F9A66094-BFC1-424D-8858-9821B7127D9A}" type="sibTrans" cxnId="{A32D4825-001F-423D-A033-4D155064DFAB}">
      <dgm:prSet/>
      <dgm:spPr/>
      <dgm:t>
        <a:bodyPr/>
        <a:lstStyle/>
        <a:p>
          <a:endParaRPr lang="de-AT"/>
        </a:p>
      </dgm:t>
    </dgm:pt>
    <dgm:pt modelId="{EE7FB857-497F-4C5B-BB5A-07214031B62C}" type="parTrans" cxnId="{A32D4825-001F-423D-A033-4D155064DFAB}">
      <dgm:prSet/>
      <dgm:spPr/>
      <dgm:t>
        <a:bodyPr/>
        <a:lstStyle/>
        <a:p>
          <a:endParaRPr lang="de-AT"/>
        </a:p>
      </dgm:t>
    </dgm:pt>
    <dgm:pt modelId="{B60E0E30-D247-41F2-8DE4-D20F146C2914}">
      <dgm:prSet/>
      <dgm:spPr/>
      <dgm:t>
        <a:bodyPr/>
        <a:lstStyle/>
        <a:p>
          <a:r>
            <a:rPr lang="de-AT" dirty="0" smtClean="0">
              <a:solidFill>
                <a:schemeClr val="accent5">
                  <a:lumMod val="50000"/>
                </a:schemeClr>
              </a:solidFill>
            </a:rPr>
            <a:t>Sonderschutzgebiete</a:t>
          </a:r>
        </a:p>
      </dgm:t>
    </dgm:pt>
    <dgm:pt modelId="{3DC57391-911E-4B42-80E5-07858574F200}" type="parTrans" cxnId="{EC811EF0-662A-40CB-951A-350181D9BDE1}">
      <dgm:prSet/>
      <dgm:spPr/>
      <dgm:t>
        <a:bodyPr/>
        <a:lstStyle/>
        <a:p>
          <a:endParaRPr lang="de-AT"/>
        </a:p>
      </dgm:t>
    </dgm:pt>
    <dgm:pt modelId="{AAB90D0D-5CD1-4AE1-A5FD-2CE73850C354}" type="sibTrans" cxnId="{EC811EF0-662A-40CB-951A-350181D9BDE1}">
      <dgm:prSet/>
      <dgm:spPr/>
      <dgm:t>
        <a:bodyPr/>
        <a:lstStyle/>
        <a:p>
          <a:endParaRPr lang="de-AT"/>
        </a:p>
      </dgm:t>
    </dgm:pt>
    <dgm:pt modelId="{86807A37-9864-44D3-929E-2CC51BCDE482}" type="pres">
      <dgm:prSet presAssocID="{3E6D7FD9-68B2-496E-8D2E-3641B83FE919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de-AT"/>
        </a:p>
      </dgm:t>
    </dgm:pt>
    <dgm:pt modelId="{61A9996C-56C6-45F5-93BC-C304889F3FD6}" type="pres">
      <dgm:prSet presAssocID="{4904E307-696A-4AC4-8393-1F509BD0CE21}" presName="hierRoot1" presStyleCnt="0"/>
      <dgm:spPr/>
    </dgm:pt>
    <dgm:pt modelId="{2F32A863-F50E-496E-8494-183EC7C71F73}" type="pres">
      <dgm:prSet presAssocID="{4904E307-696A-4AC4-8393-1F509BD0CE21}" presName="composite" presStyleCnt="0"/>
      <dgm:spPr/>
    </dgm:pt>
    <dgm:pt modelId="{082A776B-8C01-424C-B34C-ABB1C88B1877}" type="pres">
      <dgm:prSet presAssocID="{4904E307-696A-4AC4-8393-1F509BD0CE21}" presName="background" presStyleLbl="node0" presStyleIdx="0" presStyleCnt="1"/>
      <dgm:spPr/>
    </dgm:pt>
    <dgm:pt modelId="{EC94434F-0AA1-410A-B8FC-C94F2D7101F0}" type="pres">
      <dgm:prSet presAssocID="{4904E307-696A-4AC4-8393-1F509BD0CE21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de-AT"/>
        </a:p>
      </dgm:t>
    </dgm:pt>
    <dgm:pt modelId="{C0B19549-34AF-46D1-A858-C966BD09C3DE}" type="pres">
      <dgm:prSet presAssocID="{4904E307-696A-4AC4-8393-1F509BD0CE21}" presName="hierChild2" presStyleCnt="0"/>
      <dgm:spPr/>
    </dgm:pt>
    <dgm:pt modelId="{681297FE-82ED-467A-AD9C-FC85130F0E0A}" type="pres">
      <dgm:prSet presAssocID="{EE7FB857-497F-4C5B-BB5A-07214031B62C}" presName="Name10" presStyleLbl="parChTrans1D2" presStyleIdx="0" presStyleCnt="3"/>
      <dgm:spPr/>
      <dgm:t>
        <a:bodyPr/>
        <a:lstStyle/>
        <a:p>
          <a:endParaRPr lang="de-AT"/>
        </a:p>
      </dgm:t>
    </dgm:pt>
    <dgm:pt modelId="{6C6319BA-0998-4081-8511-88AAF91A6565}" type="pres">
      <dgm:prSet presAssocID="{4FF06767-11C0-4D94-AD62-4A4D02633E6E}" presName="hierRoot2" presStyleCnt="0"/>
      <dgm:spPr/>
    </dgm:pt>
    <dgm:pt modelId="{11EE5DB4-421C-41BC-B423-88CEEA05C56D}" type="pres">
      <dgm:prSet presAssocID="{4FF06767-11C0-4D94-AD62-4A4D02633E6E}" presName="composite2" presStyleCnt="0"/>
      <dgm:spPr/>
    </dgm:pt>
    <dgm:pt modelId="{8BACCC4B-0928-4D82-9EBD-E1BD219C08A3}" type="pres">
      <dgm:prSet presAssocID="{4FF06767-11C0-4D94-AD62-4A4D02633E6E}" presName="background2" presStyleLbl="node2" presStyleIdx="0" presStyleCnt="3"/>
      <dgm:spPr/>
    </dgm:pt>
    <dgm:pt modelId="{EA889BBD-594E-41DF-A65F-1AD22A9EAAA5}" type="pres">
      <dgm:prSet presAssocID="{4FF06767-11C0-4D94-AD62-4A4D02633E6E}" presName="text2" presStyleLbl="fgAcc2" presStyleIdx="0" presStyleCnt="3">
        <dgm:presLayoutVars>
          <dgm:chPref val="3"/>
        </dgm:presLayoutVars>
      </dgm:prSet>
      <dgm:spPr/>
      <dgm:t>
        <a:bodyPr/>
        <a:lstStyle/>
        <a:p>
          <a:endParaRPr lang="de-AT"/>
        </a:p>
      </dgm:t>
    </dgm:pt>
    <dgm:pt modelId="{EE8AA218-0060-452B-AA60-492503EB1802}" type="pres">
      <dgm:prSet presAssocID="{4FF06767-11C0-4D94-AD62-4A4D02633E6E}" presName="hierChild3" presStyleCnt="0"/>
      <dgm:spPr/>
    </dgm:pt>
    <dgm:pt modelId="{4C922FF9-6A3D-4021-90A3-D6AFB071CFC9}" type="pres">
      <dgm:prSet presAssocID="{CF8112F6-4C41-4085-B0B4-6C9EA1EAF380}" presName="Name10" presStyleLbl="parChTrans1D2" presStyleIdx="1" presStyleCnt="3"/>
      <dgm:spPr/>
      <dgm:t>
        <a:bodyPr/>
        <a:lstStyle/>
        <a:p>
          <a:endParaRPr lang="de-AT"/>
        </a:p>
      </dgm:t>
    </dgm:pt>
    <dgm:pt modelId="{17BD6486-5B1D-4AE7-B99A-91B4E36DB030}" type="pres">
      <dgm:prSet presAssocID="{D1D83F59-BDE4-4F6C-B2F4-14499BCC7783}" presName="hierRoot2" presStyleCnt="0"/>
      <dgm:spPr/>
    </dgm:pt>
    <dgm:pt modelId="{A4BB9AA1-B898-4ECE-A6D4-0CC099FF28C8}" type="pres">
      <dgm:prSet presAssocID="{D1D83F59-BDE4-4F6C-B2F4-14499BCC7783}" presName="composite2" presStyleCnt="0"/>
      <dgm:spPr/>
    </dgm:pt>
    <dgm:pt modelId="{12238898-A648-41EB-BD51-549890717AE2}" type="pres">
      <dgm:prSet presAssocID="{D1D83F59-BDE4-4F6C-B2F4-14499BCC7783}" presName="background2" presStyleLbl="node2" presStyleIdx="1" presStyleCnt="3"/>
      <dgm:spPr/>
    </dgm:pt>
    <dgm:pt modelId="{0B754988-A58F-4ACD-8DB3-F18A226FECFD}" type="pres">
      <dgm:prSet presAssocID="{D1D83F59-BDE4-4F6C-B2F4-14499BCC7783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de-AT"/>
        </a:p>
      </dgm:t>
    </dgm:pt>
    <dgm:pt modelId="{CD3B28C2-046E-4A29-BFFE-19DF2796764D}" type="pres">
      <dgm:prSet presAssocID="{D1D83F59-BDE4-4F6C-B2F4-14499BCC7783}" presName="hierChild3" presStyleCnt="0"/>
      <dgm:spPr/>
    </dgm:pt>
    <dgm:pt modelId="{ED70CE61-6807-41C6-8118-F72126812BA1}" type="pres">
      <dgm:prSet presAssocID="{3DC57391-911E-4B42-80E5-07858574F200}" presName="Name10" presStyleLbl="parChTrans1D2" presStyleIdx="2" presStyleCnt="3"/>
      <dgm:spPr/>
      <dgm:t>
        <a:bodyPr/>
        <a:lstStyle/>
        <a:p>
          <a:endParaRPr lang="de-AT"/>
        </a:p>
      </dgm:t>
    </dgm:pt>
    <dgm:pt modelId="{CC7B92DC-7961-4A5A-A7F5-56BAB867DA26}" type="pres">
      <dgm:prSet presAssocID="{B60E0E30-D247-41F2-8DE4-D20F146C2914}" presName="hierRoot2" presStyleCnt="0"/>
      <dgm:spPr/>
    </dgm:pt>
    <dgm:pt modelId="{349E8337-C93B-4D27-94DE-05D95577DCF5}" type="pres">
      <dgm:prSet presAssocID="{B60E0E30-D247-41F2-8DE4-D20F146C2914}" presName="composite2" presStyleCnt="0"/>
      <dgm:spPr/>
    </dgm:pt>
    <dgm:pt modelId="{E87CEBED-4317-4737-9ADB-329EAA44FD98}" type="pres">
      <dgm:prSet presAssocID="{B60E0E30-D247-41F2-8DE4-D20F146C2914}" presName="background2" presStyleLbl="node2" presStyleIdx="2" presStyleCnt="3"/>
      <dgm:spPr/>
    </dgm:pt>
    <dgm:pt modelId="{618566D7-74E5-41BC-AFC9-959413318D20}" type="pres">
      <dgm:prSet presAssocID="{B60E0E30-D247-41F2-8DE4-D20F146C2914}" presName="text2" presStyleLbl="fgAcc2" presStyleIdx="2" presStyleCnt="3">
        <dgm:presLayoutVars>
          <dgm:chPref val="3"/>
        </dgm:presLayoutVars>
      </dgm:prSet>
      <dgm:spPr/>
      <dgm:t>
        <a:bodyPr/>
        <a:lstStyle/>
        <a:p>
          <a:endParaRPr lang="de-AT"/>
        </a:p>
      </dgm:t>
    </dgm:pt>
    <dgm:pt modelId="{36200B32-D6A1-47A0-BC29-1FD52558D37A}" type="pres">
      <dgm:prSet presAssocID="{B60E0E30-D247-41F2-8DE4-D20F146C2914}" presName="hierChild3" presStyleCnt="0"/>
      <dgm:spPr/>
    </dgm:pt>
  </dgm:ptLst>
  <dgm:cxnLst>
    <dgm:cxn modelId="{F7108BC3-1511-4A0C-80FD-799B78837A70}" srcId="{3E6D7FD9-68B2-496E-8D2E-3641B83FE919}" destId="{4904E307-696A-4AC4-8393-1F509BD0CE21}" srcOrd="0" destOrd="0" parTransId="{4159094C-DD6E-49B4-8C20-967F8BBC0699}" sibTransId="{72C91BFE-83C8-4339-8C2E-9CCDD7A2EA9A}"/>
    <dgm:cxn modelId="{9CB18AF1-F6AA-4710-91DF-94CBF1AE7DD2}" type="presOf" srcId="{B60E0E30-D247-41F2-8DE4-D20F146C2914}" destId="{618566D7-74E5-41BC-AFC9-959413318D20}" srcOrd="0" destOrd="0" presId="urn:microsoft.com/office/officeart/2005/8/layout/hierarchy1"/>
    <dgm:cxn modelId="{613656BD-EC70-41E4-BAB0-50E94F27F273}" type="presOf" srcId="{EE7FB857-497F-4C5B-BB5A-07214031B62C}" destId="{681297FE-82ED-467A-AD9C-FC85130F0E0A}" srcOrd="0" destOrd="0" presId="urn:microsoft.com/office/officeart/2005/8/layout/hierarchy1"/>
    <dgm:cxn modelId="{53EED4C0-8D4C-4289-9D8D-4A01EF0CB946}" type="presOf" srcId="{4904E307-696A-4AC4-8393-1F509BD0CE21}" destId="{EC94434F-0AA1-410A-B8FC-C94F2D7101F0}" srcOrd="0" destOrd="0" presId="urn:microsoft.com/office/officeart/2005/8/layout/hierarchy1"/>
    <dgm:cxn modelId="{AA01A95E-4A1C-48EC-B3B9-640F0E0F421E}" type="presOf" srcId="{CF8112F6-4C41-4085-B0B4-6C9EA1EAF380}" destId="{4C922FF9-6A3D-4021-90A3-D6AFB071CFC9}" srcOrd="0" destOrd="0" presId="urn:microsoft.com/office/officeart/2005/8/layout/hierarchy1"/>
    <dgm:cxn modelId="{F6A0830A-D326-4083-8588-477C4F0FB1CF}" type="presOf" srcId="{D1D83F59-BDE4-4F6C-B2F4-14499BCC7783}" destId="{0B754988-A58F-4ACD-8DB3-F18A226FECFD}" srcOrd="0" destOrd="0" presId="urn:microsoft.com/office/officeart/2005/8/layout/hierarchy1"/>
    <dgm:cxn modelId="{B84F96BC-F368-4B67-82BE-155325609C9B}" srcId="{4904E307-696A-4AC4-8393-1F509BD0CE21}" destId="{D1D83F59-BDE4-4F6C-B2F4-14499BCC7783}" srcOrd="1" destOrd="0" parTransId="{CF8112F6-4C41-4085-B0B4-6C9EA1EAF380}" sibTransId="{38428AA9-52B4-442B-9AB6-E58A0062E619}"/>
    <dgm:cxn modelId="{795D37FF-F905-47AF-9176-20397BD26C32}" type="presOf" srcId="{4FF06767-11C0-4D94-AD62-4A4D02633E6E}" destId="{EA889BBD-594E-41DF-A65F-1AD22A9EAAA5}" srcOrd="0" destOrd="0" presId="urn:microsoft.com/office/officeart/2005/8/layout/hierarchy1"/>
    <dgm:cxn modelId="{04A46660-9469-4E9F-A23E-93AF2ACC38DC}" type="presOf" srcId="{3DC57391-911E-4B42-80E5-07858574F200}" destId="{ED70CE61-6807-41C6-8118-F72126812BA1}" srcOrd="0" destOrd="0" presId="urn:microsoft.com/office/officeart/2005/8/layout/hierarchy1"/>
    <dgm:cxn modelId="{A32D4825-001F-423D-A033-4D155064DFAB}" srcId="{4904E307-696A-4AC4-8393-1F509BD0CE21}" destId="{4FF06767-11C0-4D94-AD62-4A4D02633E6E}" srcOrd="0" destOrd="0" parTransId="{EE7FB857-497F-4C5B-BB5A-07214031B62C}" sibTransId="{F9A66094-BFC1-424D-8858-9821B7127D9A}"/>
    <dgm:cxn modelId="{EC811EF0-662A-40CB-951A-350181D9BDE1}" srcId="{4904E307-696A-4AC4-8393-1F509BD0CE21}" destId="{B60E0E30-D247-41F2-8DE4-D20F146C2914}" srcOrd="2" destOrd="0" parTransId="{3DC57391-911E-4B42-80E5-07858574F200}" sibTransId="{AAB90D0D-5CD1-4AE1-A5FD-2CE73850C354}"/>
    <dgm:cxn modelId="{7D4200AA-F3AF-4858-B558-24F3F2E223A2}" type="presOf" srcId="{3E6D7FD9-68B2-496E-8D2E-3641B83FE919}" destId="{86807A37-9864-44D3-929E-2CC51BCDE482}" srcOrd="0" destOrd="0" presId="urn:microsoft.com/office/officeart/2005/8/layout/hierarchy1"/>
    <dgm:cxn modelId="{396FF073-AF84-470E-88ED-6025FD689087}" type="presParOf" srcId="{86807A37-9864-44D3-929E-2CC51BCDE482}" destId="{61A9996C-56C6-45F5-93BC-C304889F3FD6}" srcOrd="0" destOrd="0" presId="urn:microsoft.com/office/officeart/2005/8/layout/hierarchy1"/>
    <dgm:cxn modelId="{1F63607D-7AAD-4343-829C-7743EEF44807}" type="presParOf" srcId="{61A9996C-56C6-45F5-93BC-C304889F3FD6}" destId="{2F32A863-F50E-496E-8494-183EC7C71F73}" srcOrd="0" destOrd="0" presId="urn:microsoft.com/office/officeart/2005/8/layout/hierarchy1"/>
    <dgm:cxn modelId="{CAFF4981-C152-49E1-A3E5-9B5ECEFC350D}" type="presParOf" srcId="{2F32A863-F50E-496E-8494-183EC7C71F73}" destId="{082A776B-8C01-424C-B34C-ABB1C88B1877}" srcOrd="0" destOrd="0" presId="urn:microsoft.com/office/officeart/2005/8/layout/hierarchy1"/>
    <dgm:cxn modelId="{5A97BCDD-7F62-4912-8C35-E9A7B59DF447}" type="presParOf" srcId="{2F32A863-F50E-496E-8494-183EC7C71F73}" destId="{EC94434F-0AA1-410A-B8FC-C94F2D7101F0}" srcOrd="1" destOrd="0" presId="urn:microsoft.com/office/officeart/2005/8/layout/hierarchy1"/>
    <dgm:cxn modelId="{FCEF7615-1FEF-4004-A97E-0C7B6221E3F7}" type="presParOf" srcId="{61A9996C-56C6-45F5-93BC-C304889F3FD6}" destId="{C0B19549-34AF-46D1-A858-C966BD09C3DE}" srcOrd="1" destOrd="0" presId="urn:microsoft.com/office/officeart/2005/8/layout/hierarchy1"/>
    <dgm:cxn modelId="{C47A7B41-990D-4B3F-9110-2F6590EE1BB7}" type="presParOf" srcId="{C0B19549-34AF-46D1-A858-C966BD09C3DE}" destId="{681297FE-82ED-467A-AD9C-FC85130F0E0A}" srcOrd="0" destOrd="0" presId="urn:microsoft.com/office/officeart/2005/8/layout/hierarchy1"/>
    <dgm:cxn modelId="{E6084B8D-63AE-4D2F-ACCB-A77F6C675275}" type="presParOf" srcId="{C0B19549-34AF-46D1-A858-C966BD09C3DE}" destId="{6C6319BA-0998-4081-8511-88AAF91A6565}" srcOrd="1" destOrd="0" presId="urn:microsoft.com/office/officeart/2005/8/layout/hierarchy1"/>
    <dgm:cxn modelId="{1C3DF807-B7CA-402F-B6AB-5AD61C702C53}" type="presParOf" srcId="{6C6319BA-0998-4081-8511-88AAF91A6565}" destId="{11EE5DB4-421C-41BC-B423-88CEEA05C56D}" srcOrd="0" destOrd="0" presId="urn:microsoft.com/office/officeart/2005/8/layout/hierarchy1"/>
    <dgm:cxn modelId="{66F4FE45-1ABD-42B0-B96B-F331597D53D2}" type="presParOf" srcId="{11EE5DB4-421C-41BC-B423-88CEEA05C56D}" destId="{8BACCC4B-0928-4D82-9EBD-E1BD219C08A3}" srcOrd="0" destOrd="0" presId="urn:microsoft.com/office/officeart/2005/8/layout/hierarchy1"/>
    <dgm:cxn modelId="{FC2FD4DD-EF01-4149-930B-CE030DE9B979}" type="presParOf" srcId="{11EE5DB4-421C-41BC-B423-88CEEA05C56D}" destId="{EA889BBD-594E-41DF-A65F-1AD22A9EAAA5}" srcOrd="1" destOrd="0" presId="urn:microsoft.com/office/officeart/2005/8/layout/hierarchy1"/>
    <dgm:cxn modelId="{58C6909F-17A7-40C4-A0DB-95F31FDC38D7}" type="presParOf" srcId="{6C6319BA-0998-4081-8511-88AAF91A6565}" destId="{EE8AA218-0060-452B-AA60-492503EB1802}" srcOrd="1" destOrd="0" presId="urn:microsoft.com/office/officeart/2005/8/layout/hierarchy1"/>
    <dgm:cxn modelId="{6A78546C-2A61-4884-8E37-073FB7C9DC29}" type="presParOf" srcId="{C0B19549-34AF-46D1-A858-C966BD09C3DE}" destId="{4C922FF9-6A3D-4021-90A3-D6AFB071CFC9}" srcOrd="2" destOrd="0" presId="urn:microsoft.com/office/officeart/2005/8/layout/hierarchy1"/>
    <dgm:cxn modelId="{5740042F-B021-4404-A2EC-93873807C548}" type="presParOf" srcId="{C0B19549-34AF-46D1-A858-C966BD09C3DE}" destId="{17BD6486-5B1D-4AE7-B99A-91B4E36DB030}" srcOrd="3" destOrd="0" presId="urn:microsoft.com/office/officeart/2005/8/layout/hierarchy1"/>
    <dgm:cxn modelId="{763282E7-A2AC-4334-AA23-DEBFB255E498}" type="presParOf" srcId="{17BD6486-5B1D-4AE7-B99A-91B4E36DB030}" destId="{A4BB9AA1-B898-4ECE-A6D4-0CC099FF28C8}" srcOrd="0" destOrd="0" presId="urn:microsoft.com/office/officeart/2005/8/layout/hierarchy1"/>
    <dgm:cxn modelId="{317A06CA-E7A7-494B-B109-5731C181E424}" type="presParOf" srcId="{A4BB9AA1-B898-4ECE-A6D4-0CC099FF28C8}" destId="{12238898-A648-41EB-BD51-549890717AE2}" srcOrd="0" destOrd="0" presId="urn:microsoft.com/office/officeart/2005/8/layout/hierarchy1"/>
    <dgm:cxn modelId="{42BFE893-F5BB-4CB8-8B6F-9773AEAED7BA}" type="presParOf" srcId="{A4BB9AA1-B898-4ECE-A6D4-0CC099FF28C8}" destId="{0B754988-A58F-4ACD-8DB3-F18A226FECFD}" srcOrd="1" destOrd="0" presId="urn:microsoft.com/office/officeart/2005/8/layout/hierarchy1"/>
    <dgm:cxn modelId="{E07F95A0-A7A6-4EFC-9EC8-B5EC67646322}" type="presParOf" srcId="{17BD6486-5B1D-4AE7-B99A-91B4E36DB030}" destId="{CD3B28C2-046E-4A29-BFFE-19DF2796764D}" srcOrd="1" destOrd="0" presId="urn:microsoft.com/office/officeart/2005/8/layout/hierarchy1"/>
    <dgm:cxn modelId="{E0568294-C534-40E3-B84D-F8FF660169DB}" type="presParOf" srcId="{C0B19549-34AF-46D1-A858-C966BD09C3DE}" destId="{ED70CE61-6807-41C6-8118-F72126812BA1}" srcOrd="4" destOrd="0" presId="urn:microsoft.com/office/officeart/2005/8/layout/hierarchy1"/>
    <dgm:cxn modelId="{FE1002F5-0322-4AA0-AA7D-9720FBCBBBBE}" type="presParOf" srcId="{C0B19549-34AF-46D1-A858-C966BD09C3DE}" destId="{CC7B92DC-7961-4A5A-A7F5-56BAB867DA26}" srcOrd="5" destOrd="0" presId="urn:microsoft.com/office/officeart/2005/8/layout/hierarchy1"/>
    <dgm:cxn modelId="{B32A5C64-D909-4921-88A4-F7D78293B7ED}" type="presParOf" srcId="{CC7B92DC-7961-4A5A-A7F5-56BAB867DA26}" destId="{349E8337-C93B-4D27-94DE-05D95577DCF5}" srcOrd="0" destOrd="0" presId="urn:microsoft.com/office/officeart/2005/8/layout/hierarchy1"/>
    <dgm:cxn modelId="{64219CB3-F5C9-484D-9577-8F35E5D57C0F}" type="presParOf" srcId="{349E8337-C93B-4D27-94DE-05D95577DCF5}" destId="{E87CEBED-4317-4737-9ADB-329EAA44FD98}" srcOrd="0" destOrd="0" presId="urn:microsoft.com/office/officeart/2005/8/layout/hierarchy1"/>
    <dgm:cxn modelId="{229A7CEF-FAA3-42D1-9EF8-6A4AAFA0304A}" type="presParOf" srcId="{349E8337-C93B-4D27-94DE-05D95577DCF5}" destId="{618566D7-74E5-41BC-AFC9-959413318D20}" srcOrd="1" destOrd="0" presId="urn:microsoft.com/office/officeart/2005/8/layout/hierarchy1"/>
    <dgm:cxn modelId="{8C7F88D0-80BE-4B82-BD56-3868CE1490A6}" type="presParOf" srcId="{CC7B92DC-7961-4A5A-A7F5-56BAB867DA26}" destId="{36200B32-D6A1-47A0-BC29-1FD52558D37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D70CE61-6807-41C6-8118-F72126812BA1}">
      <dsp:nvSpPr>
        <dsp:cNvPr id="0" name=""/>
        <dsp:cNvSpPr/>
      </dsp:nvSpPr>
      <dsp:spPr>
        <a:xfrm>
          <a:off x="3871555" y="1794594"/>
          <a:ext cx="2747555" cy="6537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45541"/>
              </a:lnTo>
              <a:lnTo>
                <a:pt x="2747555" y="445541"/>
              </a:lnTo>
              <a:lnTo>
                <a:pt x="2747555" y="653793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922FF9-6A3D-4021-90A3-D6AFB071CFC9}">
      <dsp:nvSpPr>
        <dsp:cNvPr id="0" name=""/>
        <dsp:cNvSpPr/>
      </dsp:nvSpPr>
      <dsp:spPr>
        <a:xfrm>
          <a:off x="3825835" y="1794594"/>
          <a:ext cx="91440" cy="65379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53793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1297FE-82ED-467A-AD9C-FC85130F0E0A}">
      <dsp:nvSpPr>
        <dsp:cNvPr id="0" name=""/>
        <dsp:cNvSpPr/>
      </dsp:nvSpPr>
      <dsp:spPr>
        <a:xfrm>
          <a:off x="1123999" y="1794594"/>
          <a:ext cx="2747555" cy="653793"/>
        </a:xfrm>
        <a:custGeom>
          <a:avLst/>
          <a:gdLst/>
          <a:ahLst/>
          <a:cxnLst/>
          <a:rect l="0" t="0" r="0" b="0"/>
          <a:pathLst>
            <a:path>
              <a:moveTo>
                <a:pt x="2747555" y="0"/>
              </a:moveTo>
              <a:lnTo>
                <a:pt x="2747555" y="445541"/>
              </a:lnTo>
              <a:lnTo>
                <a:pt x="0" y="445541"/>
              </a:lnTo>
              <a:lnTo>
                <a:pt x="0" y="653793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2A776B-8C01-424C-B34C-ABB1C88B1877}">
      <dsp:nvSpPr>
        <dsp:cNvPr id="0" name=""/>
        <dsp:cNvSpPr/>
      </dsp:nvSpPr>
      <dsp:spPr>
        <a:xfrm>
          <a:off x="2747555" y="367115"/>
          <a:ext cx="2247999" cy="142747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94434F-0AA1-410A-B8FC-C94F2D7101F0}">
      <dsp:nvSpPr>
        <dsp:cNvPr id="0" name=""/>
        <dsp:cNvSpPr/>
      </dsp:nvSpPr>
      <dsp:spPr>
        <a:xfrm>
          <a:off x="2997332" y="604403"/>
          <a:ext cx="2247999" cy="1427479"/>
        </a:xfrm>
        <a:prstGeom prst="roundRect">
          <a:avLst>
            <a:gd name="adj" fmla="val 10000"/>
          </a:avLst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AT" sz="1900" kern="1200" dirty="0" smtClean="0">
              <a:solidFill>
                <a:schemeClr val="accent5">
                  <a:lumMod val="50000"/>
                </a:schemeClr>
              </a:solidFill>
            </a:rPr>
            <a:t>Nationalpark </a:t>
          </a:r>
          <a:br>
            <a:rPr lang="de-AT" sz="1900" kern="1200" dirty="0" smtClean="0">
              <a:solidFill>
                <a:schemeClr val="accent5">
                  <a:lumMod val="50000"/>
                </a:schemeClr>
              </a:solidFill>
            </a:rPr>
          </a:br>
          <a:r>
            <a:rPr lang="de-AT" sz="1900" kern="1200" dirty="0" smtClean="0">
              <a:solidFill>
                <a:schemeClr val="accent5">
                  <a:lumMod val="50000"/>
                </a:schemeClr>
              </a:solidFill>
            </a:rPr>
            <a:t>Hohe Tauern</a:t>
          </a:r>
          <a:endParaRPr lang="de-AT" sz="1900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2997332" y="604403"/>
        <a:ext cx="2247999" cy="1427479"/>
      </dsp:txXfrm>
    </dsp:sp>
    <dsp:sp modelId="{8BACCC4B-0928-4D82-9EBD-E1BD219C08A3}">
      <dsp:nvSpPr>
        <dsp:cNvPr id="0" name=""/>
        <dsp:cNvSpPr/>
      </dsp:nvSpPr>
      <dsp:spPr>
        <a:xfrm>
          <a:off x="0" y="2448388"/>
          <a:ext cx="2247999" cy="142747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889BBD-594E-41DF-A65F-1AD22A9EAAA5}">
      <dsp:nvSpPr>
        <dsp:cNvPr id="0" name=""/>
        <dsp:cNvSpPr/>
      </dsp:nvSpPr>
      <dsp:spPr>
        <a:xfrm>
          <a:off x="249777" y="2685677"/>
          <a:ext cx="2247999" cy="1427479"/>
        </a:xfrm>
        <a:prstGeom prst="roundRect">
          <a:avLst>
            <a:gd name="adj" fmla="val 10000"/>
          </a:avLst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AT" sz="1900" kern="1200" dirty="0" smtClean="0">
              <a:solidFill>
                <a:schemeClr val="accent5">
                  <a:lumMod val="50000"/>
                </a:schemeClr>
              </a:solidFill>
            </a:rPr>
            <a:t>Kernzone</a:t>
          </a:r>
        </a:p>
      </dsp:txBody>
      <dsp:txXfrm>
        <a:off x="249777" y="2685677"/>
        <a:ext cx="2247999" cy="1427479"/>
      </dsp:txXfrm>
    </dsp:sp>
    <dsp:sp modelId="{12238898-A648-41EB-BD51-549890717AE2}">
      <dsp:nvSpPr>
        <dsp:cNvPr id="0" name=""/>
        <dsp:cNvSpPr/>
      </dsp:nvSpPr>
      <dsp:spPr>
        <a:xfrm>
          <a:off x="2747555" y="2448388"/>
          <a:ext cx="2247999" cy="142747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754988-A58F-4ACD-8DB3-F18A226FECFD}">
      <dsp:nvSpPr>
        <dsp:cNvPr id="0" name=""/>
        <dsp:cNvSpPr/>
      </dsp:nvSpPr>
      <dsp:spPr>
        <a:xfrm>
          <a:off x="2997333" y="2685677"/>
          <a:ext cx="2247999" cy="1427479"/>
        </a:xfrm>
        <a:prstGeom prst="roundRect">
          <a:avLst>
            <a:gd name="adj" fmla="val 10000"/>
          </a:avLst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AT" sz="1900" kern="1200" dirty="0" smtClean="0">
              <a:solidFill>
                <a:schemeClr val="accent5">
                  <a:lumMod val="50000"/>
                </a:schemeClr>
              </a:solidFill>
            </a:rPr>
            <a:t>Außenzone</a:t>
          </a:r>
        </a:p>
      </dsp:txBody>
      <dsp:txXfrm>
        <a:off x="2997333" y="2685677"/>
        <a:ext cx="2247999" cy="1427479"/>
      </dsp:txXfrm>
    </dsp:sp>
    <dsp:sp modelId="{E87CEBED-4317-4737-9ADB-329EAA44FD98}">
      <dsp:nvSpPr>
        <dsp:cNvPr id="0" name=""/>
        <dsp:cNvSpPr/>
      </dsp:nvSpPr>
      <dsp:spPr>
        <a:xfrm>
          <a:off x="5495110" y="2448388"/>
          <a:ext cx="2247999" cy="142747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8566D7-74E5-41BC-AFC9-959413318D20}">
      <dsp:nvSpPr>
        <dsp:cNvPr id="0" name=""/>
        <dsp:cNvSpPr/>
      </dsp:nvSpPr>
      <dsp:spPr>
        <a:xfrm>
          <a:off x="5744888" y="2685677"/>
          <a:ext cx="2247999" cy="1427479"/>
        </a:xfrm>
        <a:prstGeom prst="roundRect">
          <a:avLst>
            <a:gd name="adj" fmla="val 10000"/>
          </a:avLst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AT" sz="1900" kern="1200" dirty="0" smtClean="0">
              <a:solidFill>
                <a:schemeClr val="accent5">
                  <a:lumMod val="50000"/>
                </a:schemeClr>
              </a:solidFill>
            </a:rPr>
            <a:t>Sonderschutzgebiete</a:t>
          </a:r>
        </a:p>
      </dsp:txBody>
      <dsp:txXfrm>
        <a:off x="5744888" y="2685677"/>
        <a:ext cx="2247999" cy="14274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857D7-DE20-4515-B955-244693A56B6E}" type="datetimeFigureOut">
              <a:rPr lang="de-AT" smtClean="0"/>
              <a:t>27.10.2012</a:t>
            </a:fld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B8DDB9-538D-4579-999B-C7747BC04294}" type="slidenum">
              <a:rPr lang="de-AT" smtClean="0"/>
              <a:t>‹Nr.›</a:t>
            </a:fld>
            <a:endParaRPr lang="de-A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BDD598-76AE-4179-979B-EB383DCB6146}" type="datetimeFigureOut">
              <a:rPr lang="de-AT" smtClean="0"/>
              <a:t>27.10.2012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E19D49-D200-431D-B721-EAE9F6C7A582}" type="slidenum">
              <a:rPr lang="de-AT" smtClean="0"/>
              <a:t>‹Nr.›</a:t>
            </a:fld>
            <a:endParaRPr lang="de-A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AT" smtClean="0"/>
              <a:t>Nationalpark Hohe Tauern</a:t>
            </a:r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ACB3B6-4FF4-4E90-A2AD-68CBE0529155}" type="slidenum">
              <a:rPr lang="de-AT"/>
              <a:pPr/>
              <a:t>‹Nr.›</a:t>
            </a:fld>
            <a:endParaRPr lang="de-AT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66FF"/>
                </a:solidFill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de-AT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AT" dirty="0" smtClean="0"/>
              <a:t>Nationalpark Hohe Tauern</a:t>
            </a:r>
            <a:endParaRPr lang="de-AT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5BEA1D-005F-4699-B1C8-AF52376BD135}" type="slidenum">
              <a:rPr lang="de-AT"/>
              <a:pPr/>
              <a:t>‹Nr.›</a:t>
            </a:fld>
            <a:endParaRPr lang="de-AT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endParaRPr lang="de-DE" dirty="0" smtClean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AT" smtClean="0"/>
              <a:t>Nationalpark Hohe Tauern</a:t>
            </a:r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3466E-AD10-405C-AA47-786AF201340A}" type="slidenum">
              <a:rPr lang="de-AT"/>
              <a:pPr/>
              <a:t>‹Nr.›</a:t>
            </a:fld>
            <a:endParaRPr lang="de-AT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el und 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de-AT" dirty="0"/>
          </a:p>
        </p:txBody>
      </p:sp>
      <p:sp>
        <p:nvSpPr>
          <p:cNvPr id="3" name="Diagrammplatzhalter 2"/>
          <p:cNvSpPr>
            <a:spLocks noGrp="1"/>
          </p:cNvSpPr>
          <p:nvPr>
            <p:ph type="chart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de-AT" smtClean="0"/>
              <a:t>Nationalpark Hohe Tauern</a:t>
            </a:r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71D905B4-39B5-4B0F-9C31-D0E21570866F}" type="slidenum">
              <a:rPr lang="de-AT"/>
              <a:pPr/>
              <a:t>‹Nr.›</a:t>
            </a:fld>
            <a:endParaRPr lang="de-AT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el und Diagramm oder Organi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de-AT" dirty="0"/>
          </a:p>
        </p:txBody>
      </p:sp>
      <p:sp>
        <p:nvSpPr>
          <p:cNvPr id="3" name="SmartArt-Platzhalter 2"/>
          <p:cNvSpPr>
            <a:spLocks noGrp="1"/>
          </p:cNvSpPr>
          <p:nvPr>
            <p:ph type="dgm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de-AT" smtClean="0"/>
              <a:t>Nationalpark Hohe Tauern</a:t>
            </a:r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48A66069-BE07-4357-8380-1577623EF6DC}" type="slidenum">
              <a:rPr lang="de-AT"/>
              <a:pPr/>
              <a:t>‹Nr.›</a:t>
            </a:fld>
            <a:endParaRPr lang="de-AT"/>
          </a:p>
        </p:txBody>
      </p:sp>
      <p:pic>
        <p:nvPicPr>
          <p:cNvPr id="7" name="Grafik 6" descr="np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4930140"/>
            <a:ext cx="9144000" cy="1927860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 preserve="1">
  <p:cSld name="Titel, Text und 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>
            <a:lvl1pPr>
              <a:defRPr>
                <a:solidFill>
                  <a:srgbClr val="0066FF"/>
                </a:solidFill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de-AT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iagrammplatzhalter 3"/>
          <p:cNvSpPr>
            <a:spLocks noGrp="1"/>
          </p:cNvSpPr>
          <p:nvPr>
            <p:ph type="ch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endParaRPr lang="de-AT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de-AT" smtClean="0"/>
              <a:t>Nationalpark Hohe Tauern</a:t>
            </a:r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4FDDD214-DDAD-4B10-AF8F-18A4DE264BF3}" type="slidenum">
              <a:rPr lang="de-AT"/>
              <a:pPr/>
              <a:t>‹Nr.›</a:t>
            </a:fld>
            <a:endParaRPr lang="de-AT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AT" smtClean="0"/>
              <a:t>Klicken Sie, um das Titelformat zu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AT" smtClean="0"/>
              <a:t>Klicken Sie, um die Formate des Vorlagentextes zu bearbeiten</a:t>
            </a:r>
          </a:p>
          <a:p>
            <a:pPr lvl="1"/>
            <a:r>
              <a:rPr lang="de-AT" smtClean="0"/>
              <a:t>Zweite Ebene</a:t>
            </a:r>
          </a:p>
          <a:p>
            <a:pPr lvl="2"/>
            <a:r>
              <a:rPr lang="de-AT" smtClean="0"/>
              <a:t>Dritte Ebene</a:t>
            </a:r>
          </a:p>
          <a:p>
            <a:pPr lvl="3"/>
            <a:r>
              <a:rPr lang="de-AT" smtClean="0"/>
              <a:t>Vierte Ebene</a:t>
            </a:r>
          </a:p>
          <a:p>
            <a:pPr lvl="4"/>
            <a:r>
              <a:rPr lang="de-AT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de-A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r>
              <a:rPr lang="de-AT" smtClean="0"/>
              <a:t>Nationalpark Hohe Tauern</a:t>
            </a:r>
            <a:endParaRPr lang="de-A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0A76805-9412-498E-BE1A-914D98B57AE9}" type="slidenum">
              <a:rPr lang="de-AT"/>
              <a:pPr/>
              <a:t>‹Nr.›</a:t>
            </a:fld>
            <a:endParaRPr lang="de-AT"/>
          </a:p>
        </p:txBody>
      </p:sp>
      <p:pic>
        <p:nvPicPr>
          <p:cNvPr id="8" name="Grafik 7" descr="np.png"/>
          <p:cNvPicPr>
            <a:picLocks noChangeAspect="1"/>
          </p:cNvPicPr>
          <p:nvPr userDrawn="1"/>
        </p:nvPicPr>
        <p:blipFill>
          <a:blip r:embed="rId9" cstate="print"/>
          <a:stretch>
            <a:fillRect/>
          </a:stretch>
        </p:blipFill>
        <p:spPr>
          <a:xfrm>
            <a:off x="0" y="4930140"/>
            <a:ext cx="9144000" cy="1927860"/>
          </a:xfrm>
          <a:prstGeom prst="rect">
            <a:avLst/>
          </a:prstGeom>
        </p:spPr>
      </p:pic>
      <p:pic>
        <p:nvPicPr>
          <p:cNvPr id="9" name="Grafik 8" descr="05_logo.jpg"/>
          <p:cNvPicPr>
            <a:picLocks noChangeAspect="1"/>
          </p:cNvPicPr>
          <p:nvPr userDrawn="1"/>
        </p:nvPicPr>
        <p:blipFill>
          <a:blip r:embed="rId10" cstate="print"/>
          <a:stretch>
            <a:fillRect/>
          </a:stretch>
        </p:blipFill>
        <p:spPr>
          <a:xfrm>
            <a:off x="251520" y="260648"/>
            <a:ext cx="1066800" cy="25298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60" r:id="rId4"/>
    <p:sldLayoutId id="2147483661" r:id="rId5"/>
    <p:sldLayoutId id="2147483662" r:id="rId6"/>
    <p:sldLayoutId id="2147483663" r:id="rId7"/>
  </p:sldLayoutIdLst>
  <p:transition/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de-AT" dirty="0"/>
              <a:t>Nationalpark Hohe Tauern</a:t>
            </a:r>
          </a:p>
        </p:txBody>
      </p:sp>
      <p:sp>
        <p:nvSpPr>
          <p:cNvPr id="5" name="Untertitel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AT" dirty="0" smtClean="0"/>
              <a:t>EASY4ME</a:t>
            </a:r>
            <a:endParaRPr lang="de-AT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Nationalpark Hohe Tauern</a:t>
            </a:r>
            <a:endParaRPr lang="de-AT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Entwicklung des Nationalparks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981200"/>
            <a:ext cx="7772400" cy="4114800"/>
          </a:xfrm>
        </p:spPr>
        <p:txBody>
          <a:bodyPr/>
          <a:lstStyle/>
          <a:p>
            <a:endParaRPr lang="de-AT" dirty="0"/>
          </a:p>
          <a:p>
            <a:endParaRPr lang="de-AT" dirty="0"/>
          </a:p>
        </p:txBody>
      </p:sp>
      <p:graphicFrame>
        <p:nvGraphicFramePr>
          <p:cNvPr id="4" name="Tabelle 3"/>
          <p:cNvGraphicFramePr>
            <a:graphicFrameLocks noGrp="1"/>
          </p:cNvGraphicFramePr>
          <p:nvPr/>
        </p:nvGraphicFramePr>
        <p:xfrm>
          <a:off x="1259632" y="1988840"/>
          <a:ext cx="6096000" cy="257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de-DE" sz="1800" b="1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21.10.1971</a:t>
                      </a:r>
                      <a:endParaRPr lang="de-AT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00B050">
                        <a:alpha val="2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sz="1800" b="1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Vereinbarung der 3 Länder Salzburg, Kärnten und Tirol über die Errichtung eines Nationalparks</a:t>
                      </a:r>
                      <a:endParaRPr lang="de-AT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00B050">
                        <a:alpha val="29000"/>
                      </a:srgb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19.10.1983</a:t>
                      </a:r>
                      <a:endParaRPr lang="de-AT" dirty="0"/>
                    </a:p>
                  </a:txBody>
                  <a:tcPr>
                    <a:solidFill>
                      <a:srgbClr val="00B050">
                        <a:alpha val="2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Salzburger Anteil wird beschlossen</a:t>
                      </a:r>
                      <a:endParaRPr lang="de-AT" dirty="0"/>
                    </a:p>
                  </a:txBody>
                  <a:tcPr>
                    <a:solidFill>
                      <a:srgbClr val="00B050">
                        <a:alpha val="29000"/>
                      </a:srgb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seit 1992</a:t>
                      </a:r>
                      <a:endParaRPr lang="de-AT" dirty="0"/>
                    </a:p>
                  </a:txBody>
                  <a:tcPr>
                    <a:solidFill>
                      <a:srgbClr val="00B050">
                        <a:alpha val="2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Drei-Länder-Nationalpark</a:t>
                      </a:r>
                      <a:endParaRPr lang="de-AT" dirty="0"/>
                    </a:p>
                  </a:txBody>
                  <a:tcPr>
                    <a:solidFill>
                      <a:srgbClr val="00B050">
                        <a:alpha val="29000"/>
                      </a:srgb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Sept. 2006</a:t>
                      </a:r>
                      <a:endParaRPr lang="de-AT" dirty="0"/>
                    </a:p>
                  </a:txBody>
                  <a:tcPr>
                    <a:solidFill>
                      <a:srgbClr val="00B050">
                        <a:alpha val="2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Internationale Anerkennung</a:t>
                      </a:r>
                      <a:endParaRPr lang="de-AT" dirty="0"/>
                    </a:p>
                  </a:txBody>
                  <a:tcPr>
                    <a:solidFill>
                      <a:srgbClr val="00B050">
                        <a:alpha val="29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Nationalpark Hohe Tauern</a:t>
            </a:r>
            <a:endParaRPr lang="de-AT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404664"/>
            <a:ext cx="7772400" cy="1143000"/>
          </a:xfrm>
        </p:spPr>
        <p:txBody>
          <a:bodyPr/>
          <a:lstStyle/>
          <a:p>
            <a:r>
              <a:rPr lang="de-AT" dirty="0"/>
              <a:t>Gesamtgröße	</a:t>
            </a:r>
          </a:p>
        </p:txBody>
      </p:sp>
      <p:graphicFrame>
        <p:nvGraphicFramePr>
          <p:cNvPr id="5" name="Diagrammplatzhalter 4"/>
          <p:cNvGraphicFramePr>
            <a:graphicFrameLocks noGrp="1"/>
          </p:cNvGraphicFramePr>
          <p:nvPr>
            <p:ph type="chart" idx="1"/>
          </p:nvPr>
        </p:nvGraphicFramePr>
        <p:xfrm>
          <a:off x="683568" y="1484784"/>
          <a:ext cx="77724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Nationalpark Hohe Tauern</a:t>
            </a:r>
            <a:endParaRPr lang="de-AT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m 2"/>
          <p:cNvGraphicFramePr/>
          <p:nvPr/>
        </p:nvGraphicFramePr>
        <p:xfrm>
          <a:off x="395536" y="980728"/>
          <a:ext cx="7992888" cy="4480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Nationalpark Hohe Tauern</a:t>
            </a:r>
            <a:endParaRPr lang="de-AT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/>
              <a:t>Der Salzburger Anteil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de-AT" sz="2800" dirty="0"/>
              <a:t>Kernzone</a:t>
            </a:r>
          </a:p>
          <a:p>
            <a:r>
              <a:rPr lang="de-AT" sz="2800" dirty="0"/>
              <a:t>Außenzone</a:t>
            </a:r>
          </a:p>
          <a:p>
            <a:r>
              <a:rPr lang="de-AT" sz="2800" dirty="0"/>
              <a:t>Sonderschutzgebiete</a:t>
            </a:r>
          </a:p>
        </p:txBody>
      </p:sp>
      <p:graphicFrame>
        <p:nvGraphicFramePr>
          <p:cNvPr id="7" name="Diagrammplatzhalter 6"/>
          <p:cNvGraphicFramePr>
            <a:graphicFrameLocks noGrp="1"/>
          </p:cNvGraphicFramePr>
          <p:nvPr>
            <p:ph type="chart" sz="half" idx="2"/>
          </p:nvPr>
        </p:nvGraphicFramePr>
        <p:xfrm>
          <a:off x="3995936" y="1981200"/>
          <a:ext cx="4462264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dirty="0" smtClean="0">
                <a:solidFill>
                  <a:schemeClr val="bg1"/>
                </a:solidFill>
              </a:rPr>
              <a:t>Nationalpark Hohe Tauern</a:t>
            </a:r>
            <a:endParaRPr lang="de-AT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Ziele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Clr>
                <a:schemeClr val="accent1">
                  <a:lumMod val="50000"/>
                </a:schemeClr>
              </a:buClr>
              <a:buFont typeface="Wingdings" pitchFamily="2" charset="2"/>
              <a:buChar char="ü"/>
            </a:pPr>
            <a:r>
              <a:rPr lang="de-AT" dirty="0"/>
              <a:t>Unberührtes bewahren</a:t>
            </a:r>
          </a:p>
          <a:p>
            <a:pPr>
              <a:buClr>
                <a:schemeClr val="accent1">
                  <a:lumMod val="50000"/>
                </a:schemeClr>
              </a:buClr>
              <a:buFont typeface="Wingdings" pitchFamily="2" charset="2"/>
              <a:buChar char="ü"/>
            </a:pPr>
            <a:r>
              <a:rPr lang="de-AT" dirty="0"/>
              <a:t>Geschaffenes pflegen</a:t>
            </a:r>
          </a:p>
          <a:p>
            <a:pPr>
              <a:buClr>
                <a:schemeClr val="accent1">
                  <a:lumMod val="50000"/>
                </a:schemeClr>
              </a:buClr>
              <a:buFont typeface="Wingdings" pitchFamily="2" charset="2"/>
              <a:buChar char="ü"/>
            </a:pPr>
            <a:r>
              <a:rPr lang="de-AT" dirty="0"/>
              <a:t>Unbekanntes erforschen</a:t>
            </a:r>
          </a:p>
          <a:p>
            <a:pPr>
              <a:buClr>
                <a:schemeClr val="accent1">
                  <a:lumMod val="50000"/>
                </a:schemeClr>
              </a:buClr>
              <a:buFont typeface="Wingdings" pitchFamily="2" charset="2"/>
              <a:buChar char="ü"/>
            </a:pPr>
            <a:r>
              <a:rPr lang="de-AT" dirty="0"/>
              <a:t>Großartiges erleben</a:t>
            </a:r>
          </a:p>
          <a:p>
            <a:endParaRPr lang="de-AT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dirty="0" smtClean="0">
                <a:solidFill>
                  <a:schemeClr val="bg1"/>
                </a:solidFill>
              </a:rPr>
              <a:t>Nationalpark Hohe Tauern</a:t>
            </a:r>
            <a:endParaRPr lang="de-AT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Grafik 3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53"/>
            <a:ext cx="9143107" cy="68576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Grafik 3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6" y="0"/>
            <a:ext cx="9143107" cy="685829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Grafik 3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5552"/>
            <a:ext cx="9143107" cy="68527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Grafik 3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107" cy="68582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Grafik 4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27"/>
            <a:ext cx="9143433" cy="68579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Grafik 4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27"/>
            <a:ext cx="9142780" cy="68579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Grafik 4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27"/>
            <a:ext cx="9142780" cy="68579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Grafik 4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27"/>
            <a:ext cx="9142780" cy="68579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Grafik 4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27"/>
            <a:ext cx="9142780" cy="68579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Grafik 4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2780" cy="68579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rddesign">
  <a:themeElements>
    <a:clrScheme name="Standard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77</Words>
  <Application>Microsoft Office PowerPoint</Application>
  <PresentationFormat>Bildschirmpräsentation (4:3)</PresentationFormat>
  <Paragraphs>33</Paragraphs>
  <Slides>16</Slides>
  <Notes>0</Notes>
  <HiddenSlides>1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16</vt:i4>
      </vt:variant>
    </vt:vector>
  </HeadingPairs>
  <TitlesOfParts>
    <vt:vector size="17" baseType="lpstr">
      <vt:lpstr>Standarddesign</vt:lpstr>
      <vt:lpstr>Nationalpark Hohe Tauern</vt:lpstr>
      <vt:lpstr>Entwicklung des Nationalparks</vt:lpstr>
      <vt:lpstr>Gesamtgröße </vt:lpstr>
      <vt:lpstr>Folie 4</vt:lpstr>
      <vt:lpstr>Der Salzburger Anteil</vt:lpstr>
      <vt:lpstr>Ziele</vt:lpstr>
      <vt:lpstr>Folie 7</vt:lpstr>
      <vt:lpstr>Folie 8</vt:lpstr>
      <vt:lpstr>Folie 9</vt:lpstr>
      <vt:lpstr>Folie 10</vt:lpstr>
      <vt:lpstr>Folie 11</vt:lpstr>
      <vt:lpstr>Folie 12</vt:lpstr>
      <vt:lpstr>Folie 13</vt:lpstr>
      <vt:lpstr>Folie 14</vt:lpstr>
      <vt:lpstr>Folie 15</vt:lpstr>
      <vt:lpstr>Folie 16</vt:lpstr>
    </vt:vector>
  </TitlesOfParts>
  <Company>NEC Computers International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Nationalpark Hohe Tauern</dc:title>
  <dc:creator>NEC Computers International</dc:creator>
  <cp:lastModifiedBy>Christian</cp:lastModifiedBy>
  <cp:revision>20</cp:revision>
  <dcterms:created xsi:type="dcterms:W3CDTF">2004-01-04T17:13:53Z</dcterms:created>
  <dcterms:modified xsi:type="dcterms:W3CDTF">2012-10-27T21:15:06Z</dcterms:modified>
</cp:coreProperties>
</file>