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8" r:id="rId1"/>
  </p:sldMasterIdLst>
  <p:notesMasterIdLst>
    <p:notesMasterId r:id="rId11"/>
  </p:notesMasterIdLst>
  <p:sldIdLst>
    <p:sldId id="256" r:id="rId2"/>
    <p:sldId id="263" r:id="rId3"/>
    <p:sldId id="258" r:id="rId4"/>
    <p:sldId id="259" r:id="rId5"/>
    <p:sldId id="264" r:id="rId6"/>
    <p:sldId id="261" r:id="rId7"/>
    <p:sldId id="266" r:id="rId8"/>
    <p:sldId id="268" r:id="rId9"/>
    <p:sldId id="262" r:id="rId10"/>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Trebuchet MS" pitchFamily="34" charset="0"/>
        <a:ea typeface="+mn-ea"/>
        <a:cs typeface="Arial" charset="0"/>
      </a:defRPr>
    </a:lvl1pPr>
    <a:lvl2pPr marL="457200" algn="l" rtl="0" fontAlgn="base">
      <a:spcBef>
        <a:spcPct val="0"/>
      </a:spcBef>
      <a:spcAft>
        <a:spcPct val="0"/>
      </a:spcAft>
      <a:defRPr kern="1200">
        <a:solidFill>
          <a:schemeClr val="tx1"/>
        </a:solidFill>
        <a:latin typeface="Trebuchet MS" pitchFamily="34" charset="0"/>
        <a:ea typeface="+mn-ea"/>
        <a:cs typeface="Arial" charset="0"/>
      </a:defRPr>
    </a:lvl2pPr>
    <a:lvl3pPr marL="914400" algn="l" rtl="0" fontAlgn="base">
      <a:spcBef>
        <a:spcPct val="0"/>
      </a:spcBef>
      <a:spcAft>
        <a:spcPct val="0"/>
      </a:spcAft>
      <a:defRPr kern="1200">
        <a:solidFill>
          <a:schemeClr val="tx1"/>
        </a:solidFill>
        <a:latin typeface="Trebuchet MS" pitchFamily="34" charset="0"/>
        <a:ea typeface="+mn-ea"/>
        <a:cs typeface="Arial" charset="0"/>
      </a:defRPr>
    </a:lvl3pPr>
    <a:lvl4pPr marL="1371600" algn="l" rtl="0" fontAlgn="base">
      <a:spcBef>
        <a:spcPct val="0"/>
      </a:spcBef>
      <a:spcAft>
        <a:spcPct val="0"/>
      </a:spcAft>
      <a:defRPr kern="1200">
        <a:solidFill>
          <a:schemeClr val="tx1"/>
        </a:solidFill>
        <a:latin typeface="Trebuchet MS" pitchFamily="34" charset="0"/>
        <a:ea typeface="+mn-ea"/>
        <a:cs typeface="Arial" charset="0"/>
      </a:defRPr>
    </a:lvl4pPr>
    <a:lvl5pPr marL="1828800" algn="l" rtl="0" fontAlgn="base">
      <a:spcBef>
        <a:spcPct val="0"/>
      </a:spcBef>
      <a:spcAft>
        <a:spcPct val="0"/>
      </a:spcAft>
      <a:defRPr kern="1200">
        <a:solidFill>
          <a:schemeClr val="tx1"/>
        </a:solidFill>
        <a:latin typeface="Trebuchet MS" pitchFamily="34" charset="0"/>
        <a:ea typeface="+mn-ea"/>
        <a:cs typeface="Arial" charset="0"/>
      </a:defRPr>
    </a:lvl5pPr>
    <a:lvl6pPr marL="2286000" algn="l" defTabSz="914400" rtl="0" eaLnBrk="1" latinLnBrk="0" hangingPunct="1">
      <a:defRPr kern="1200">
        <a:solidFill>
          <a:schemeClr val="tx1"/>
        </a:solidFill>
        <a:latin typeface="Trebuchet MS" pitchFamily="34" charset="0"/>
        <a:ea typeface="+mn-ea"/>
        <a:cs typeface="Arial" charset="0"/>
      </a:defRPr>
    </a:lvl6pPr>
    <a:lvl7pPr marL="2743200" algn="l" defTabSz="914400" rtl="0" eaLnBrk="1" latinLnBrk="0" hangingPunct="1">
      <a:defRPr kern="1200">
        <a:solidFill>
          <a:schemeClr val="tx1"/>
        </a:solidFill>
        <a:latin typeface="Trebuchet MS" pitchFamily="34" charset="0"/>
        <a:ea typeface="+mn-ea"/>
        <a:cs typeface="Arial" charset="0"/>
      </a:defRPr>
    </a:lvl7pPr>
    <a:lvl8pPr marL="3200400" algn="l" defTabSz="914400" rtl="0" eaLnBrk="1" latinLnBrk="0" hangingPunct="1">
      <a:defRPr kern="1200">
        <a:solidFill>
          <a:schemeClr val="tx1"/>
        </a:solidFill>
        <a:latin typeface="Trebuchet MS" pitchFamily="34" charset="0"/>
        <a:ea typeface="+mn-ea"/>
        <a:cs typeface="Arial" charset="0"/>
      </a:defRPr>
    </a:lvl8pPr>
    <a:lvl9pPr marL="3657600" algn="l" defTabSz="914400" rtl="0" eaLnBrk="1" latinLnBrk="0" hangingPunct="1">
      <a:defRPr kern="1200">
        <a:solidFill>
          <a:schemeClr val="tx1"/>
        </a:solidFill>
        <a:latin typeface="Trebuchet MS"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7" autoAdjust="0"/>
    <p:restoredTop sz="92229" autoAdjust="0"/>
  </p:normalViewPr>
  <p:slideViewPr>
    <p:cSldViewPr>
      <p:cViewPr varScale="1">
        <p:scale>
          <a:sx n="58" d="100"/>
          <a:sy n="58" d="100"/>
        </p:scale>
        <p:origin x="72" y="148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AT" dirty="0"/>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7EEF5B-AF5A-4F12-9AC1-A4091D42941A}" type="datetimeFigureOut">
              <a:rPr lang="de-AT" smtClean="0"/>
              <a:pPr/>
              <a:t>25.01.2021</a:t>
            </a:fld>
            <a:endParaRPr lang="de-AT" dirty="0"/>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AT" dirty="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AT" dirty="0"/>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45D348-1CDE-48CF-8859-5016552C1830}" type="slidenum">
              <a:rPr lang="de-AT" smtClean="0"/>
              <a:pPr/>
              <a:t>‹Nr.›</a:t>
            </a:fld>
            <a:endParaRPr lang="de-AT" dirty="0"/>
          </a:p>
        </p:txBody>
      </p:sp>
    </p:spTree>
    <p:extLst>
      <p:ext uri="{BB962C8B-B14F-4D97-AF65-F5344CB8AC3E}">
        <p14:creationId xmlns:p14="http://schemas.microsoft.com/office/powerpoint/2010/main" val="2305844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Im Dezember 1911 erreichte der Norweger Roald Amundsen mit seiner Mannschaft als erster Mensch den Südpol.</a:t>
            </a:r>
          </a:p>
        </p:txBody>
      </p:sp>
      <p:sp>
        <p:nvSpPr>
          <p:cNvPr id="4" name="Foliennummernplatzhalter 3"/>
          <p:cNvSpPr>
            <a:spLocks noGrp="1"/>
          </p:cNvSpPr>
          <p:nvPr>
            <p:ph type="sldNum" sz="quarter" idx="10"/>
          </p:nvPr>
        </p:nvSpPr>
        <p:spPr/>
        <p:txBody>
          <a:bodyPr/>
          <a:lstStyle/>
          <a:p>
            <a:fld id="{2845D348-1CDE-48CF-8859-5016552C1830}" type="slidenum">
              <a:rPr lang="de-AT" smtClean="0"/>
              <a:pPr/>
              <a:t>1</a:t>
            </a:fld>
            <a:endParaRPr lang="de-AT" dirty="0"/>
          </a:p>
        </p:txBody>
      </p:sp>
    </p:spTree>
    <p:extLst>
      <p:ext uri="{BB962C8B-B14F-4D97-AF65-F5344CB8AC3E}">
        <p14:creationId xmlns:p14="http://schemas.microsoft.com/office/powerpoint/2010/main" val="3823465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a:t>Titelmasterformat durch Klicken bearbeiten</a:t>
            </a:r>
            <a:endParaRPr lang="de-AT"/>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endParaRPr lang="de-AT"/>
          </a:p>
        </p:txBody>
      </p:sp>
      <p:sp>
        <p:nvSpPr>
          <p:cNvPr id="4" name="Datumsplatzhalter 3"/>
          <p:cNvSpPr>
            <a:spLocks noGrp="1"/>
          </p:cNvSpPr>
          <p:nvPr>
            <p:ph type="dt" sz="half" idx="10"/>
          </p:nvPr>
        </p:nvSpPr>
        <p:spPr/>
        <p:txBody>
          <a:bodyPr/>
          <a:lstStyle/>
          <a:p>
            <a:pPr>
              <a:defRPr/>
            </a:pPr>
            <a:fld id="{52C4B9C5-43A1-4DE6-BC64-ECF317211968}" type="datetimeFigureOut">
              <a:rPr lang="de-AT" smtClean="0"/>
              <a:pPr>
                <a:defRPr/>
              </a:pPr>
              <a:t>25.01.2021</a:t>
            </a:fld>
            <a:endParaRPr lang="de-AT" dirty="0"/>
          </a:p>
        </p:txBody>
      </p:sp>
      <p:sp>
        <p:nvSpPr>
          <p:cNvPr id="5" name="Fußzeilenplatzhalter 4"/>
          <p:cNvSpPr>
            <a:spLocks noGrp="1"/>
          </p:cNvSpPr>
          <p:nvPr>
            <p:ph type="ftr" sz="quarter" idx="11"/>
          </p:nvPr>
        </p:nvSpPr>
        <p:spPr/>
        <p:txBody>
          <a:bodyPr/>
          <a:lstStyle/>
          <a:p>
            <a:pPr>
              <a:defRPr/>
            </a:pPr>
            <a:endParaRPr lang="de-AT" dirty="0"/>
          </a:p>
        </p:txBody>
      </p:sp>
      <p:sp>
        <p:nvSpPr>
          <p:cNvPr id="6" name="Foliennummernplatzhalter 5"/>
          <p:cNvSpPr>
            <a:spLocks noGrp="1"/>
          </p:cNvSpPr>
          <p:nvPr>
            <p:ph type="sldNum" sz="quarter" idx="12"/>
          </p:nvPr>
        </p:nvSpPr>
        <p:spPr/>
        <p:txBody>
          <a:bodyPr/>
          <a:lstStyle/>
          <a:p>
            <a:pPr>
              <a:defRPr/>
            </a:pPr>
            <a:fld id="{6B840A8C-EC4A-4F35-90AA-904E7F65E1A0}" type="slidenum">
              <a:rPr lang="de-AT" smtClean="0"/>
              <a:pPr>
                <a:defRPr/>
              </a:pPr>
              <a:t>‹Nr.›</a:t>
            </a:fld>
            <a:endParaRPr lang="de-AT" dirty="0"/>
          </a:p>
        </p:txBody>
      </p:sp>
    </p:spTree>
    <p:extLst>
      <p:ext uri="{BB962C8B-B14F-4D97-AF65-F5344CB8AC3E}">
        <p14:creationId xmlns:p14="http://schemas.microsoft.com/office/powerpoint/2010/main" val="3088890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pPr>
              <a:defRPr/>
            </a:pPr>
            <a:fld id="{92B35C32-B196-4497-B9DD-98A337D1B217}" type="datetimeFigureOut">
              <a:rPr lang="de-AT" smtClean="0"/>
              <a:pPr>
                <a:defRPr/>
              </a:pPr>
              <a:t>25.01.2021</a:t>
            </a:fld>
            <a:endParaRPr lang="de-AT" dirty="0"/>
          </a:p>
        </p:txBody>
      </p:sp>
      <p:sp>
        <p:nvSpPr>
          <p:cNvPr id="5" name="Fußzeilenplatzhalter 4"/>
          <p:cNvSpPr>
            <a:spLocks noGrp="1"/>
          </p:cNvSpPr>
          <p:nvPr>
            <p:ph type="ftr" sz="quarter" idx="11"/>
          </p:nvPr>
        </p:nvSpPr>
        <p:spPr/>
        <p:txBody>
          <a:bodyPr/>
          <a:lstStyle/>
          <a:p>
            <a:pPr>
              <a:defRPr/>
            </a:pPr>
            <a:endParaRPr lang="de-AT" dirty="0"/>
          </a:p>
        </p:txBody>
      </p:sp>
      <p:sp>
        <p:nvSpPr>
          <p:cNvPr id="6" name="Foliennummernplatzhalter 5"/>
          <p:cNvSpPr>
            <a:spLocks noGrp="1"/>
          </p:cNvSpPr>
          <p:nvPr>
            <p:ph type="sldNum" sz="quarter" idx="12"/>
          </p:nvPr>
        </p:nvSpPr>
        <p:spPr/>
        <p:txBody>
          <a:bodyPr/>
          <a:lstStyle/>
          <a:p>
            <a:pPr>
              <a:defRPr/>
            </a:pPr>
            <a:fld id="{E2A5AF90-E845-41C2-AF3D-7E9DB09787C2}" type="slidenum">
              <a:rPr lang="de-AT" smtClean="0"/>
              <a:pPr>
                <a:defRPr/>
              </a:pPr>
              <a:t>‹Nr.›</a:t>
            </a:fld>
            <a:endParaRPr lang="de-AT" dirty="0"/>
          </a:p>
        </p:txBody>
      </p:sp>
    </p:spTree>
    <p:extLst>
      <p:ext uri="{BB962C8B-B14F-4D97-AF65-F5344CB8AC3E}">
        <p14:creationId xmlns:p14="http://schemas.microsoft.com/office/powerpoint/2010/main" val="3726311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endParaRPr lang="de-AT"/>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pPr>
              <a:defRPr/>
            </a:pPr>
            <a:fld id="{0668F9BF-4E73-434E-9F90-9692321CC738}" type="datetimeFigureOut">
              <a:rPr lang="de-AT" smtClean="0"/>
              <a:pPr>
                <a:defRPr/>
              </a:pPr>
              <a:t>25.01.2021</a:t>
            </a:fld>
            <a:endParaRPr lang="de-AT" dirty="0"/>
          </a:p>
        </p:txBody>
      </p:sp>
      <p:sp>
        <p:nvSpPr>
          <p:cNvPr id="5" name="Fußzeilenplatzhalter 4"/>
          <p:cNvSpPr>
            <a:spLocks noGrp="1"/>
          </p:cNvSpPr>
          <p:nvPr>
            <p:ph type="ftr" sz="quarter" idx="11"/>
          </p:nvPr>
        </p:nvSpPr>
        <p:spPr/>
        <p:txBody>
          <a:bodyPr/>
          <a:lstStyle/>
          <a:p>
            <a:pPr>
              <a:defRPr/>
            </a:pPr>
            <a:endParaRPr lang="de-AT" dirty="0"/>
          </a:p>
        </p:txBody>
      </p:sp>
      <p:sp>
        <p:nvSpPr>
          <p:cNvPr id="6" name="Foliennummernplatzhalter 5"/>
          <p:cNvSpPr>
            <a:spLocks noGrp="1"/>
          </p:cNvSpPr>
          <p:nvPr>
            <p:ph type="sldNum" sz="quarter" idx="12"/>
          </p:nvPr>
        </p:nvSpPr>
        <p:spPr/>
        <p:txBody>
          <a:bodyPr/>
          <a:lstStyle/>
          <a:p>
            <a:pPr>
              <a:defRPr/>
            </a:pPr>
            <a:fld id="{52A143B5-294D-4603-8CC9-8A9E260382DC}" type="slidenum">
              <a:rPr lang="de-AT" smtClean="0"/>
              <a:pPr>
                <a:defRPr/>
              </a:pPr>
              <a:t>‹Nr.›</a:t>
            </a:fld>
            <a:endParaRPr lang="de-AT" dirty="0"/>
          </a:p>
        </p:txBody>
      </p:sp>
    </p:spTree>
    <p:extLst>
      <p:ext uri="{BB962C8B-B14F-4D97-AF65-F5344CB8AC3E}">
        <p14:creationId xmlns:p14="http://schemas.microsoft.com/office/powerpoint/2010/main" val="2351781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p:cNvSpPr>
            <a:spLocks noGrp="1"/>
          </p:cNvSpPr>
          <p:nvPr>
            <p:ph type="dt" sz="half" idx="10"/>
          </p:nvPr>
        </p:nvSpPr>
        <p:spPr/>
        <p:txBody>
          <a:bodyPr/>
          <a:lstStyle/>
          <a:p>
            <a:pPr>
              <a:defRPr/>
            </a:pPr>
            <a:fld id="{2A3E901B-70E8-4D7A-AC23-80C421D5E145}" type="datetimeFigureOut">
              <a:rPr lang="de-AT" smtClean="0"/>
              <a:pPr>
                <a:defRPr/>
              </a:pPr>
              <a:t>25.01.2021</a:t>
            </a:fld>
            <a:endParaRPr lang="de-AT" dirty="0"/>
          </a:p>
        </p:txBody>
      </p:sp>
      <p:sp>
        <p:nvSpPr>
          <p:cNvPr id="6" name="Fußzeilenplatzhalter 5"/>
          <p:cNvSpPr>
            <a:spLocks noGrp="1"/>
          </p:cNvSpPr>
          <p:nvPr>
            <p:ph type="ftr" sz="quarter" idx="11"/>
          </p:nvPr>
        </p:nvSpPr>
        <p:spPr/>
        <p:txBody>
          <a:bodyPr/>
          <a:lstStyle/>
          <a:p>
            <a:pPr>
              <a:defRPr/>
            </a:pPr>
            <a:endParaRPr lang="de-AT" dirty="0"/>
          </a:p>
        </p:txBody>
      </p:sp>
      <p:sp>
        <p:nvSpPr>
          <p:cNvPr id="7" name="Foliennummernplatzhalter 6"/>
          <p:cNvSpPr>
            <a:spLocks noGrp="1"/>
          </p:cNvSpPr>
          <p:nvPr>
            <p:ph type="sldNum" sz="quarter" idx="12"/>
          </p:nvPr>
        </p:nvSpPr>
        <p:spPr/>
        <p:txBody>
          <a:bodyPr/>
          <a:lstStyle/>
          <a:p>
            <a:pPr>
              <a:defRPr/>
            </a:pPr>
            <a:fld id="{D995DFCB-7E85-410B-91B9-DDD51303941F}" type="slidenum">
              <a:rPr lang="de-AT" smtClean="0"/>
              <a:pPr>
                <a:defRPr/>
              </a:pPr>
              <a:t>‹Nr.›</a:t>
            </a:fld>
            <a:endParaRPr lang="de-AT" dirty="0"/>
          </a:p>
        </p:txBody>
      </p:sp>
    </p:spTree>
    <p:extLst>
      <p:ext uri="{BB962C8B-B14F-4D97-AF65-F5344CB8AC3E}">
        <p14:creationId xmlns:p14="http://schemas.microsoft.com/office/powerpoint/2010/main" val="424507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endParaRPr lang="de-AT"/>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p:cNvSpPr>
            <a:spLocks noGrp="1"/>
          </p:cNvSpPr>
          <p:nvPr>
            <p:ph type="dt" sz="half" idx="10"/>
          </p:nvPr>
        </p:nvSpPr>
        <p:spPr/>
        <p:txBody>
          <a:bodyPr/>
          <a:lstStyle/>
          <a:p>
            <a:pPr>
              <a:defRPr/>
            </a:pPr>
            <a:fld id="{C7AA26CD-9149-42AC-8CA6-19FA3E68AD90}" type="datetimeFigureOut">
              <a:rPr lang="de-AT" smtClean="0"/>
              <a:pPr>
                <a:defRPr/>
              </a:pPr>
              <a:t>25.01.2021</a:t>
            </a:fld>
            <a:endParaRPr lang="de-AT" dirty="0"/>
          </a:p>
        </p:txBody>
      </p:sp>
      <p:sp>
        <p:nvSpPr>
          <p:cNvPr id="8" name="Fußzeilenplatzhalter 7"/>
          <p:cNvSpPr>
            <a:spLocks noGrp="1"/>
          </p:cNvSpPr>
          <p:nvPr>
            <p:ph type="ftr" sz="quarter" idx="11"/>
          </p:nvPr>
        </p:nvSpPr>
        <p:spPr/>
        <p:txBody>
          <a:bodyPr/>
          <a:lstStyle/>
          <a:p>
            <a:pPr>
              <a:defRPr/>
            </a:pPr>
            <a:endParaRPr lang="de-AT" dirty="0"/>
          </a:p>
        </p:txBody>
      </p:sp>
      <p:sp>
        <p:nvSpPr>
          <p:cNvPr id="9" name="Foliennummernplatzhalter 8"/>
          <p:cNvSpPr>
            <a:spLocks noGrp="1"/>
          </p:cNvSpPr>
          <p:nvPr>
            <p:ph type="sldNum" sz="quarter" idx="12"/>
          </p:nvPr>
        </p:nvSpPr>
        <p:spPr/>
        <p:txBody>
          <a:bodyPr/>
          <a:lstStyle/>
          <a:p>
            <a:pPr>
              <a:defRPr/>
            </a:pPr>
            <a:fld id="{F38C4BF4-9819-42BA-9116-853AC9DD2801}" type="slidenum">
              <a:rPr lang="de-AT" smtClean="0"/>
              <a:pPr>
                <a:defRPr/>
              </a:pPr>
              <a:t>‹Nr.›</a:t>
            </a:fld>
            <a:endParaRPr lang="de-AT" dirty="0"/>
          </a:p>
        </p:txBody>
      </p:sp>
    </p:spTree>
    <p:extLst>
      <p:ext uri="{BB962C8B-B14F-4D97-AF65-F5344CB8AC3E}">
        <p14:creationId xmlns:p14="http://schemas.microsoft.com/office/powerpoint/2010/main" val="4063593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Datumsplatzhalter 2"/>
          <p:cNvSpPr>
            <a:spLocks noGrp="1"/>
          </p:cNvSpPr>
          <p:nvPr>
            <p:ph type="dt" sz="half" idx="10"/>
          </p:nvPr>
        </p:nvSpPr>
        <p:spPr/>
        <p:txBody>
          <a:bodyPr/>
          <a:lstStyle/>
          <a:p>
            <a:pPr>
              <a:defRPr/>
            </a:pPr>
            <a:fld id="{09B7BF75-C7F5-4638-B32B-7C4252FE00E4}" type="datetimeFigureOut">
              <a:rPr lang="de-AT" smtClean="0"/>
              <a:pPr>
                <a:defRPr/>
              </a:pPr>
              <a:t>25.01.2021</a:t>
            </a:fld>
            <a:endParaRPr lang="de-AT" dirty="0"/>
          </a:p>
        </p:txBody>
      </p:sp>
      <p:sp>
        <p:nvSpPr>
          <p:cNvPr id="4" name="Fußzeilenplatzhalter 3"/>
          <p:cNvSpPr>
            <a:spLocks noGrp="1"/>
          </p:cNvSpPr>
          <p:nvPr>
            <p:ph type="ftr" sz="quarter" idx="11"/>
          </p:nvPr>
        </p:nvSpPr>
        <p:spPr/>
        <p:txBody>
          <a:bodyPr/>
          <a:lstStyle/>
          <a:p>
            <a:pPr>
              <a:defRPr/>
            </a:pPr>
            <a:endParaRPr lang="de-AT" dirty="0"/>
          </a:p>
        </p:txBody>
      </p:sp>
      <p:sp>
        <p:nvSpPr>
          <p:cNvPr id="5" name="Foliennummernplatzhalter 4"/>
          <p:cNvSpPr>
            <a:spLocks noGrp="1"/>
          </p:cNvSpPr>
          <p:nvPr>
            <p:ph type="sldNum" sz="quarter" idx="12"/>
          </p:nvPr>
        </p:nvSpPr>
        <p:spPr/>
        <p:txBody>
          <a:bodyPr/>
          <a:lstStyle/>
          <a:p>
            <a:pPr>
              <a:defRPr/>
            </a:pPr>
            <a:fld id="{5A18437E-E868-4528-A854-D8176A7DC5D2}" type="slidenum">
              <a:rPr lang="de-AT" smtClean="0"/>
              <a:pPr>
                <a:defRPr/>
              </a:pPr>
              <a:t>‹Nr.›</a:t>
            </a:fld>
            <a:endParaRPr lang="de-AT" dirty="0"/>
          </a:p>
        </p:txBody>
      </p:sp>
    </p:spTree>
    <p:extLst>
      <p:ext uri="{BB962C8B-B14F-4D97-AF65-F5344CB8AC3E}">
        <p14:creationId xmlns:p14="http://schemas.microsoft.com/office/powerpoint/2010/main" val="3384880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pPr>
              <a:defRPr/>
            </a:pPr>
            <a:fld id="{6F7DB3BD-6DE5-4165-A0D3-16E17EA57562}" type="datetimeFigureOut">
              <a:rPr lang="de-AT" smtClean="0"/>
              <a:pPr>
                <a:defRPr/>
              </a:pPr>
              <a:t>25.01.2021</a:t>
            </a:fld>
            <a:endParaRPr lang="de-AT" dirty="0"/>
          </a:p>
        </p:txBody>
      </p:sp>
      <p:sp>
        <p:nvSpPr>
          <p:cNvPr id="3" name="Fußzeilenplatzhalter 2"/>
          <p:cNvSpPr>
            <a:spLocks noGrp="1"/>
          </p:cNvSpPr>
          <p:nvPr>
            <p:ph type="ftr" sz="quarter" idx="11"/>
          </p:nvPr>
        </p:nvSpPr>
        <p:spPr/>
        <p:txBody>
          <a:bodyPr/>
          <a:lstStyle/>
          <a:p>
            <a:pPr>
              <a:defRPr/>
            </a:pPr>
            <a:endParaRPr lang="de-AT" dirty="0"/>
          </a:p>
        </p:txBody>
      </p:sp>
      <p:sp>
        <p:nvSpPr>
          <p:cNvPr id="4" name="Foliennummernplatzhalter 3"/>
          <p:cNvSpPr>
            <a:spLocks noGrp="1"/>
          </p:cNvSpPr>
          <p:nvPr>
            <p:ph type="sldNum" sz="quarter" idx="12"/>
          </p:nvPr>
        </p:nvSpPr>
        <p:spPr/>
        <p:txBody>
          <a:bodyPr/>
          <a:lstStyle/>
          <a:p>
            <a:pPr>
              <a:defRPr/>
            </a:pPr>
            <a:fld id="{93F4C825-BD4D-42B5-B4AA-78559868FF9F}" type="slidenum">
              <a:rPr lang="de-AT" smtClean="0"/>
              <a:pPr>
                <a:defRPr/>
              </a:pPr>
              <a:t>‹Nr.›</a:t>
            </a:fld>
            <a:endParaRPr lang="de-AT" dirty="0"/>
          </a:p>
        </p:txBody>
      </p:sp>
    </p:spTree>
    <p:extLst>
      <p:ext uri="{BB962C8B-B14F-4D97-AF65-F5344CB8AC3E}">
        <p14:creationId xmlns:p14="http://schemas.microsoft.com/office/powerpoint/2010/main" val="3304281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endParaRPr lang="de-AT"/>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pPr>
              <a:defRPr/>
            </a:pPr>
            <a:fld id="{CA50FF4F-282D-4945-BE84-6D1BEE407DF3}" type="datetimeFigureOut">
              <a:rPr lang="de-AT" smtClean="0"/>
              <a:pPr>
                <a:defRPr/>
              </a:pPr>
              <a:t>25.01.2021</a:t>
            </a:fld>
            <a:endParaRPr lang="de-AT" dirty="0"/>
          </a:p>
        </p:txBody>
      </p:sp>
      <p:sp>
        <p:nvSpPr>
          <p:cNvPr id="6" name="Fußzeilenplatzhalter 5"/>
          <p:cNvSpPr>
            <a:spLocks noGrp="1"/>
          </p:cNvSpPr>
          <p:nvPr>
            <p:ph type="ftr" sz="quarter" idx="11"/>
          </p:nvPr>
        </p:nvSpPr>
        <p:spPr/>
        <p:txBody>
          <a:bodyPr/>
          <a:lstStyle/>
          <a:p>
            <a:pPr>
              <a:defRPr/>
            </a:pPr>
            <a:endParaRPr lang="de-AT" dirty="0"/>
          </a:p>
        </p:txBody>
      </p:sp>
      <p:sp>
        <p:nvSpPr>
          <p:cNvPr id="7" name="Foliennummernplatzhalter 6"/>
          <p:cNvSpPr>
            <a:spLocks noGrp="1"/>
          </p:cNvSpPr>
          <p:nvPr>
            <p:ph type="sldNum" sz="quarter" idx="12"/>
          </p:nvPr>
        </p:nvSpPr>
        <p:spPr/>
        <p:txBody>
          <a:bodyPr/>
          <a:lstStyle/>
          <a:p>
            <a:pPr>
              <a:defRPr/>
            </a:pPr>
            <a:fld id="{89E3D4AD-04D3-4ECB-A611-747AACB2FF7E}" type="slidenum">
              <a:rPr lang="de-AT" smtClean="0"/>
              <a:pPr>
                <a:defRPr/>
              </a:pPr>
              <a:t>‹Nr.›</a:t>
            </a:fld>
            <a:endParaRPr lang="de-AT" dirty="0"/>
          </a:p>
        </p:txBody>
      </p:sp>
    </p:spTree>
    <p:extLst>
      <p:ext uri="{BB962C8B-B14F-4D97-AF65-F5344CB8AC3E}">
        <p14:creationId xmlns:p14="http://schemas.microsoft.com/office/powerpoint/2010/main" val="1579997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endParaRPr lang="de-AT"/>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dirty="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pPr>
              <a:defRPr/>
            </a:pPr>
            <a:fld id="{AC20337F-9605-4E66-8A14-F7CCE887A68C}" type="datetimeFigureOut">
              <a:rPr lang="de-AT" smtClean="0"/>
              <a:pPr>
                <a:defRPr/>
              </a:pPr>
              <a:t>25.01.2021</a:t>
            </a:fld>
            <a:endParaRPr lang="de-AT" dirty="0"/>
          </a:p>
        </p:txBody>
      </p:sp>
      <p:sp>
        <p:nvSpPr>
          <p:cNvPr id="6" name="Fußzeilenplatzhalter 5"/>
          <p:cNvSpPr>
            <a:spLocks noGrp="1"/>
          </p:cNvSpPr>
          <p:nvPr>
            <p:ph type="ftr" sz="quarter" idx="11"/>
          </p:nvPr>
        </p:nvSpPr>
        <p:spPr/>
        <p:txBody>
          <a:bodyPr/>
          <a:lstStyle/>
          <a:p>
            <a:pPr>
              <a:defRPr/>
            </a:pPr>
            <a:endParaRPr lang="de-AT" dirty="0"/>
          </a:p>
        </p:txBody>
      </p:sp>
      <p:sp>
        <p:nvSpPr>
          <p:cNvPr id="7" name="Foliennummernplatzhalter 6"/>
          <p:cNvSpPr>
            <a:spLocks noGrp="1"/>
          </p:cNvSpPr>
          <p:nvPr>
            <p:ph type="sldNum" sz="quarter" idx="12"/>
          </p:nvPr>
        </p:nvSpPr>
        <p:spPr/>
        <p:txBody>
          <a:bodyPr/>
          <a:lstStyle/>
          <a:p>
            <a:pPr>
              <a:defRPr/>
            </a:pPr>
            <a:fld id="{47D970A9-E2E5-4B81-A536-CA1AA4F867B8}" type="slidenum">
              <a:rPr lang="de-AT" smtClean="0"/>
              <a:pPr>
                <a:defRPr/>
              </a:pPr>
              <a:t>‹Nr.›</a:t>
            </a:fld>
            <a:endParaRPr lang="de-AT" dirty="0"/>
          </a:p>
        </p:txBody>
      </p:sp>
    </p:spTree>
    <p:extLst>
      <p:ext uri="{BB962C8B-B14F-4D97-AF65-F5344CB8AC3E}">
        <p14:creationId xmlns:p14="http://schemas.microsoft.com/office/powerpoint/2010/main" val="1840445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pPr>
              <a:defRPr/>
            </a:pPr>
            <a:fld id="{6C364F95-3AF7-40DB-BBC5-939906F1B30D}" type="datetimeFigureOut">
              <a:rPr lang="de-AT" smtClean="0"/>
              <a:pPr>
                <a:defRPr/>
              </a:pPr>
              <a:t>25.01.2021</a:t>
            </a:fld>
            <a:endParaRPr lang="de-AT" dirty="0"/>
          </a:p>
        </p:txBody>
      </p:sp>
      <p:sp>
        <p:nvSpPr>
          <p:cNvPr id="5" name="Fußzeilenplatzhalter 4"/>
          <p:cNvSpPr>
            <a:spLocks noGrp="1"/>
          </p:cNvSpPr>
          <p:nvPr>
            <p:ph type="ftr" sz="quarter" idx="11"/>
          </p:nvPr>
        </p:nvSpPr>
        <p:spPr/>
        <p:txBody>
          <a:bodyPr/>
          <a:lstStyle/>
          <a:p>
            <a:pPr>
              <a:defRPr/>
            </a:pPr>
            <a:endParaRPr lang="de-AT" dirty="0"/>
          </a:p>
        </p:txBody>
      </p:sp>
      <p:sp>
        <p:nvSpPr>
          <p:cNvPr id="6" name="Foliennummernplatzhalter 5"/>
          <p:cNvSpPr>
            <a:spLocks noGrp="1"/>
          </p:cNvSpPr>
          <p:nvPr>
            <p:ph type="sldNum" sz="quarter" idx="12"/>
          </p:nvPr>
        </p:nvSpPr>
        <p:spPr/>
        <p:txBody>
          <a:bodyPr/>
          <a:lstStyle/>
          <a:p>
            <a:pPr>
              <a:defRPr/>
            </a:pPr>
            <a:fld id="{238DF352-E488-4D5B-A383-8B0B00C94B19}" type="slidenum">
              <a:rPr lang="de-AT" smtClean="0"/>
              <a:pPr>
                <a:defRPr/>
              </a:pPr>
              <a:t>‹Nr.›</a:t>
            </a:fld>
            <a:endParaRPr lang="de-AT" dirty="0"/>
          </a:p>
        </p:txBody>
      </p:sp>
    </p:spTree>
    <p:extLst>
      <p:ext uri="{BB962C8B-B14F-4D97-AF65-F5344CB8AC3E}">
        <p14:creationId xmlns:p14="http://schemas.microsoft.com/office/powerpoint/2010/main" val="3748006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a:t>Titelmasterformat durch Klicken bearbeiten</a:t>
            </a:r>
            <a:endParaRPr lang="de-AT"/>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p:cNvSpPr>
            <a:spLocks noGrp="1"/>
          </p:cNvSpPr>
          <p:nvPr>
            <p:ph type="dt" sz="half" idx="10"/>
          </p:nvPr>
        </p:nvSpPr>
        <p:spPr/>
        <p:txBody>
          <a:bodyPr/>
          <a:lstStyle/>
          <a:p>
            <a:pPr>
              <a:defRPr/>
            </a:pPr>
            <a:fld id="{3F0309FF-2FD3-4DE7-B49F-ACBA583D72E8}" type="datetimeFigureOut">
              <a:rPr lang="de-AT" smtClean="0"/>
              <a:pPr>
                <a:defRPr/>
              </a:pPr>
              <a:t>25.01.2021</a:t>
            </a:fld>
            <a:endParaRPr lang="de-AT" dirty="0"/>
          </a:p>
        </p:txBody>
      </p:sp>
      <p:sp>
        <p:nvSpPr>
          <p:cNvPr id="5" name="Fußzeilenplatzhalter 4"/>
          <p:cNvSpPr>
            <a:spLocks noGrp="1"/>
          </p:cNvSpPr>
          <p:nvPr>
            <p:ph type="ftr" sz="quarter" idx="11"/>
          </p:nvPr>
        </p:nvSpPr>
        <p:spPr/>
        <p:txBody>
          <a:bodyPr/>
          <a:lstStyle/>
          <a:p>
            <a:pPr>
              <a:defRPr/>
            </a:pPr>
            <a:endParaRPr lang="de-AT" dirty="0"/>
          </a:p>
        </p:txBody>
      </p:sp>
      <p:sp>
        <p:nvSpPr>
          <p:cNvPr id="6" name="Foliennummernplatzhalter 5"/>
          <p:cNvSpPr>
            <a:spLocks noGrp="1"/>
          </p:cNvSpPr>
          <p:nvPr>
            <p:ph type="sldNum" sz="quarter" idx="12"/>
          </p:nvPr>
        </p:nvSpPr>
        <p:spPr/>
        <p:txBody>
          <a:bodyPr/>
          <a:lstStyle/>
          <a:p>
            <a:pPr>
              <a:defRPr/>
            </a:pPr>
            <a:fld id="{6D7A4589-496C-4A2D-BE67-0E8121E5D266}" type="slidenum">
              <a:rPr lang="de-AT" smtClean="0"/>
              <a:pPr>
                <a:defRPr/>
              </a:pPr>
              <a:t>‹Nr.›</a:t>
            </a:fld>
            <a:endParaRPr lang="de-AT" dirty="0"/>
          </a:p>
        </p:txBody>
      </p:sp>
    </p:spTree>
    <p:extLst>
      <p:ext uri="{BB962C8B-B14F-4D97-AF65-F5344CB8AC3E}">
        <p14:creationId xmlns:p14="http://schemas.microsoft.com/office/powerpoint/2010/main" val="3751465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dirty="0"/>
              <a:t>Titelmasterformat durch Klicken bearbeiten</a:t>
            </a:r>
            <a:endParaRPr lang="de-AT" dirty="0"/>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1F13B91-F060-4402-B2AC-3434D6089F2A}" type="datetimeFigureOut">
              <a:rPr lang="de-AT" smtClean="0"/>
              <a:pPr>
                <a:defRPr/>
              </a:pPr>
              <a:t>25.01.2021</a:t>
            </a:fld>
            <a:endParaRPr lang="de-AT" dirty="0"/>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de-AT" dirty="0"/>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703AE95-863F-4CA2-82FB-946E66F07D4B}" type="slidenum">
              <a:rPr lang="de-AT" smtClean="0"/>
              <a:pPr>
                <a:defRPr/>
              </a:pPr>
              <a:t>‹Nr.›</a:t>
            </a:fld>
            <a:endParaRPr lang="de-AT" dirty="0"/>
          </a:p>
        </p:txBody>
      </p:sp>
      <p:pic>
        <p:nvPicPr>
          <p:cNvPr id="8" name="Grafik 7">
            <a:extLst>
              <a:ext uri="{FF2B5EF4-FFF2-40B4-BE49-F238E27FC236}">
                <a16:creationId xmlns:a16="http://schemas.microsoft.com/office/drawing/2014/main" id="{8D2C8949-4A95-4C02-9D7E-6E21FF4435B4}"/>
              </a:ext>
            </a:extLst>
          </p:cNvPr>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a:xfrm>
            <a:off x="8244408" y="198438"/>
            <a:ext cx="715144" cy="715144"/>
          </a:xfrm>
          <a:prstGeom prst="rect">
            <a:avLst/>
          </a:prstGeom>
        </p:spPr>
      </p:pic>
    </p:spTree>
    <p:extLst>
      <p:ext uri="{BB962C8B-B14F-4D97-AF65-F5344CB8AC3E}">
        <p14:creationId xmlns:p14="http://schemas.microsoft.com/office/powerpoint/2010/main" val="2167279220"/>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defTabSz="914400" rtl="0" eaLnBrk="1" latinLnBrk="0" hangingPunct="1">
        <a:spcBef>
          <a:spcPct val="0"/>
        </a:spcBef>
        <a:buNone/>
        <a:defRPr lang="de-AT" sz="4400" kern="1200" dirty="0" smtClean="0">
          <a:solidFill>
            <a:schemeClr val="tx2">
              <a:lumMod val="75000"/>
            </a:schemeClr>
          </a:solidFill>
          <a:effectLst>
            <a:outerShdw blurRad="38100" dist="38100" dir="2700000" algn="tl">
              <a:srgbClr val="000000">
                <a:alpha val="43137"/>
              </a:srgb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836712"/>
            <a:ext cx="7002699" cy="5229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el 1"/>
          <p:cNvSpPr>
            <a:spLocks noGrp="1"/>
          </p:cNvSpPr>
          <p:nvPr>
            <p:ph type="ctrTitle"/>
          </p:nvPr>
        </p:nvSpPr>
        <p:spPr>
          <a:xfrm>
            <a:off x="1187624" y="4005064"/>
            <a:ext cx="5616624" cy="1793167"/>
          </a:xfrm>
        </p:spPr>
        <p:txBody>
          <a:bodyPr/>
          <a:lstStyle/>
          <a:p>
            <a:pPr fontAlgn="auto">
              <a:spcAft>
                <a:spcPts val="0"/>
              </a:spcAft>
              <a:buClr>
                <a:schemeClr val="accent6">
                  <a:lumMod val="75000"/>
                </a:schemeClr>
              </a:buClr>
              <a:defRPr/>
            </a:pPr>
            <a:r>
              <a:rPr lang="de-AT" dirty="0"/>
              <a:t>Wettlauf zum Südpol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lvl="0"/>
            <a:r>
              <a:rPr lang="de-AT" dirty="0"/>
              <a:t>Wie alles begann…</a:t>
            </a:r>
          </a:p>
        </p:txBody>
      </p:sp>
      <p:sp>
        <p:nvSpPr>
          <p:cNvPr id="3" name="Inhaltsplatzhalter 2"/>
          <p:cNvSpPr>
            <a:spLocks noGrp="1"/>
          </p:cNvSpPr>
          <p:nvPr>
            <p:ph idx="1"/>
          </p:nvPr>
        </p:nvSpPr>
        <p:spPr/>
        <p:txBody>
          <a:bodyPr>
            <a:normAutofit/>
          </a:bodyPr>
          <a:lstStyle/>
          <a:p>
            <a:r>
              <a:rPr lang="de-AT" dirty="0"/>
              <a:t>Ende des 19. Jahrhunderts:</a:t>
            </a:r>
          </a:p>
          <a:p>
            <a:pPr lvl="1"/>
            <a:r>
              <a:rPr lang="de-AT" dirty="0"/>
              <a:t>Antarktis: letzter unerforschter Kontinent.</a:t>
            </a:r>
          </a:p>
          <a:p>
            <a:pPr lvl="1"/>
            <a:r>
              <a:rPr lang="de-AT" dirty="0"/>
              <a:t>Expeditionen aus: </a:t>
            </a:r>
          </a:p>
          <a:p>
            <a:pPr lvl="2"/>
            <a:r>
              <a:rPr lang="de-AT" dirty="0"/>
              <a:t>England </a:t>
            </a:r>
          </a:p>
          <a:p>
            <a:pPr lvl="2"/>
            <a:r>
              <a:rPr lang="de-AT" dirty="0"/>
              <a:t>Belgien</a:t>
            </a:r>
          </a:p>
          <a:p>
            <a:pPr lvl="2"/>
            <a:r>
              <a:rPr lang="de-AT" dirty="0"/>
              <a:t>Frankreich </a:t>
            </a:r>
          </a:p>
          <a:p>
            <a:pPr lvl="2"/>
            <a:r>
              <a:rPr lang="de-AT" dirty="0"/>
              <a:t>Schottland</a:t>
            </a:r>
          </a:p>
          <a:p>
            <a:pPr lvl="2"/>
            <a:r>
              <a:rPr lang="de-AT" dirty="0"/>
              <a:t>Norwegen </a:t>
            </a:r>
          </a:p>
          <a:p>
            <a:pPr lvl="2"/>
            <a:r>
              <a:rPr lang="de-AT" dirty="0"/>
              <a:t>Deutschland</a:t>
            </a:r>
          </a:p>
        </p:txBody>
      </p:sp>
    </p:spTree>
    <p:extLst>
      <p:ext uri="{BB962C8B-B14F-4D97-AF65-F5344CB8AC3E}">
        <p14:creationId xmlns:p14="http://schemas.microsoft.com/office/powerpoint/2010/main" val="2379957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dirty="0"/>
              <a:t>Robert Falcon Scott</a:t>
            </a:r>
            <a:br>
              <a:rPr lang="de-AT" dirty="0"/>
            </a:br>
            <a:r>
              <a:rPr lang="de-AT" sz="2700" dirty="0"/>
              <a:t>(1868-1912)</a:t>
            </a:r>
          </a:p>
        </p:txBody>
      </p:sp>
      <p:sp>
        <p:nvSpPr>
          <p:cNvPr id="7171" name="Inhaltsplatzhalter 2"/>
          <p:cNvSpPr>
            <a:spLocks noGrp="1"/>
          </p:cNvSpPr>
          <p:nvPr>
            <p:ph idx="1"/>
          </p:nvPr>
        </p:nvSpPr>
        <p:spPr/>
        <p:txBody>
          <a:bodyPr/>
          <a:lstStyle/>
          <a:p>
            <a:r>
              <a:rPr lang="de-AT" dirty="0"/>
              <a:t>Britischer Marineoffizier</a:t>
            </a:r>
          </a:p>
          <a:p>
            <a:r>
              <a:rPr lang="en-US" dirty="0"/>
              <a:t>Schiff </a:t>
            </a:r>
            <a:r>
              <a:rPr lang="en-US" dirty="0">
                <a:solidFill>
                  <a:schemeClr val="accent1">
                    <a:lumMod val="50000"/>
                  </a:schemeClr>
                </a:solidFill>
              </a:rPr>
              <a:t>Terra Nova</a:t>
            </a:r>
            <a:r>
              <a:rPr lang="en-US" dirty="0"/>
              <a:t>: Start am </a:t>
            </a:r>
            <a:r>
              <a:rPr lang="de-AT" dirty="0"/>
              <a:t>15. Juni 1910</a:t>
            </a:r>
          </a:p>
          <a:p>
            <a:pPr lvl="1"/>
            <a:r>
              <a:rPr lang="de-AT" dirty="0"/>
              <a:t>64-köpfige Mannschaft</a:t>
            </a:r>
          </a:p>
          <a:p>
            <a:pPr lvl="1"/>
            <a:r>
              <a:rPr lang="de-AT" dirty="0"/>
              <a:t>19 Ponys</a:t>
            </a:r>
          </a:p>
          <a:p>
            <a:pPr lvl="1"/>
            <a:r>
              <a:rPr lang="de-AT" dirty="0"/>
              <a:t>33 Hunde</a:t>
            </a:r>
          </a:p>
          <a:p>
            <a:pPr lvl="1"/>
            <a:r>
              <a:rPr lang="de-AT" dirty="0"/>
              <a:t>drei Motorschlitten</a:t>
            </a:r>
          </a:p>
          <a:p>
            <a:r>
              <a:rPr lang="de-AT" dirty="0"/>
              <a:t>Verzögerungen durch schlechtes </a:t>
            </a:r>
            <a:br>
              <a:rPr lang="de-AT" dirty="0"/>
            </a:br>
            <a:r>
              <a:rPr lang="de-AT" dirty="0"/>
              <a:t>Wetter und Packeis.</a:t>
            </a:r>
          </a:p>
        </p:txBody>
      </p:sp>
      <p:pic>
        <p:nvPicPr>
          <p:cNvPr id="2050" name="Picture 2" descr="http://upload.wikimedia.org/wikipedia/commons/thumb/a/a8/R._F._Scott_1911_in_polar_gear_%28cropped%29.jpg/220px-R._F._Scott_1911_in_polar_gear_%28cropped%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453669"/>
            <a:ext cx="2162457" cy="288000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dirty="0"/>
              <a:t>Roald Amundsen</a:t>
            </a:r>
            <a:br>
              <a:rPr lang="de-AT" dirty="0"/>
            </a:br>
            <a:r>
              <a:rPr lang="de-AT" dirty="0"/>
              <a:t>(1872 – 1928)</a:t>
            </a:r>
          </a:p>
        </p:txBody>
      </p:sp>
      <p:sp>
        <p:nvSpPr>
          <p:cNvPr id="8195" name="Inhaltsplatzhalter 2"/>
          <p:cNvSpPr>
            <a:spLocks noGrp="1"/>
          </p:cNvSpPr>
          <p:nvPr>
            <p:ph idx="1"/>
          </p:nvPr>
        </p:nvSpPr>
        <p:spPr/>
        <p:txBody>
          <a:bodyPr/>
          <a:lstStyle/>
          <a:p>
            <a:r>
              <a:rPr lang="de-AT" dirty="0"/>
              <a:t>Norwegischer Polarforscher</a:t>
            </a:r>
          </a:p>
          <a:p>
            <a:r>
              <a:rPr lang="de-AT" dirty="0"/>
              <a:t>Erfolgreiche Expeditionen in </a:t>
            </a:r>
            <a:br>
              <a:rPr lang="de-AT" dirty="0"/>
            </a:br>
            <a:r>
              <a:rPr lang="de-AT" dirty="0"/>
              <a:t>Arktis und Antarktis</a:t>
            </a:r>
          </a:p>
          <a:p>
            <a:r>
              <a:rPr lang="de-AT" dirty="0"/>
              <a:t>Ursprüngliches Ziel: Nordpol</a:t>
            </a:r>
          </a:p>
          <a:p>
            <a:r>
              <a:rPr lang="de-AT" dirty="0"/>
              <a:t>Ändert seine Pläne und will zum Südpol </a:t>
            </a:r>
          </a:p>
          <a:p>
            <a:r>
              <a:rPr lang="de-AT" dirty="0"/>
              <a:t>Erreicht Jänner 1911 die Antarktis</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1196752"/>
            <a:ext cx="1656184" cy="2253621"/>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Der Marsch zum Südpol</a:t>
            </a:r>
            <a:endParaRPr lang="de-AT" dirty="0"/>
          </a:p>
        </p:txBody>
      </p:sp>
      <p:sp>
        <p:nvSpPr>
          <p:cNvPr id="3" name="Inhaltsplatzhalter 2"/>
          <p:cNvSpPr>
            <a:spLocks noGrp="1"/>
          </p:cNvSpPr>
          <p:nvPr>
            <p:ph idx="1"/>
          </p:nvPr>
        </p:nvSpPr>
        <p:spPr/>
        <p:txBody>
          <a:bodyPr/>
          <a:lstStyle/>
          <a:p>
            <a:r>
              <a:rPr lang="de-AT" dirty="0"/>
              <a:t>Amundsen startet zum Südpol im </a:t>
            </a:r>
            <a:br>
              <a:rPr lang="de-AT" dirty="0"/>
            </a:br>
            <a:r>
              <a:rPr lang="de-AT" dirty="0"/>
              <a:t>Oktober 1911</a:t>
            </a:r>
          </a:p>
          <a:p>
            <a:r>
              <a:rPr lang="de-AT" dirty="0"/>
              <a:t>Scott startet einen Monat später</a:t>
            </a:r>
          </a:p>
          <a:p>
            <a:endParaRPr lang="de-AT" dirty="0"/>
          </a:p>
        </p:txBody>
      </p:sp>
    </p:spTree>
    <p:extLst>
      <p:ext uri="{BB962C8B-B14F-4D97-AF65-F5344CB8AC3E}">
        <p14:creationId xmlns:p14="http://schemas.microsoft.com/office/powerpoint/2010/main" val="3928949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dirty="0"/>
              <a:t>Der Erfolg des Roald Amundsen</a:t>
            </a:r>
          </a:p>
        </p:txBody>
      </p:sp>
      <p:sp>
        <p:nvSpPr>
          <p:cNvPr id="3" name="Inhaltsplatzhalter 2"/>
          <p:cNvSpPr>
            <a:spLocks noGrp="1"/>
          </p:cNvSpPr>
          <p:nvPr>
            <p:ph idx="1"/>
          </p:nvPr>
        </p:nvSpPr>
        <p:spPr/>
        <p:txBody>
          <a:bodyPr>
            <a:normAutofit/>
          </a:bodyPr>
          <a:lstStyle/>
          <a:p>
            <a:r>
              <a:rPr lang="de-AT" dirty="0"/>
              <a:t>Ausrüstung</a:t>
            </a:r>
          </a:p>
          <a:p>
            <a:pPr lvl="1"/>
            <a:r>
              <a:rPr lang="de-AT" dirty="0"/>
              <a:t>Schiff: Fram</a:t>
            </a:r>
          </a:p>
          <a:p>
            <a:pPr lvl="1"/>
            <a:r>
              <a:rPr lang="de-AT" dirty="0"/>
              <a:t>97 Schlittenhunde</a:t>
            </a:r>
          </a:p>
          <a:p>
            <a:pPr lvl="1"/>
            <a:r>
              <a:rPr lang="de-AT" dirty="0"/>
              <a:t>Bauteile für eine Hütte</a:t>
            </a:r>
          </a:p>
          <a:p>
            <a:pPr lvl="1"/>
            <a:r>
              <a:rPr lang="de-AT" dirty="0"/>
              <a:t>Proviant für 2 Jahre</a:t>
            </a:r>
          </a:p>
          <a:p>
            <a:r>
              <a:rPr lang="de-AT" dirty="0"/>
              <a:t>Aufbruch am 20. Oktober 1911</a:t>
            </a:r>
          </a:p>
          <a:p>
            <a:r>
              <a:rPr lang="de-AT" dirty="0"/>
              <a:t>Erreicht den Südpol als Erster am </a:t>
            </a:r>
            <a:br>
              <a:rPr lang="de-AT" dirty="0"/>
            </a:br>
            <a:r>
              <a:rPr lang="de-AT" dirty="0"/>
              <a:t>14. Dezember 1911 </a:t>
            </a:r>
          </a:p>
        </p:txBody>
      </p:sp>
      <p:pic>
        <p:nvPicPr>
          <p:cNvPr id="5" name="Grafik 4">
            <a:extLst>
              <a:ext uri="{FF2B5EF4-FFF2-40B4-BE49-F238E27FC236}">
                <a16:creationId xmlns:a16="http://schemas.microsoft.com/office/drawing/2014/main" id="{D75298B7-1CE5-4C98-959B-F31D90146D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0072" y="1799734"/>
            <a:ext cx="3252109" cy="2147998"/>
          </a:xfrm>
          <a:prstGeom prst="ellipse">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5F3FA1-4902-4229-B3E5-F113F0362E46}"/>
              </a:ext>
            </a:extLst>
          </p:cNvPr>
          <p:cNvSpPr>
            <a:spLocks noGrp="1"/>
          </p:cNvSpPr>
          <p:nvPr>
            <p:ph type="title"/>
          </p:nvPr>
        </p:nvSpPr>
        <p:spPr/>
        <p:txBody>
          <a:bodyPr/>
          <a:lstStyle/>
          <a:p>
            <a:r>
              <a:rPr lang="de-DE" dirty="0"/>
              <a:t>Expedition Scott</a:t>
            </a:r>
            <a:endParaRPr lang="de-AT" dirty="0"/>
          </a:p>
        </p:txBody>
      </p:sp>
      <p:sp>
        <p:nvSpPr>
          <p:cNvPr id="7" name="Inhaltsplatzhalter 2">
            <a:extLst>
              <a:ext uri="{FF2B5EF4-FFF2-40B4-BE49-F238E27FC236}">
                <a16:creationId xmlns:a16="http://schemas.microsoft.com/office/drawing/2014/main" id="{A33A14D6-1793-48C0-8CC5-257BD99B2C01}"/>
              </a:ext>
            </a:extLst>
          </p:cNvPr>
          <p:cNvSpPr>
            <a:spLocks noGrp="1"/>
          </p:cNvSpPr>
          <p:nvPr/>
        </p:nvSpPr>
        <p:spPr>
          <a:xfrm>
            <a:off x="323528" y="1772816"/>
            <a:ext cx="8229600" cy="4525963"/>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de-DE" dirty="0"/>
              <a:t>Scott startet einen Monat später als Amundsen</a:t>
            </a:r>
          </a:p>
          <a:p>
            <a:pPr lvl="1"/>
            <a:r>
              <a:rPr lang="de-DE" dirty="0"/>
              <a:t>16 Männer</a:t>
            </a:r>
          </a:p>
          <a:p>
            <a:pPr lvl="1"/>
            <a:r>
              <a:rPr lang="de-DE" dirty="0"/>
              <a:t>Motorschlitten, Hunde und Ponys</a:t>
            </a:r>
          </a:p>
          <a:p>
            <a:r>
              <a:rPr lang="de-DE" dirty="0"/>
              <a:t>Ausfall von Motorschlitten und Ponys</a:t>
            </a:r>
          </a:p>
          <a:p>
            <a:r>
              <a:rPr lang="de-DE" dirty="0"/>
              <a:t>Erreicht Südpol  18. Jänner 1912, 35 Tage nach Amundsen</a:t>
            </a:r>
          </a:p>
          <a:p>
            <a:r>
              <a:rPr lang="de-DE" dirty="0"/>
              <a:t>Scott und seine Begleiter sterben auf dem Rückweg</a:t>
            </a:r>
            <a:endParaRPr lang="de-AT" dirty="0"/>
          </a:p>
        </p:txBody>
      </p:sp>
    </p:spTree>
    <p:extLst>
      <p:ext uri="{BB962C8B-B14F-4D97-AF65-F5344CB8AC3E}">
        <p14:creationId xmlns:p14="http://schemas.microsoft.com/office/powerpoint/2010/main" val="1002309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r="-9000"/>
          </a:stretch>
        </a:blipFill>
        <a:effectLst/>
      </p:bgPr>
    </p:bg>
    <p:spTree>
      <p:nvGrpSpPr>
        <p:cNvPr id="1" name=""/>
        <p:cNvGrpSpPr/>
        <p:nvPr/>
      </p:nvGrpSpPr>
      <p:grpSpPr>
        <a:xfrm>
          <a:off x="0" y="0"/>
          <a:ext cx="0" cy="0"/>
          <a:chOff x="0" y="0"/>
          <a:chExt cx="0" cy="0"/>
        </a:xfrm>
      </p:grpSpPr>
      <p:sp>
        <p:nvSpPr>
          <p:cNvPr id="4" name="Textfeld 3">
            <a:extLst>
              <a:ext uri="{FF2B5EF4-FFF2-40B4-BE49-F238E27FC236}">
                <a16:creationId xmlns:a16="http://schemas.microsoft.com/office/drawing/2014/main" id="{4191312F-EDA5-4841-8B99-8D1BFB06FA7E}"/>
              </a:ext>
            </a:extLst>
          </p:cNvPr>
          <p:cNvSpPr txBox="1"/>
          <p:nvPr/>
        </p:nvSpPr>
        <p:spPr>
          <a:xfrm>
            <a:off x="467544" y="116632"/>
            <a:ext cx="4680520" cy="369332"/>
          </a:xfrm>
          <a:prstGeom prst="rect">
            <a:avLst/>
          </a:prstGeom>
          <a:noFill/>
        </p:spPr>
        <p:txBody>
          <a:bodyPr wrap="square" rtlCol="0">
            <a:spAutoFit/>
          </a:bodyPr>
          <a:lstStyle/>
          <a:p>
            <a:r>
              <a:rPr lang="de-DE" b="1" i="1" dirty="0"/>
              <a:t>Scott mit Begleitern am Südpol 1912</a:t>
            </a:r>
            <a:r>
              <a:rPr lang="de-DE" dirty="0"/>
              <a:t> </a:t>
            </a:r>
            <a:endParaRPr lang="de-AT" dirty="0"/>
          </a:p>
        </p:txBody>
      </p:sp>
    </p:spTree>
    <p:extLst>
      <p:ext uri="{BB962C8B-B14F-4D97-AF65-F5344CB8AC3E}">
        <p14:creationId xmlns:p14="http://schemas.microsoft.com/office/powerpoint/2010/main" val="4042661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AT" dirty="0"/>
              <a:t>Aufzeichnungen von Roald Amundsen</a:t>
            </a:r>
          </a:p>
        </p:txBody>
      </p:sp>
      <p:sp>
        <p:nvSpPr>
          <p:cNvPr id="3" name="Inhaltsplatzhalter 2"/>
          <p:cNvSpPr>
            <a:spLocks noGrp="1"/>
          </p:cNvSpPr>
          <p:nvPr>
            <p:ph idx="1"/>
          </p:nvPr>
        </p:nvSpPr>
        <p:spPr/>
        <p:txBody>
          <a:bodyPr>
            <a:normAutofit fontScale="70000" lnSpcReduction="20000"/>
          </a:bodyPr>
          <a:lstStyle/>
          <a:p>
            <a:pPr marL="0" indent="0">
              <a:lnSpc>
                <a:spcPct val="160000"/>
              </a:lnSpc>
              <a:buNone/>
            </a:pPr>
            <a:r>
              <a:rPr lang="de-AT" dirty="0"/>
              <a:t>Dichtes Schneegestöber und vom Sturm aufgejagte Schneewehen - Himmel und Erde verschwammen ineinander, nichts war zu sehen.</a:t>
            </a:r>
          </a:p>
          <a:p>
            <a:pPr marL="0" indent="0">
              <a:lnSpc>
                <a:spcPct val="160000"/>
              </a:lnSpc>
              <a:buNone/>
            </a:pPr>
            <a:r>
              <a:rPr lang="de-AT" dirty="0"/>
              <a:t>Trotzdem ging es glänzend vorwärts. ... Die ganze Zeit über musste man sich auch Nasen, Wangen, Ohren auftauen, an denen es einen erbärmlich fror. Natürlich hielten wir dabei nicht an, dazu hatten wir keine Zeit. Wir zogen einfach während des Marsches einen Fausthandschuh aus und legten die warme Hand auf die erfrorene Stelle.</a:t>
            </a:r>
          </a:p>
        </p:txBody>
      </p:sp>
    </p:spTree>
  </p:cSld>
  <p:clrMapOvr>
    <a:masterClrMapping/>
  </p:clrMapOvr>
  <p:transition spd="med">
    <p:pull dir="r"/>
  </p:transition>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297</Words>
  <Application>Microsoft Office PowerPoint</Application>
  <PresentationFormat>Bildschirmpräsentation (4:3)</PresentationFormat>
  <Paragraphs>49</Paragraphs>
  <Slides>9</Slides>
  <Notes>1</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9</vt:i4>
      </vt:variant>
    </vt:vector>
  </HeadingPairs>
  <TitlesOfParts>
    <vt:vector size="13" baseType="lpstr">
      <vt:lpstr>Arial</vt:lpstr>
      <vt:lpstr>Calibri</vt:lpstr>
      <vt:lpstr>Trebuchet MS</vt:lpstr>
      <vt:lpstr>Larissa</vt:lpstr>
      <vt:lpstr>Wettlauf zum Südpol</vt:lpstr>
      <vt:lpstr>Wie alles begann…</vt:lpstr>
      <vt:lpstr>Robert Falcon Scott (1868-1912)</vt:lpstr>
      <vt:lpstr>Roald Amundsen (1872 – 1928)</vt:lpstr>
      <vt:lpstr>Der Marsch zum Südpol</vt:lpstr>
      <vt:lpstr>Der Erfolg des Roald Amundsen</vt:lpstr>
      <vt:lpstr>Expedition Scott</vt:lpstr>
      <vt:lpstr>PowerPoint-Präsentation</vt:lpstr>
      <vt:lpstr>Aufzeichnungen von Roald Amundsen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2021-01-25T12:20:37Z</dcterms:created>
  <dcterms:modified xsi:type="dcterms:W3CDTF">2021-01-25T12:42:51Z</dcterms:modified>
</cp:coreProperties>
</file>