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12192000" cy="6858000"/>
  <p:notesSz cx="9144000" cy="6858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15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ois Klotz" userId="0e7873f3-c968-46a8-ac9c-5d38456ab073" providerId="ADAL" clId="{2AE44322-7178-4735-996D-53ADEB226AD4}"/>
    <pc:docChg chg="modSld">
      <pc:chgData name="Alois Klotz" userId="0e7873f3-c968-46a8-ac9c-5d38456ab073" providerId="ADAL" clId="{2AE44322-7178-4735-996D-53ADEB226AD4}" dt="2024-03-26T08:11:03.042" v="1" actId="27918"/>
      <pc:docMkLst>
        <pc:docMk/>
      </pc:docMkLst>
      <pc:sldChg chg="mod">
        <pc:chgData name="Alois Klotz" userId="0e7873f3-c968-46a8-ac9c-5d38456ab073" providerId="ADAL" clId="{2AE44322-7178-4735-996D-53ADEB226AD4}" dt="2024-03-26T08:11:03.042" v="1" actId="27918"/>
        <pc:sldMkLst>
          <pc:docMk/>
          <pc:sldMk cId="1448480579" sldId="25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Besucher/Jahr(Mill.)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85000"/>
                    <a:satMod val="130000"/>
                  </a:schemeClr>
                </a:gs>
                <a:gs pos="34000">
                  <a:schemeClr val="accent1">
                    <a:shade val="87000"/>
                    <a:satMod val="125000"/>
                  </a:schemeClr>
                </a:gs>
                <a:gs pos="70000">
                  <a:schemeClr val="accent1">
                    <a:tint val="100000"/>
                    <a:shade val="90000"/>
                    <a:satMod val="130000"/>
                  </a:schemeClr>
                </a:gs>
                <a:gs pos="100000">
                  <a:schemeClr val="accent1">
                    <a:tint val="100000"/>
                    <a:shade val="100000"/>
                    <a:satMod val="11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2700000" algn="br" rotWithShape="0">
                <a:srgbClr val="000000">
                  <a:alpha val="60000"/>
                </a:srgbClr>
              </a:outerShdw>
            </a:effectLst>
          </c:spPr>
          <c:invertIfNegative val="0"/>
          <c:cat>
            <c:strRef>
              <c:f>Tabelle1!$A$2:$A$5</c:f>
              <c:strCache>
                <c:ptCount val="4"/>
                <c:pt idx="0">
                  <c:v>Paris</c:v>
                </c:pt>
                <c:pt idx="1">
                  <c:v>Los Angeles</c:v>
                </c:pt>
                <c:pt idx="2">
                  <c:v>Tokio  </c:v>
                </c:pt>
                <c:pt idx="3">
                  <c:v>Hongkong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12</c:v>
                </c:pt>
                <c:pt idx="1">
                  <c:v>16</c:v>
                </c:pt>
                <c:pt idx="2">
                  <c:v>14</c:v>
                </c:pt>
                <c:pt idx="3">
                  <c:v>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A4-424B-99CD-68526A67F8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416744208"/>
        <c:axId val="416756672"/>
      </c:barChart>
      <c:catAx>
        <c:axId val="41674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16756672"/>
        <c:crosses val="autoZero"/>
        <c:auto val="1"/>
        <c:lblAlgn val="ctr"/>
        <c:lblOffset val="100"/>
        <c:noMultiLvlLbl val="0"/>
      </c:catAx>
      <c:valAx>
        <c:axId val="416756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16744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C724F-C842-47AA-B7C3-69167185BDEF}" type="datetimeFigureOut">
              <a:rPr lang="de-AT" smtClean="0"/>
              <a:t>26.03.2024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D2AC68-B852-413A-B389-58AECB26E5A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705018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32C1F-5137-48C3-9199-5D560C92E397}" type="datetimeFigureOut">
              <a:rPr lang="de-AT" smtClean="0"/>
              <a:t>26.03.2024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AFD13F-3C8A-4863-8271-AFF0E009D1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94323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E9054-335F-4290-979A-3CD428D89C4A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386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72982-6D19-454E-84FC-ADB307CB14C3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5127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077707-598C-4D55-B3B9-6FA4F0AD8963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9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6FE4E-2043-44D0-8853-707D214C7C3D}" type="datetime1">
              <a:rPr lang="de-AT" smtClean="0"/>
              <a:t>26.03.2024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5718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85F9-0988-4098-922C-7954512AFB32}" type="datetime1">
              <a:rPr lang="de-AT" smtClean="0"/>
              <a:t>26.03.2024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9477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769069-38DC-4EF2-A72E-21F20164FB1D}" type="datetime1">
              <a:rPr lang="de-AT" smtClean="0"/>
              <a:t>26.03.2024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2833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68E30-9016-4E60-872D-F7D832EF9F99}" type="datetime1">
              <a:rPr lang="de-AT" smtClean="0"/>
              <a:t>26.03.2024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e-AT"/>
              <a:t>erstellt von Easy4Me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650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FB3A43E-1176-49A9-ADF9-0E2390B3980D}" type="datetime1">
              <a:rPr lang="de-AT" smtClean="0"/>
              <a:t>26.03.2024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de-AT"/>
              <a:t>erstellt von 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35265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4D026-B12E-4F40-BC42-F37C2F47285D}" type="datetime1">
              <a:rPr lang="de-AT" smtClean="0"/>
              <a:t>26.03.2024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4683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D6EDE-89EA-4823-A67B-D8C98A89319F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7923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A837E-611D-417A-84C4-ABF33C547182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1710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233EDE1-86DE-4DBA-A13E-318FA6FAFC25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de-AT"/>
              <a:t>erstellt von Easy4Me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E50B919-9AA6-47CA-A763-2871ACB8349A}" type="slidenum">
              <a:rPr lang="de-AT" smtClean="0"/>
              <a:t>‹Nr.›</a:t>
            </a:fld>
            <a:endParaRPr lang="de-AT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001" y="12591"/>
            <a:ext cx="1800000" cy="89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9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/>
              <a:t>Disney World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/>
              <a:t>Ein Abenteuer für die ganze Familie</a:t>
            </a:r>
          </a:p>
          <a:p>
            <a:r>
              <a:rPr lang="de-DE"/>
              <a:t>www.disney.de </a:t>
            </a:r>
            <a:endParaRPr lang="de-AT" dirty="0"/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2420"/>
            <a:ext cx="12192000" cy="273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/>
              <a:t>Disney Destinations </a:t>
            </a:r>
            <a:endParaRPr lang="de-AT" dirty="0"/>
          </a:p>
        </p:txBody>
      </p:sp>
      <p:sp>
        <p:nvSpPr>
          <p:cNvPr id="13" name="Inhaltsplatzhalt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AT" dirty="0"/>
              <a:t>Kalifornien (Los Angels, Anaheim)</a:t>
            </a:r>
          </a:p>
          <a:p>
            <a:r>
              <a:rPr lang="de-AT" dirty="0"/>
              <a:t>Florida (Orlando)</a:t>
            </a:r>
          </a:p>
          <a:p>
            <a:r>
              <a:rPr lang="de-AT" dirty="0"/>
              <a:t>Frankreich (Paris)</a:t>
            </a:r>
          </a:p>
          <a:p>
            <a:r>
              <a:rPr lang="de-AT" dirty="0"/>
              <a:t>Japan (Tokio)</a:t>
            </a:r>
          </a:p>
          <a:p>
            <a:r>
              <a:rPr lang="de-AT" dirty="0"/>
              <a:t>China (Hongkong, Shanghai)</a:t>
            </a:r>
          </a:p>
          <a:p>
            <a:r>
              <a:rPr lang="de-AT" dirty="0"/>
              <a:t>Disney Kreuzfahrten</a:t>
            </a:r>
          </a:p>
          <a:p>
            <a:endParaRPr lang="de-AT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72982-6D19-454E-84FC-ADB307CB14C3}" type="datetime1">
              <a:rPr lang="de-AT" smtClean="0"/>
              <a:pPr/>
              <a:t>26.03.2024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</p:spTree>
    <p:extLst>
      <p:ext uri="{BB962C8B-B14F-4D97-AF65-F5344CB8AC3E}">
        <p14:creationId xmlns:p14="http://schemas.microsoft.com/office/powerpoint/2010/main" val="78087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Fotos</a:t>
            </a:r>
          </a:p>
        </p:txBody>
      </p:sp>
      <p:graphicFrame>
        <p:nvGraphicFramePr>
          <p:cNvPr id="6" name="Inhaltsplatzhalt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371578"/>
              </p:ext>
            </p:extLst>
          </p:nvPr>
        </p:nvGraphicFramePr>
        <p:xfrm>
          <a:off x="1096963" y="1846263"/>
          <a:ext cx="10058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0">
                  <a:extLst>
                    <a:ext uri="{9D8B030D-6E8A-4147-A177-3AD203B41FA5}">
                      <a16:colId xmlns:a16="http://schemas.microsoft.com/office/drawing/2014/main" val="3990403371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4099590474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10825857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AT" dirty="0"/>
                        <a:t>Schneewittchen Schloss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/>
                        <a:t>Disneyland Hotel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/>
                        <a:t>Märchenfiguren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621278"/>
                  </a:ext>
                </a:extLst>
              </a:tr>
            </a:tbl>
          </a:graphicData>
        </a:graphic>
      </p:graphicFrame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72982-6D19-454E-84FC-ADB307CB14C3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963" y="2325788"/>
            <a:ext cx="3136305" cy="2352229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3"/>
          <a:stretch/>
        </p:blipFill>
        <p:spPr>
          <a:xfrm>
            <a:off x="4445301" y="2343013"/>
            <a:ext cx="3333725" cy="2352229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023" y="2321150"/>
            <a:ext cx="3142488" cy="235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61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Besucher/Jahr(Mill.)</a:t>
            </a: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4405984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72982-6D19-454E-84FC-ADB307CB14C3}" type="datetime1">
              <a:rPr lang="de-AT" smtClean="0"/>
              <a:t>26.03.2024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/>
              <a:t>erstellt von Easy4Me</a:t>
            </a:r>
          </a:p>
        </p:txBody>
      </p:sp>
    </p:spTree>
    <p:extLst>
      <p:ext uri="{BB962C8B-B14F-4D97-AF65-F5344CB8AC3E}">
        <p14:creationId xmlns:p14="http://schemas.microsoft.com/office/powerpoint/2010/main" val="144848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Rückblick">
  <a:themeElements>
    <a:clrScheme name="Rückblick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ückblick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ückblick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72</Words>
  <Application>Microsoft Office PowerPoint</Application>
  <PresentationFormat>Breitbild</PresentationFormat>
  <Paragraphs>22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7" baseType="lpstr">
      <vt:lpstr>Calibri</vt:lpstr>
      <vt:lpstr>Calibri Light</vt:lpstr>
      <vt:lpstr>Rückblick</vt:lpstr>
      <vt:lpstr>Disney World</vt:lpstr>
      <vt:lpstr>Disney Destinations </vt:lpstr>
      <vt:lpstr>Fotos</vt:lpstr>
      <vt:lpstr>Besucher/Jahr(Mill.)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Easy4me</dc:creator>
  <cp:lastModifiedBy>Easy4me</cp:lastModifiedBy>
  <cp:revision>10</cp:revision>
  <dcterms:created xsi:type="dcterms:W3CDTF">2019-05-08T19:48:31Z</dcterms:created>
  <dcterms:modified xsi:type="dcterms:W3CDTF">2024-03-26T08:11:11Z</dcterms:modified>
</cp:coreProperties>
</file>