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6"/>
  </p:notesMasterIdLst>
  <p:handoutMasterIdLst>
    <p:handoutMasterId r:id="rId7"/>
  </p:handoutMasterIdLst>
  <p:sldIdLst>
    <p:sldId id="256" r:id="rId2"/>
    <p:sldId id="258" r:id="rId3"/>
    <p:sldId id="262" r:id="rId4"/>
    <p:sldId id="263" r:id="rId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99FF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715" autoAdjust="0"/>
  </p:normalViewPr>
  <p:slideViewPr>
    <p:cSldViewPr>
      <p:cViewPr varScale="1">
        <p:scale>
          <a:sx n="74" d="100"/>
          <a:sy n="74" d="100"/>
        </p:scale>
        <p:origin x="-48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Einwohner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829185424004443E-17"/>
                  <c:y val="0.1085654036500077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3.645632984626697E-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432098765432098E-3"/>
                  <c:y val="-1.341592938342624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Tabelle1!$A$2:$A$4</c:f>
              <c:numCache>
                <c:formatCode>General</c:formatCode>
                <c:ptCount val="3"/>
                <c:pt idx="0">
                  <c:v>1898</c:v>
                </c:pt>
                <c:pt idx="1">
                  <c:v>1953</c:v>
                </c:pt>
                <c:pt idx="2">
                  <c:v>2006</c:v>
                </c:pt>
              </c:numCache>
            </c:num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25000</c:v>
                </c:pt>
                <c:pt idx="1">
                  <c:v>800</c:v>
                </c:pt>
                <c:pt idx="2">
                  <c:v>1350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9749888"/>
        <c:axId val="101510528"/>
      </c:barChart>
      <c:catAx>
        <c:axId val="19749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1510528"/>
        <c:crosses val="autoZero"/>
        <c:auto val="1"/>
        <c:lblAlgn val="ctr"/>
        <c:lblOffset val="100"/>
        <c:noMultiLvlLbl val="0"/>
      </c:catAx>
      <c:valAx>
        <c:axId val="1015105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97498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6F2DDD-48A0-4C9B-A2CF-2EA1E93E466A}" type="doc">
      <dgm:prSet loTypeId="urn:microsoft.com/office/officeart/2005/8/layout/orgChart1" loCatId="hierarchy" qsTypeId="urn:microsoft.com/office/officeart/2005/8/quickstyle/simple5" qsCatId="simple" csTypeId="urn:microsoft.com/office/officeart/2005/8/colors/accent1_1" csCatId="accent1" phldr="1"/>
      <dgm:spPr/>
      <dgm:t>
        <a:bodyPr/>
        <a:lstStyle/>
        <a:p>
          <a:endParaRPr lang="de-AT"/>
        </a:p>
      </dgm:t>
    </dgm:pt>
    <dgm:pt modelId="{AD87C3FC-5A4A-4346-A0AC-16D3E6CB1ECF}">
      <dgm:prSet phldrT="[Text]" custT="1"/>
      <dgm:spPr/>
      <dgm:t>
        <a:bodyPr/>
        <a:lstStyle/>
        <a:p>
          <a:r>
            <a:rPr lang="de-DE" sz="2800" u="sng" dirty="0" err="1" smtClean="0"/>
            <a:t>Bonanza</a:t>
          </a:r>
          <a:r>
            <a:rPr lang="de-DE" sz="2800" u="sng" dirty="0" smtClean="0"/>
            <a:t> Creek</a:t>
          </a:r>
          <a:endParaRPr lang="de-AT" sz="2800" u="sng" dirty="0"/>
        </a:p>
      </dgm:t>
    </dgm:pt>
    <dgm:pt modelId="{1BB2BCA7-06AE-40F7-8D18-D0C179F802FE}" type="parTrans" cxnId="{0C5F7757-1FC3-4B3A-AA0C-D35D27994C26}">
      <dgm:prSet/>
      <dgm:spPr/>
      <dgm:t>
        <a:bodyPr/>
        <a:lstStyle/>
        <a:p>
          <a:endParaRPr lang="de-AT"/>
        </a:p>
      </dgm:t>
    </dgm:pt>
    <dgm:pt modelId="{DB2CD0C4-7BBD-4C6D-B2DC-A82BB9103182}" type="sibTrans" cxnId="{0C5F7757-1FC3-4B3A-AA0C-D35D27994C26}">
      <dgm:prSet/>
      <dgm:spPr/>
      <dgm:t>
        <a:bodyPr/>
        <a:lstStyle/>
        <a:p>
          <a:endParaRPr lang="de-AT"/>
        </a:p>
      </dgm:t>
    </dgm:pt>
    <dgm:pt modelId="{74BC532F-A41C-49CF-AE37-AA63428B1BAB}">
      <dgm:prSet phldrT="[Text]"/>
      <dgm:spPr/>
      <dgm:t>
        <a:bodyPr/>
        <a:lstStyle/>
        <a:p>
          <a:r>
            <a:rPr lang="de-DE" b="1" u="sng" dirty="0" smtClean="0"/>
            <a:t>Dredge Nr.4</a:t>
          </a:r>
        </a:p>
        <a:p>
          <a:r>
            <a:rPr lang="de-DE" dirty="0" smtClean="0"/>
            <a:t>Goldbagger</a:t>
          </a:r>
          <a:endParaRPr lang="de-AT" dirty="0"/>
        </a:p>
      </dgm:t>
    </dgm:pt>
    <dgm:pt modelId="{A49791E9-62D6-4A1B-853E-6745372D886F}" type="parTrans" cxnId="{CCE90995-4E44-4249-AADE-0E2AFEF65120}">
      <dgm:prSet/>
      <dgm:spPr/>
      <dgm:t>
        <a:bodyPr/>
        <a:lstStyle/>
        <a:p>
          <a:endParaRPr lang="de-AT"/>
        </a:p>
      </dgm:t>
    </dgm:pt>
    <dgm:pt modelId="{02E1DD36-61DF-4E25-973C-9F152B212898}" type="sibTrans" cxnId="{CCE90995-4E44-4249-AADE-0E2AFEF65120}">
      <dgm:prSet/>
      <dgm:spPr/>
      <dgm:t>
        <a:bodyPr/>
        <a:lstStyle/>
        <a:p>
          <a:endParaRPr lang="de-AT"/>
        </a:p>
      </dgm:t>
    </dgm:pt>
    <dgm:pt modelId="{583287D5-5023-4603-A022-E12652DC4959}">
      <dgm:prSet phldrT="[Text]"/>
      <dgm:spPr/>
      <dgm:t>
        <a:bodyPr/>
        <a:lstStyle/>
        <a:p>
          <a:r>
            <a:rPr lang="de-DE" b="1" u="sng" dirty="0" smtClean="0"/>
            <a:t>Discovery Claim	</a:t>
          </a:r>
        </a:p>
        <a:p>
          <a:r>
            <a:rPr lang="de-DE" dirty="0" smtClean="0"/>
            <a:t>Erster Goldfund 1896 durch George </a:t>
          </a:r>
          <a:r>
            <a:rPr lang="de-DE" dirty="0" err="1" smtClean="0"/>
            <a:t>Carmacks</a:t>
          </a:r>
          <a:endParaRPr lang="de-AT" dirty="0"/>
        </a:p>
      </dgm:t>
    </dgm:pt>
    <dgm:pt modelId="{0B3D340C-9D78-48C8-B1CE-9E3B7BA1C56A}" type="parTrans" cxnId="{8C998270-A07F-4930-80C1-31D4BE0A0EE0}">
      <dgm:prSet/>
      <dgm:spPr/>
      <dgm:t>
        <a:bodyPr/>
        <a:lstStyle/>
        <a:p>
          <a:endParaRPr lang="de-AT"/>
        </a:p>
      </dgm:t>
    </dgm:pt>
    <dgm:pt modelId="{6C569272-5A9B-45E6-A98E-A72A43A79289}" type="sibTrans" cxnId="{8C998270-A07F-4930-80C1-31D4BE0A0EE0}">
      <dgm:prSet/>
      <dgm:spPr/>
      <dgm:t>
        <a:bodyPr/>
        <a:lstStyle/>
        <a:p>
          <a:endParaRPr lang="de-AT"/>
        </a:p>
      </dgm:t>
    </dgm:pt>
    <dgm:pt modelId="{108C1DA3-F4F0-4943-8647-3537413A17BE}">
      <dgm:prSet phldrT="[Text]"/>
      <dgm:spPr/>
      <dgm:t>
        <a:bodyPr/>
        <a:lstStyle/>
        <a:p>
          <a:r>
            <a:rPr lang="de-DE" b="1" u="sng" dirty="0" smtClean="0">
              <a:solidFill>
                <a:schemeClr val="tx1"/>
              </a:solidFill>
            </a:rPr>
            <a:t>Goldclaim Nr.6</a:t>
          </a:r>
        </a:p>
        <a:p>
          <a:r>
            <a:rPr lang="de-DE" dirty="0" smtClean="0"/>
            <a:t>Jeder kann hier sein Glück versuchen</a:t>
          </a:r>
          <a:endParaRPr lang="de-AT" dirty="0"/>
        </a:p>
      </dgm:t>
    </dgm:pt>
    <dgm:pt modelId="{96FBB706-B8D2-47D0-B509-4BEB840EF629}" type="parTrans" cxnId="{7AA865FC-96AD-4F1C-8C0E-E2D507A2B5BE}">
      <dgm:prSet/>
      <dgm:spPr/>
      <dgm:t>
        <a:bodyPr/>
        <a:lstStyle/>
        <a:p>
          <a:endParaRPr lang="de-AT"/>
        </a:p>
      </dgm:t>
    </dgm:pt>
    <dgm:pt modelId="{AE686652-54DA-4600-AAEB-8A07FAC9B2D0}" type="sibTrans" cxnId="{7AA865FC-96AD-4F1C-8C0E-E2D507A2B5BE}">
      <dgm:prSet/>
      <dgm:spPr/>
      <dgm:t>
        <a:bodyPr/>
        <a:lstStyle/>
        <a:p>
          <a:endParaRPr lang="de-AT"/>
        </a:p>
      </dgm:t>
    </dgm:pt>
    <dgm:pt modelId="{E6ACC372-F4F9-427B-B363-79B3C9EB730D}" type="pres">
      <dgm:prSet presAssocID="{A76F2DDD-48A0-4C9B-A2CF-2EA1E93E466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de-AT"/>
        </a:p>
      </dgm:t>
    </dgm:pt>
    <dgm:pt modelId="{7621D0F1-BF1A-4134-A4FA-A65AD056A5EA}" type="pres">
      <dgm:prSet presAssocID="{AD87C3FC-5A4A-4346-A0AC-16D3E6CB1ECF}" presName="hierRoot1" presStyleCnt="0">
        <dgm:presLayoutVars>
          <dgm:hierBranch val="init"/>
        </dgm:presLayoutVars>
      </dgm:prSet>
      <dgm:spPr/>
      <dgm:t>
        <a:bodyPr/>
        <a:lstStyle/>
        <a:p>
          <a:endParaRPr lang="de-AT"/>
        </a:p>
      </dgm:t>
    </dgm:pt>
    <dgm:pt modelId="{E9AA9D34-7480-4BD0-A145-B8EB563D1E04}" type="pres">
      <dgm:prSet presAssocID="{AD87C3FC-5A4A-4346-A0AC-16D3E6CB1ECF}" presName="rootComposite1" presStyleCnt="0"/>
      <dgm:spPr/>
      <dgm:t>
        <a:bodyPr/>
        <a:lstStyle/>
        <a:p>
          <a:endParaRPr lang="de-AT"/>
        </a:p>
      </dgm:t>
    </dgm:pt>
    <dgm:pt modelId="{13DFAEE5-5600-4937-82AF-D3FD5D39DA7A}" type="pres">
      <dgm:prSet presAssocID="{AD87C3FC-5A4A-4346-A0AC-16D3E6CB1EC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A82E9BEB-F47A-47A7-BD0D-F8448B81EE54}" type="pres">
      <dgm:prSet presAssocID="{AD87C3FC-5A4A-4346-A0AC-16D3E6CB1ECF}" presName="rootConnector1" presStyleLbl="node1" presStyleIdx="0" presStyleCnt="0"/>
      <dgm:spPr/>
      <dgm:t>
        <a:bodyPr/>
        <a:lstStyle/>
        <a:p>
          <a:endParaRPr lang="de-AT"/>
        </a:p>
      </dgm:t>
    </dgm:pt>
    <dgm:pt modelId="{0428A427-4C0F-4827-8CC3-B34EC029D9BE}" type="pres">
      <dgm:prSet presAssocID="{AD87C3FC-5A4A-4346-A0AC-16D3E6CB1ECF}" presName="hierChild2" presStyleCnt="0"/>
      <dgm:spPr/>
      <dgm:t>
        <a:bodyPr/>
        <a:lstStyle/>
        <a:p>
          <a:endParaRPr lang="de-AT"/>
        </a:p>
      </dgm:t>
    </dgm:pt>
    <dgm:pt modelId="{03C8AD5F-1362-4D59-A6CA-9D919F299B0E}" type="pres">
      <dgm:prSet presAssocID="{A49791E9-62D6-4A1B-853E-6745372D886F}" presName="Name37" presStyleLbl="parChTrans1D2" presStyleIdx="0" presStyleCnt="3"/>
      <dgm:spPr/>
      <dgm:t>
        <a:bodyPr/>
        <a:lstStyle/>
        <a:p>
          <a:endParaRPr lang="de-AT"/>
        </a:p>
      </dgm:t>
    </dgm:pt>
    <dgm:pt modelId="{DD61CF6D-815F-4EF5-9B6D-BFCC580FF44F}" type="pres">
      <dgm:prSet presAssocID="{74BC532F-A41C-49CF-AE37-AA63428B1BAB}" presName="hierRoot2" presStyleCnt="0">
        <dgm:presLayoutVars>
          <dgm:hierBranch val="init"/>
        </dgm:presLayoutVars>
      </dgm:prSet>
      <dgm:spPr/>
      <dgm:t>
        <a:bodyPr/>
        <a:lstStyle/>
        <a:p>
          <a:endParaRPr lang="de-AT"/>
        </a:p>
      </dgm:t>
    </dgm:pt>
    <dgm:pt modelId="{F6364D02-4D87-4949-9099-7C37F4CDFFF4}" type="pres">
      <dgm:prSet presAssocID="{74BC532F-A41C-49CF-AE37-AA63428B1BAB}" presName="rootComposite" presStyleCnt="0"/>
      <dgm:spPr/>
      <dgm:t>
        <a:bodyPr/>
        <a:lstStyle/>
        <a:p>
          <a:endParaRPr lang="de-AT"/>
        </a:p>
      </dgm:t>
    </dgm:pt>
    <dgm:pt modelId="{9213C2BC-B4A3-4BF4-83B8-873B2C19F772}" type="pres">
      <dgm:prSet presAssocID="{74BC532F-A41C-49CF-AE37-AA63428B1BAB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5DD968DF-8001-4DAD-A9FF-F4FBB5A03367}" type="pres">
      <dgm:prSet presAssocID="{74BC532F-A41C-49CF-AE37-AA63428B1BAB}" presName="rootConnector" presStyleLbl="node2" presStyleIdx="0" presStyleCnt="3"/>
      <dgm:spPr/>
      <dgm:t>
        <a:bodyPr/>
        <a:lstStyle/>
        <a:p>
          <a:endParaRPr lang="de-AT"/>
        </a:p>
      </dgm:t>
    </dgm:pt>
    <dgm:pt modelId="{6FBED9B8-70E4-4283-A9EB-EBC95C36A272}" type="pres">
      <dgm:prSet presAssocID="{74BC532F-A41C-49CF-AE37-AA63428B1BAB}" presName="hierChild4" presStyleCnt="0"/>
      <dgm:spPr/>
      <dgm:t>
        <a:bodyPr/>
        <a:lstStyle/>
        <a:p>
          <a:endParaRPr lang="de-AT"/>
        </a:p>
      </dgm:t>
    </dgm:pt>
    <dgm:pt modelId="{15191AA8-C370-46BB-AB79-CE21333EF207}" type="pres">
      <dgm:prSet presAssocID="{74BC532F-A41C-49CF-AE37-AA63428B1BAB}" presName="hierChild5" presStyleCnt="0"/>
      <dgm:spPr/>
      <dgm:t>
        <a:bodyPr/>
        <a:lstStyle/>
        <a:p>
          <a:endParaRPr lang="de-AT"/>
        </a:p>
      </dgm:t>
    </dgm:pt>
    <dgm:pt modelId="{28054BA4-B57E-4E09-947D-80E1586C4955}" type="pres">
      <dgm:prSet presAssocID="{0B3D340C-9D78-48C8-B1CE-9E3B7BA1C56A}" presName="Name37" presStyleLbl="parChTrans1D2" presStyleIdx="1" presStyleCnt="3"/>
      <dgm:spPr/>
      <dgm:t>
        <a:bodyPr/>
        <a:lstStyle/>
        <a:p>
          <a:endParaRPr lang="de-AT"/>
        </a:p>
      </dgm:t>
    </dgm:pt>
    <dgm:pt modelId="{67026131-B4CF-4DD4-B716-F83A98035CF8}" type="pres">
      <dgm:prSet presAssocID="{583287D5-5023-4603-A022-E12652DC4959}" presName="hierRoot2" presStyleCnt="0">
        <dgm:presLayoutVars>
          <dgm:hierBranch val="init"/>
        </dgm:presLayoutVars>
      </dgm:prSet>
      <dgm:spPr/>
      <dgm:t>
        <a:bodyPr/>
        <a:lstStyle/>
        <a:p>
          <a:endParaRPr lang="de-AT"/>
        </a:p>
      </dgm:t>
    </dgm:pt>
    <dgm:pt modelId="{BEC4CCEB-73B5-4CC0-964F-2681A7A156B9}" type="pres">
      <dgm:prSet presAssocID="{583287D5-5023-4603-A022-E12652DC4959}" presName="rootComposite" presStyleCnt="0"/>
      <dgm:spPr/>
      <dgm:t>
        <a:bodyPr/>
        <a:lstStyle/>
        <a:p>
          <a:endParaRPr lang="de-AT"/>
        </a:p>
      </dgm:t>
    </dgm:pt>
    <dgm:pt modelId="{CF341699-0926-4756-9F69-B2BBD5478FCF}" type="pres">
      <dgm:prSet presAssocID="{583287D5-5023-4603-A022-E12652DC4959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3B82D3C3-791D-4322-8AFC-CA5DC9586D45}" type="pres">
      <dgm:prSet presAssocID="{583287D5-5023-4603-A022-E12652DC4959}" presName="rootConnector" presStyleLbl="node2" presStyleIdx="1" presStyleCnt="3"/>
      <dgm:spPr/>
      <dgm:t>
        <a:bodyPr/>
        <a:lstStyle/>
        <a:p>
          <a:endParaRPr lang="de-AT"/>
        </a:p>
      </dgm:t>
    </dgm:pt>
    <dgm:pt modelId="{2BAB6975-CFA7-4384-92B7-E83483F90405}" type="pres">
      <dgm:prSet presAssocID="{583287D5-5023-4603-A022-E12652DC4959}" presName="hierChild4" presStyleCnt="0"/>
      <dgm:spPr/>
      <dgm:t>
        <a:bodyPr/>
        <a:lstStyle/>
        <a:p>
          <a:endParaRPr lang="de-AT"/>
        </a:p>
      </dgm:t>
    </dgm:pt>
    <dgm:pt modelId="{A54F53D8-BAB8-42E7-8B8B-4E8DF995E252}" type="pres">
      <dgm:prSet presAssocID="{583287D5-5023-4603-A022-E12652DC4959}" presName="hierChild5" presStyleCnt="0"/>
      <dgm:spPr/>
      <dgm:t>
        <a:bodyPr/>
        <a:lstStyle/>
        <a:p>
          <a:endParaRPr lang="de-AT"/>
        </a:p>
      </dgm:t>
    </dgm:pt>
    <dgm:pt modelId="{50224734-713C-418E-9725-FDD194577D1E}" type="pres">
      <dgm:prSet presAssocID="{96FBB706-B8D2-47D0-B509-4BEB840EF629}" presName="Name37" presStyleLbl="parChTrans1D2" presStyleIdx="2" presStyleCnt="3"/>
      <dgm:spPr/>
      <dgm:t>
        <a:bodyPr/>
        <a:lstStyle/>
        <a:p>
          <a:endParaRPr lang="de-AT"/>
        </a:p>
      </dgm:t>
    </dgm:pt>
    <dgm:pt modelId="{FC26B000-B915-45F3-ACD1-8CF3E8A8E889}" type="pres">
      <dgm:prSet presAssocID="{108C1DA3-F4F0-4943-8647-3537413A17BE}" presName="hierRoot2" presStyleCnt="0">
        <dgm:presLayoutVars>
          <dgm:hierBranch val="init"/>
        </dgm:presLayoutVars>
      </dgm:prSet>
      <dgm:spPr/>
      <dgm:t>
        <a:bodyPr/>
        <a:lstStyle/>
        <a:p>
          <a:endParaRPr lang="de-AT"/>
        </a:p>
      </dgm:t>
    </dgm:pt>
    <dgm:pt modelId="{AE4EA693-D0A0-4DC2-8455-699C359C856A}" type="pres">
      <dgm:prSet presAssocID="{108C1DA3-F4F0-4943-8647-3537413A17BE}" presName="rootComposite" presStyleCnt="0"/>
      <dgm:spPr/>
      <dgm:t>
        <a:bodyPr/>
        <a:lstStyle/>
        <a:p>
          <a:endParaRPr lang="de-AT"/>
        </a:p>
      </dgm:t>
    </dgm:pt>
    <dgm:pt modelId="{203FD86E-39E3-43EE-9A75-DF36D355F59A}" type="pres">
      <dgm:prSet presAssocID="{108C1DA3-F4F0-4943-8647-3537413A17BE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8E7D8398-3C3C-4219-A7C3-2B536B81FAC0}" type="pres">
      <dgm:prSet presAssocID="{108C1DA3-F4F0-4943-8647-3537413A17BE}" presName="rootConnector" presStyleLbl="node2" presStyleIdx="2" presStyleCnt="3"/>
      <dgm:spPr/>
      <dgm:t>
        <a:bodyPr/>
        <a:lstStyle/>
        <a:p>
          <a:endParaRPr lang="de-AT"/>
        </a:p>
      </dgm:t>
    </dgm:pt>
    <dgm:pt modelId="{40B630AA-0C5F-45A2-A97C-3F4007CA7E10}" type="pres">
      <dgm:prSet presAssocID="{108C1DA3-F4F0-4943-8647-3537413A17BE}" presName="hierChild4" presStyleCnt="0"/>
      <dgm:spPr/>
      <dgm:t>
        <a:bodyPr/>
        <a:lstStyle/>
        <a:p>
          <a:endParaRPr lang="de-AT"/>
        </a:p>
      </dgm:t>
    </dgm:pt>
    <dgm:pt modelId="{217E3131-819D-4B7F-9BFE-5AB281A87EF7}" type="pres">
      <dgm:prSet presAssocID="{108C1DA3-F4F0-4943-8647-3537413A17BE}" presName="hierChild5" presStyleCnt="0"/>
      <dgm:spPr/>
      <dgm:t>
        <a:bodyPr/>
        <a:lstStyle/>
        <a:p>
          <a:endParaRPr lang="de-AT"/>
        </a:p>
      </dgm:t>
    </dgm:pt>
    <dgm:pt modelId="{E59D0FD4-8F51-4BDE-859B-ECC507E5436A}" type="pres">
      <dgm:prSet presAssocID="{AD87C3FC-5A4A-4346-A0AC-16D3E6CB1ECF}" presName="hierChild3" presStyleCnt="0"/>
      <dgm:spPr/>
      <dgm:t>
        <a:bodyPr/>
        <a:lstStyle/>
        <a:p>
          <a:endParaRPr lang="de-AT"/>
        </a:p>
      </dgm:t>
    </dgm:pt>
  </dgm:ptLst>
  <dgm:cxnLst>
    <dgm:cxn modelId="{CCE90995-4E44-4249-AADE-0E2AFEF65120}" srcId="{AD87C3FC-5A4A-4346-A0AC-16D3E6CB1ECF}" destId="{74BC532F-A41C-49CF-AE37-AA63428B1BAB}" srcOrd="0" destOrd="0" parTransId="{A49791E9-62D6-4A1B-853E-6745372D886F}" sibTransId="{02E1DD36-61DF-4E25-973C-9F152B212898}"/>
    <dgm:cxn modelId="{CEDFB64F-16B5-4004-BF84-4DADA3AB154F}" type="presOf" srcId="{A49791E9-62D6-4A1B-853E-6745372D886F}" destId="{03C8AD5F-1362-4D59-A6CA-9D919F299B0E}" srcOrd="0" destOrd="0" presId="urn:microsoft.com/office/officeart/2005/8/layout/orgChart1"/>
    <dgm:cxn modelId="{D5337285-7B9E-4133-902B-D659DBEB1E2D}" type="presOf" srcId="{74BC532F-A41C-49CF-AE37-AA63428B1BAB}" destId="{9213C2BC-B4A3-4BF4-83B8-873B2C19F772}" srcOrd="0" destOrd="0" presId="urn:microsoft.com/office/officeart/2005/8/layout/orgChart1"/>
    <dgm:cxn modelId="{12F9F4DB-FDC2-4D57-AA8D-A37BCBB18C7E}" type="presOf" srcId="{A76F2DDD-48A0-4C9B-A2CF-2EA1E93E466A}" destId="{E6ACC372-F4F9-427B-B363-79B3C9EB730D}" srcOrd="0" destOrd="0" presId="urn:microsoft.com/office/officeart/2005/8/layout/orgChart1"/>
    <dgm:cxn modelId="{950B428A-1543-4D7A-9B69-31F00254EC0F}" type="presOf" srcId="{96FBB706-B8D2-47D0-B509-4BEB840EF629}" destId="{50224734-713C-418E-9725-FDD194577D1E}" srcOrd="0" destOrd="0" presId="urn:microsoft.com/office/officeart/2005/8/layout/orgChart1"/>
    <dgm:cxn modelId="{0C5F7757-1FC3-4B3A-AA0C-D35D27994C26}" srcId="{A76F2DDD-48A0-4C9B-A2CF-2EA1E93E466A}" destId="{AD87C3FC-5A4A-4346-A0AC-16D3E6CB1ECF}" srcOrd="0" destOrd="0" parTransId="{1BB2BCA7-06AE-40F7-8D18-D0C179F802FE}" sibTransId="{DB2CD0C4-7BBD-4C6D-B2DC-A82BB9103182}"/>
    <dgm:cxn modelId="{8C998270-A07F-4930-80C1-31D4BE0A0EE0}" srcId="{AD87C3FC-5A4A-4346-A0AC-16D3E6CB1ECF}" destId="{583287D5-5023-4603-A022-E12652DC4959}" srcOrd="1" destOrd="0" parTransId="{0B3D340C-9D78-48C8-B1CE-9E3B7BA1C56A}" sibTransId="{6C569272-5A9B-45E6-A98E-A72A43A79289}"/>
    <dgm:cxn modelId="{87A079C8-8921-4C3D-97BD-F412B0EE5C62}" type="presOf" srcId="{583287D5-5023-4603-A022-E12652DC4959}" destId="{3B82D3C3-791D-4322-8AFC-CA5DC9586D45}" srcOrd="1" destOrd="0" presId="urn:microsoft.com/office/officeart/2005/8/layout/orgChart1"/>
    <dgm:cxn modelId="{25F6CE7E-E7EC-4C65-B58E-4736417204E9}" type="presOf" srcId="{0B3D340C-9D78-48C8-B1CE-9E3B7BA1C56A}" destId="{28054BA4-B57E-4E09-947D-80E1586C4955}" srcOrd="0" destOrd="0" presId="urn:microsoft.com/office/officeart/2005/8/layout/orgChart1"/>
    <dgm:cxn modelId="{770F7878-859D-460D-B11D-1EEA448F38A4}" type="presOf" srcId="{74BC532F-A41C-49CF-AE37-AA63428B1BAB}" destId="{5DD968DF-8001-4DAD-A9FF-F4FBB5A03367}" srcOrd="1" destOrd="0" presId="urn:microsoft.com/office/officeart/2005/8/layout/orgChart1"/>
    <dgm:cxn modelId="{A3CAE08B-E1A6-43FE-A3D5-2B5EF0CBF50E}" type="presOf" srcId="{AD87C3FC-5A4A-4346-A0AC-16D3E6CB1ECF}" destId="{A82E9BEB-F47A-47A7-BD0D-F8448B81EE54}" srcOrd="1" destOrd="0" presId="urn:microsoft.com/office/officeart/2005/8/layout/orgChart1"/>
    <dgm:cxn modelId="{D549B532-BCE9-48A5-8E0E-511A40530727}" type="presOf" srcId="{583287D5-5023-4603-A022-E12652DC4959}" destId="{CF341699-0926-4756-9F69-B2BBD5478FCF}" srcOrd="0" destOrd="0" presId="urn:microsoft.com/office/officeart/2005/8/layout/orgChart1"/>
    <dgm:cxn modelId="{DDEA5E06-25B8-4960-8FF2-D6B4D0AA3420}" type="presOf" srcId="{108C1DA3-F4F0-4943-8647-3537413A17BE}" destId="{203FD86E-39E3-43EE-9A75-DF36D355F59A}" srcOrd="0" destOrd="0" presId="urn:microsoft.com/office/officeart/2005/8/layout/orgChart1"/>
    <dgm:cxn modelId="{7AA865FC-96AD-4F1C-8C0E-E2D507A2B5BE}" srcId="{AD87C3FC-5A4A-4346-A0AC-16D3E6CB1ECF}" destId="{108C1DA3-F4F0-4943-8647-3537413A17BE}" srcOrd="2" destOrd="0" parTransId="{96FBB706-B8D2-47D0-B509-4BEB840EF629}" sibTransId="{AE686652-54DA-4600-AAEB-8A07FAC9B2D0}"/>
    <dgm:cxn modelId="{859CBCFE-DDAA-4CCC-ACFE-B7829A727A05}" type="presOf" srcId="{108C1DA3-F4F0-4943-8647-3537413A17BE}" destId="{8E7D8398-3C3C-4219-A7C3-2B536B81FAC0}" srcOrd="1" destOrd="0" presId="urn:microsoft.com/office/officeart/2005/8/layout/orgChart1"/>
    <dgm:cxn modelId="{3C79788C-7500-40F7-B29D-774BD429E034}" type="presOf" srcId="{AD87C3FC-5A4A-4346-A0AC-16D3E6CB1ECF}" destId="{13DFAEE5-5600-4937-82AF-D3FD5D39DA7A}" srcOrd="0" destOrd="0" presId="urn:microsoft.com/office/officeart/2005/8/layout/orgChart1"/>
    <dgm:cxn modelId="{4C885BCE-3DD2-4DD0-983A-27080D8D4E6C}" type="presParOf" srcId="{E6ACC372-F4F9-427B-B363-79B3C9EB730D}" destId="{7621D0F1-BF1A-4134-A4FA-A65AD056A5EA}" srcOrd="0" destOrd="0" presId="urn:microsoft.com/office/officeart/2005/8/layout/orgChart1"/>
    <dgm:cxn modelId="{0B943BFC-D91F-4DE4-855B-0323258207B0}" type="presParOf" srcId="{7621D0F1-BF1A-4134-A4FA-A65AD056A5EA}" destId="{E9AA9D34-7480-4BD0-A145-B8EB563D1E04}" srcOrd="0" destOrd="0" presId="urn:microsoft.com/office/officeart/2005/8/layout/orgChart1"/>
    <dgm:cxn modelId="{699E56F9-BBEC-4247-8DCE-93F07DC65F41}" type="presParOf" srcId="{E9AA9D34-7480-4BD0-A145-B8EB563D1E04}" destId="{13DFAEE5-5600-4937-82AF-D3FD5D39DA7A}" srcOrd="0" destOrd="0" presId="urn:microsoft.com/office/officeart/2005/8/layout/orgChart1"/>
    <dgm:cxn modelId="{87D0023F-771F-4571-9825-9534FD39290E}" type="presParOf" srcId="{E9AA9D34-7480-4BD0-A145-B8EB563D1E04}" destId="{A82E9BEB-F47A-47A7-BD0D-F8448B81EE54}" srcOrd="1" destOrd="0" presId="urn:microsoft.com/office/officeart/2005/8/layout/orgChart1"/>
    <dgm:cxn modelId="{88FA0DF6-1D4E-4894-B799-ECA8640A4446}" type="presParOf" srcId="{7621D0F1-BF1A-4134-A4FA-A65AD056A5EA}" destId="{0428A427-4C0F-4827-8CC3-B34EC029D9BE}" srcOrd="1" destOrd="0" presId="urn:microsoft.com/office/officeart/2005/8/layout/orgChart1"/>
    <dgm:cxn modelId="{731DE184-B223-4E13-A0EE-0208AF88311C}" type="presParOf" srcId="{0428A427-4C0F-4827-8CC3-B34EC029D9BE}" destId="{03C8AD5F-1362-4D59-A6CA-9D919F299B0E}" srcOrd="0" destOrd="0" presId="urn:microsoft.com/office/officeart/2005/8/layout/orgChart1"/>
    <dgm:cxn modelId="{A3ACD837-AA60-4B6A-9C76-6862A26B798E}" type="presParOf" srcId="{0428A427-4C0F-4827-8CC3-B34EC029D9BE}" destId="{DD61CF6D-815F-4EF5-9B6D-BFCC580FF44F}" srcOrd="1" destOrd="0" presId="urn:microsoft.com/office/officeart/2005/8/layout/orgChart1"/>
    <dgm:cxn modelId="{F128AB76-B246-4D52-9FFA-D831F2619693}" type="presParOf" srcId="{DD61CF6D-815F-4EF5-9B6D-BFCC580FF44F}" destId="{F6364D02-4D87-4949-9099-7C37F4CDFFF4}" srcOrd="0" destOrd="0" presId="urn:microsoft.com/office/officeart/2005/8/layout/orgChart1"/>
    <dgm:cxn modelId="{F076D4DE-DF16-4C27-A4A6-6E4F16A66ADF}" type="presParOf" srcId="{F6364D02-4D87-4949-9099-7C37F4CDFFF4}" destId="{9213C2BC-B4A3-4BF4-83B8-873B2C19F772}" srcOrd="0" destOrd="0" presId="urn:microsoft.com/office/officeart/2005/8/layout/orgChart1"/>
    <dgm:cxn modelId="{4FAAD089-8E43-4D29-B706-E4907FC039B1}" type="presParOf" srcId="{F6364D02-4D87-4949-9099-7C37F4CDFFF4}" destId="{5DD968DF-8001-4DAD-A9FF-F4FBB5A03367}" srcOrd="1" destOrd="0" presId="urn:microsoft.com/office/officeart/2005/8/layout/orgChart1"/>
    <dgm:cxn modelId="{4D71C54D-BBAC-4CC5-B053-7C3A5481A889}" type="presParOf" srcId="{DD61CF6D-815F-4EF5-9B6D-BFCC580FF44F}" destId="{6FBED9B8-70E4-4283-A9EB-EBC95C36A272}" srcOrd="1" destOrd="0" presId="urn:microsoft.com/office/officeart/2005/8/layout/orgChart1"/>
    <dgm:cxn modelId="{14075B40-7134-4581-A247-CD1053EEA433}" type="presParOf" srcId="{DD61CF6D-815F-4EF5-9B6D-BFCC580FF44F}" destId="{15191AA8-C370-46BB-AB79-CE21333EF207}" srcOrd="2" destOrd="0" presId="urn:microsoft.com/office/officeart/2005/8/layout/orgChart1"/>
    <dgm:cxn modelId="{77BD5779-EC28-497B-BC4C-C480621B83C9}" type="presParOf" srcId="{0428A427-4C0F-4827-8CC3-B34EC029D9BE}" destId="{28054BA4-B57E-4E09-947D-80E1586C4955}" srcOrd="2" destOrd="0" presId="urn:microsoft.com/office/officeart/2005/8/layout/orgChart1"/>
    <dgm:cxn modelId="{78657DC9-3DD7-4518-BE01-6E52344627E0}" type="presParOf" srcId="{0428A427-4C0F-4827-8CC3-B34EC029D9BE}" destId="{67026131-B4CF-4DD4-B716-F83A98035CF8}" srcOrd="3" destOrd="0" presId="urn:microsoft.com/office/officeart/2005/8/layout/orgChart1"/>
    <dgm:cxn modelId="{E7F2EBBD-E933-4C66-9D84-0070A816ABAF}" type="presParOf" srcId="{67026131-B4CF-4DD4-B716-F83A98035CF8}" destId="{BEC4CCEB-73B5-4CC0-964F-2681A7A156B9}" srcOrd="0" destOrd="0" presId="urn:microsoft.com/office/officeart/2005/8/layout/orgChart1"/>
    <dgm:cxn modelId="{48A15FFF-EAD4-4397-B85E-C7AC0134205F}" type="presParOf" srcId="{BEC4CCEB-73B5-4CC0-964F-2681A7A156B9}" destId="{CF341699-0926-4756-9F69-B2BBD5478FCF}" srcOrd="0" destOrd="0" presId="urn:microsoft.com/office/officeart/2005/8/layout/orgChart1"/>
    <dgm:cxn modelId="{C5BF14E5-511A-4690-9F32-3537B3BA4890}" type="presParOf" srcId="{BEC4CCEB-73B5-4CC0-964F-2681A7A156B9}" destId="{3B82D3C3-791D-4322-8AFC-CA5DC9586D45}" srcOrd="1" destOrd="0" presId="urn:microsoft.com/office/officeart/2005/8/layout/orgChart1"/>
    <dgm:cxn modelId="{B918E1DB-052D-4176-8346-6D335EE670D4}" type="presParOf" srcId="{67026131-B4CF-4DD4-B716-F83A98035CF8}" destId="{2BAB6975-CFA7-4384-92B7-E83483F90405}" srcOrd="1" destOrd="0" presId="urn:microsoft.com/office/officeart/2005/8/layout/orgChart1"/>
    <dgm:cxn modelId="{3800E51E-6F18-42C5-8A2A-3F0E91BC797C}" type="presParOf" srcId="{67026131-B4CF-4DD4-B716-F83A98035CF8}" destId="{A54F53D8-BAB8-42E7-8B8B-4E8DF995E252}" srcOrd="2" destOrd="0" presId="urn:microsoft.com/office/officeart/2005/8/layout/orgChart1"/>
    <dgm:cxn modelId="{0DE98269-2299-4595-AD82-004CB1D27248}" type="presParOf" srcId="{0428A427-4C0F-4827-8CC3-B34EC029D9BE}" destId="{50224734-713C-418E-9725-FDD194577D1E}" srcOrd="4" destOrd="0" presId="urn:microsoft.com/office/officeart/2005/8/layout/orgChart1"/>
    <dgm:cxn modelId="{0F6FA3BD-4884-4412-8E78-9DBD5969A4FE}" type="presParOf" srcId="{0428A427-4C0F-4827-8CC3-B34EC029D9BE}" destId="{FC26B000-B915-45F3-ACD1-8CF3E8A8E889}" srcOrd="5" destOrd="0" presId="urn:microsoft.com/office/officeart/2005/8/layout/orgChart1"/>
    <dgm:cxn modelId="{D37E24CE-2B96-4569-98F0-321AEF047928}" type="presParOf" srcId="{FC26B000-B915-45F3-ACD1-8CF3E8A8E889}" destId="{AE4EA693-D0A0-4DC2-8455-699C359C856A}" srcOrd="0" destOrd="0" presId="urn:microsoft.com/office/officeart/2005/8/layout/orgChart1"/>
    <dgm:cxn modelId="{B469F05B-770C-4AB7-B59F-CCB147D073F8}" type="presParOf" srcId="{AE4EA693-D0A0-4DC2-8455-699C359C856A}" destId="{203FD86E-39E3-43EE-9A75-DF36D355F59A}" srcOrd="0" destOrd="0" presId="urn:microsoft.com/office/officeart/2005/8/layout/orgChart1"/>
    <dgm:cxn modelId="{51279235-8702-4005-ACA2-8021EDC9FAAE}" type="presParOf" srcId="{AE4EA693-D0A0-4DC2-8455-699C359C856A}" destId="{8E7D8398-3C3C-4219-A7C3-2B536B81FAC0}" srcOrd="1" destOrd="0" presId="urn:microsoft.com/office/officeart/2005/8/layout/orgChart1"/>
    <dgm:cxn modelId="{5F84DFEA-EC75-4FB5-94F3-A45D5BE18171}" type="presParOf" srcId="{FC26B000-B915-45F3-ACD1-8CF3E8A8E889}" destId="{40B630AA-0C5F-45A2-A97C-3F4007CA7E10}" srcOrd="1" destOrd="0" presId="urn:microsoft.com/office/officeart/2005/8/layout/orgChart1"/>
    <dgm:cxn modelId="{AC803C77-0976-4F92-B49C-E205ED24E719}" type="presParOf" srcId="{FC26B000-B915-45F3-ACD1-8CF3E8A8E889}" destId="{217E3131-819D-4B7F-9BFE-5AB281A87EF7}" srcOrd="2" destOrd="0" presId="urn:microsoft.com/office/officeart/2005/8/layout/orgChart1"/>
    <dgm:cxn modelId="{2944C0F4-EC94-4A2A-A22B-3551804F74EA}" type="presParOf" srcId="{7621D0F1-BF1A-4134-A4FA-A65AD056A5EA}" destId="{E59D0FD4-8F51-4BDE-859B-ECC507E5436A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24734-713C-418E-9725-FDD194577D1E}">
      <dsp:nvSpPr>
        <dsp:cNvPr id="0" name=""/>
        <dsp:cNvSpPr/>
      </dsp:nvSpPr>
      <dsp:spPr>
        <a:xfrm>
          <a:off x="4114799" y="1995270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629"/>
              </a:lnTo>
              <a:lnTo>
                <a:pt x="2911251" y="252629"/>
              </a:lnTo>
              <a:lnTo>
                <a:pt x="2911251" y="5052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054BA4-B57E-4E09-947D-80E1586C4955}">
      <dsp:nvSpPr>
        <dsp:cNvPr id="0" name=""/>
        <dsp:cNvSpPr/>
      </dsp:nvSpPr>
      <dsp:spPr>
        <a:xfrm>
          <a:off x="4069079" y="1995270"/>
          <a:ext cx="91440" cy="5052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52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C8AD5F-1362-4D59-A6CA-9D919F299B0E}">
      <dsp:nvSpPr>
        <dsp:cNvPr id="0" name=""/>
        <dsp:cNvSpPr/>
      </dsp:nvSpPr>
      <dsp:spPr>
        <a:xfrm>
          <a:off x="1203548" y="1995270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2911251" y="0"/>
              </a:moveTo>
              <a:lnTo>
                <a:pt x="2911251" y="252629"/>
              </a:lnTo>
              <a:lnTo>
                <a:pt x="0" y="252629"/>
              </a:lnTo>
              <a:lnTo>
                <a:pt x="0" y="5052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DFAEE5-5600-4937-82AF-D3FD5D39DA7A}">
      <dsp:nvSpPr>
        <dsp:cNvPr id="0" name=""/>
        <dsp:cNvSpPr/>
      </dsp:nvSpPr>
      <dsp:spPr>
        <a:xfrm>
          <a:off x="2911803" y="792274"/>
          <a:ext cx="2405992" cy="120299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u="sng" kern="1200" dirty="0" err="1" smtClean="0"/>
            <a:t>Bonanza</a:t>
          </a:r>
          <a:r>
            <a:rPr lang="de-DE" sz="2800" u="sng" kern="1200" dirty="0" smtClean="0"/>
            <a:t> Creek</a:t>
          </a:r>
          <a:endParaRPr lang="de-AT" sz="2800" u="sng" kern="1200" dirty="0"/>
        </a:p>
      </dsp:txBody>
      <dsp:txXfrm>
        <a:off x="2911803" y="792274"/>
        <a:ext cx="2405992" cy="1202996"/>
      </dsp:txXfrm>
    </dsp:sp>
    <dsp:sp modelId="{9213C2BC-B4A3-4BF4-83B8-873B2C19F772}">
      <dsp:nvSpPr>
        <dsp:cNvPr id="0" name=""/>
        <dsp:cNvSpPr/>
      </dsp:nvSpPr>
      <dsp:spPr>
        <a:xfrm>
          <a:off x="552" y="2500529"/>
          <a:ext cx="2405992" cy="120299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b="1" u="sng" kern="1200" dirty="0" smtClean="0"/>
            <a:t>Dredge Nr.4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/>
            <a:t>Goldbagger</a:t>
          </a:r>
          <a:endParaRPr lang="de-AT" sz="1900" kern="1200" dirty="0"/>
        </a:p>
      </dsp:txBody>
      <dsp:txXfrm>
        <a:off x="552" y="2500529"/>
        <a:ext cx="2405992" cy="1202996"/>
      </dsp:txXfrm>
    </dsp:sp>
    <dsp:sp modelId="{CF341699-0926-4756-9F69-B2BBD5478FCF}">
      <dsp:nvSpPr>
        <dsp:cNvPr id="0" name=""/>
        <dsp:cNvSpPr/>
      </dsp:nvSpPr>
      <dsp:spPr>
        <a:xfrm>
          <a:off x="2911803" y="2500529"/>
          <a:ext cx="2405992" cy="120299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b="1" u="sng" kern="1200" dirty="0" smtClean="0"/>
            <a:t>Discovery Claim	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/>
            <a:t>Erster Goldfund 1896 durch George </a:t>
          </a:r>
          <a:r>
            <a:rPr lang="de-DE" sz="1900" kern="1200" dirty="0" err="1" smtClean="0"/>
            <a:t>Carmacks</a:t>
          </a:r>
          <a:endParaRPr lang="de-AT" sz="1900" kern="1200" dirty="0"/>
        </a:p>
      </dsp:txBody>
      <dsp:txXfrm>
        <a:off x="2911803" y="2500529"/>
        <a:ext cx="2405992" cy="1202996"/>
      </dsp:txXfrm>
    </dsp:sp>
    <dsp:sp modelId="{203FD86E-39E3-43EE-9A75-DF36D355F59A}">
      <dsp:nvSpPr>
        <dsp:cNvPr id="0" name=""/>
        <dsp:cNvSpPr/>
      </dsp:nvSpPr>
      <dsp:spPr>
        <a:xfrm>
          <a:off x="5823054" y="2500529"/>
          <a:ext cx="2405992" cy="120299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b="1" u="sng" kern="1200" dirty="0" smtClean="0">
              <a:solidFill>
                <a:schemeClr val="tx1"/>
              </a:solidFill>
            </a:rPr>
            <a:t>Goldclaim Nr.6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/>
            <a:t>Jeder kann hier sein Glück versuchen</a:t>
          </a:r>
          <a:endParaRPr lang="de-AT" sz="1900" kern="1200" dirty="0"/>
        </a:p>
      </dsp:txBody>
      <dsp:txXfrm>
        <a:off x="5823054" y="2500529"/>
        <a:ext cx="2405992" cy="1202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endParaRPr lang="de-DE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de-DE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21023623-FF94-454E-BC73-115CAAE27E37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90046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de-DE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endParaRPr lang="de-DE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de-DE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91F267F0-3C14-44D6-A6F5-B19F67B0D19C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1078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267F0-3C14-44D6-A6F5-B19F67B0D19C}" type="slidenum">
              <a:rPr lang="de-DE" smtClean="0"/>
              <a:pPr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267F0-3C14-44D6-A6F5-B19F67B0D19C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267F0-3C14-44D6-A6F5-B19F67B0D19C}" type="slidenum">
              <a:rPr lang="de-DE" smtClean="0"/>
              <a:pPr/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267F0-3C14-44D6-A6F5-B19F67B0D19C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1664F0-BBA7-42B8-97B1-3D747E5A8F50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7ABDB37-CF5D-4F00-9AC5-635A1B8461C3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D854E-BFB8-46D2-9427-9EF3BAC7BA93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57F-2708-46E5-9FCA-CB6CF59327F9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42EDA-3E58-44ED-9B8B-E85DFAAA947D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EEE3-C70A-48E0-9E53-ED09DE9D50F9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8928-5F3A-4AD3-A4C4-C27968328D45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3CF6-88E2-4BD0-B498-C7563A936461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6DA4-6DD7-4F8E-A386-3485366F793F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7B51-FD23-41A7-8253-A738679E347D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92DB-D79A-42C9-BC44-A875382D4166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F5C20-1596-44D1-8979-8F4A285A7EA2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6D51A-25E4-485C-AF0A-7096AFF7E40C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258E8-CDF9-4A92-9427-E6661241A26F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DACF-976C-4382-87D4-A0EB6E03EC2B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6A38A-2EFD-4055-B8F2-205C4B6E3863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48E8E-E683-453C-96ED-60FB9063D728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64155-58F6-483A-B026-6B0879AED683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9DCA2-20C8-4351-8774-9281B97A5BEA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E2198-1925-4F24-9F7A-63D453F6FCB7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B212-3DFB-49A5-BBEF-DB35139AEE68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4866-EAC0-4761-8D67-A751DA6F9CA1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el und Diagramm oder Organi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SmartArt-Platzhalt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C05B4A5-187B-4341-B49C-D59B3F9BC3B6}" type="datetime1">
              <a:rPr lang="de-DE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AT"/>
              <a:t>erstellt von Vorname Zuname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8214946-756C-456E-AB23-18D1BE40AB4F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1E73BD2-CC69-4D5E-9AF5-46C3EBC546BE}" type="datetime1">
              <a:rPr lang="de-DE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AT"/>
              <a:t>erstellt von Vorname Zuname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01BEC8F-CF6B-4BEE-ABFE-681068A0EE2C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21EC2AE1-8E62-432C-AAA8-C1783E3998B6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5940F6C-87D9-4CBF-9766-2F674ACD2B9F}" type="slidenum">
              <a:rPr lang="de-AT" smtClean="0"/>
              <a:pPr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8728" y="2143116"/>
            <a:ext cx="6557954" cy="1470025"/>
          </a:xfrm>
          <a:noFill/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de-DE" sz="6600" dirty="0"/>
              <a:t/>
            </a:r>
            <a:br>
              <a:rPr lang="de-DE" sz="6600" dirty="0"/>
            </a:br>
            <a:r>
              <a:rPr lang="de-DE" sz="6600" dirty="0" err="1"/>
              <a:t>Yukon</a:t>
            </a:r>
            <a:r>
              <a:rPr lang="de-DE" sz="6600" dirty="0"/>
              <a:t> </a:t>
            </a:r>
            <a:r>
              <a:rPr lang="de-DE" sz="6600" dirty="0" err="1"/>
              <a:t>Territory</a:t>
            </a:r>
            <a:r>
              <a:rPr lang="de-DE" sz="6600" dirty="0"/>
              <a:t/>
            </a:r>
            <a:br>
              <a:rPr lang="de-DE" sz="6600" dirty="0"/>
            </a:br>
            <a:r>
              <a:rPr lang="de-DE" sz="4000" dirty="0"/>
              <a:t/>
            </a:r>
            <a:br>
              <a:rPr lang="de-DE" sz="4000" dirty="0"/>
            </a:br>
            <a:endParaRPr lang="de-DE" dirty="0"/>
          </a:p>
        </p:txBody>
      </p:sp>
      <p:sp>
        <p:nvSpPr>
          <p:cNvPr id="7" name="Untertitel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tx1"/>
                </a:solidFill>
              </a:rPr>
              <a:t>Kanada</a:t>
            </a:r>
            <a:br>
              <a:rPr lang="de-DE" dirty="0" smtClean="0">
                <a:solidFill>
                  <a:schemeClr val="tx1"/>
                </a:solidFill>
              </a:rPr>
            </a:br>
            <a:r>
              <a:rPr lang="de-DE" dirty="0" smtClean="0">
                <a:solidFill>
                  <a:schemeClr val="tx1"/>
                </a:solidFill>
              </a:rPr>
              <a:t>Gold City Tours</a:t>
            </a:r>
            <a:br>
              <a:rPr lang="de-DE" dirty="0" smtClean="0">
                <a:solidFill>
                  <a:schemeClr val="tx1"/>
                </a:solidFill>
              </a:rPr>
            </a:br>
            <a:r>
              <a:rPr lang="de-DE" sz="2800" dirty="0" smtClean="0">
                <a:solidFill>
                  <a:schemeClr val="tx1"/>
                </a:solidFill>
                <a:sym typeface="Wingdings" pitchFamily="2" charset="2"/>
              </a:rPr>
              <a:t>9 93-51-75</a:t>
            </a:r>
            <a:endParaRPr lang="de-AT" dirty="0">
              <a:solidFill>
                <a:schemeClr val="tx1"/>
              </a:solidFill>
            </a:endParaRP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4E861AB4-D9F2-496D-ADEF-964EDA9D5921}" type="datetime1">
              <a:rPr lang="de-DE"/>
              <a:pPr/>
              <a:t>24.03.2012</a:t>
            </a:fld>
            <a:endParaRPr lang="de-AT" dirty="0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Vorname Zuname</a:t>
            </a:r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BDFFF3A9-52A5-40FE-92D6-71EDBE3B3C81}" type="slidenum">
              <a:rPr lang="de-AT"/>
              <a:pPr/>
              <a:t>1</a:t>
            </a:fld>
            <a:endParaRPr lang="de-AT"/>
          </a:p>
        </p:txBody>
      </p:sp>
      <p:pic>
        <p:nvPicPr>
          <p:cNvPr id="2064" name="Picture 16" descr="MCBS00125_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214686"/>
            <a:ext cx="2555875" cy="2157412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3588"/>
            <a:ext cx="8229600" cy="608012"/>
          </a:xfrm>
        </p:spPr>
        <p:txBody>
          <a:bodyPr>
            <a:normAutofit fontScale="90000"/>
          </a:bodyPr>
          <a:lstStyle/>
          <a:p>
            <a:r>
              <a:rPr lang="de-DE" dirty="0">
                <a:latin typeface="Arial" pitchFamily="34" charset="0"/>
                <a:cs typeface="Arial" pitchFamily="34" charset="0"/>
              </a:rPr>
              <a:t>Goldfelder bei Dawson City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E1E41-45B9-4B3F-A545-08980E143846}" type="datetime1">
              <a:rPr lang="de-DE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Vorname Zuname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6B9A9-C178-467A-9602-2C34F3E6ED8B}" type="slidenum">
              <a:rPr lang="de-AT"/>
              <a:pPr/>
              <a:t>2</a:t>
            </a:fld>
            <a:endParaRPr lang="de-AT"/>
          </a:p>
        </p:txBody>
      </p:sp>
      <p:graphicFrame>
        <p:nvGraphicFramePr>
          <p:cNvPr id="8" name="SmartArt-Platzhalter 7"/>
          <p:cNvGraphicFramePr>
            <a:graphicFrameLocks noGrp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1273038948"/>
              </p:ext>
            </p:extLst>
          </p:nvPr>
        </p:nvGraphicFramePr>
        <p:xfrm>
          <a:off x="457200" y="1600200"/>
          <a:ext cx="82296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3588"/>
            <a:ext cx="8229600" cy="60801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de-DE" dirty="0">
                <a:latin typeface="Arial" pitchFamily="34" charset="0"/>
                <a:cs typeface="Arial" pitchFamily="34" charset="0"/>
              </a:rPr>
              <a:t>Ausflugsmöglichkeiten</a:t>
            </a:r>
            <a:endParaRPr lang="de-DE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356" name="Group 20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4495800"/>
        </p:xfrm>
        <a:graphic>
          <a:graphicData uri="http://schemas.openxmlformats.org/drawingml/2006/table">
            <a:tbl>
              <a:tblPr/>
              <a:tblGrid>
                <a:gridCol w="1855788"/>
                <a:gridCol w="6373812"/>
              </a:tblGrid>
              <a:tr h="149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de-DE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Tour 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de-DE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Auf den Spuren der Goldsucher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de-DE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Tour 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de-DE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Wanderungen in der Umgebung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de-DE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Tour 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de-DE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Top </a:t>
                      </a:r>
                      <a:r>
                        <a:rPr kumimoji="0" lang="de-DE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of</a:t>
                      </a:r>
                      <a:r>
                        <a:rPr kumimoji="0" lang="de-DE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de-DE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</a:t>
                      </a:r>
                      <a:r>
                        <a:rPr kumimoji="0" lang="de-DE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World Highway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2D9F-D29C-4216-AAAB-F45852B76F06}" type="datetime1">
              <a:rPr lang="de-DE"/>
              <a:pPr/>
              <a:t>24.03.2012</a:t>
            </a:fld>
            <a:endParaRPr lang="de-AT"/>
          </a:p>
        </p:txBody>
      </p:sp>
      <p:sp>
        <p:nvSpPr>
          <p:cNvPr id="1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Vorname Zuname</a:t>
            </a:r>
          </a:p>
        </p:txBody>
      </p:sp>
      <p:sp>
        <p:nvSpPr>
          <p:cNvPr id="1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1FD89-2ED3-4CDF-BDC0-3F806D76F029}" type="slidenum">
              <a:rPr lang="de-AT"/>
              <a:pPr/>
              <a:t>3</a:t>
            </a:fld>
            <a:endParaRPr lang="de-A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>
                <a:latin typeface="Arial" pitchFamily="34" charset="0"/>
                <a:cs typeface="Arial" pitchFamily="34" charset="0"/>
              </a:rPr>
              <a:t>Einwohner von Dawson City</a:t>
            </a:r>
            <a:endParaRPr lang="de-AT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D854E-BFB8-46D2-9427-9EF3BAC7BA93}" type="datetime1">
              <a:rPr lang="de-DE" smtClean="0"/>
              <a:pPr/>
              <a:t>24.03.2012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erstellt von Vorname Zuname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57F-2708-46E5-9FCA-CB6CF59327F9}" type="slidenum">
              <a:rPr lang="de-AT" smtClean="0"/>
              <a:pPr/>
              <a:t>4</a:t>
            </a:fld>
            <a:endParaRPr lang="de-AT"/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631946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theme/theme1.xml><?xml version="1.0" encoding="utf-8"?>
<a:theme xmlns:a="http://schemas.openxmlformats.org/drawingml/2006/main" name="Larissa-Design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Application>Microsoft Office PowerPoint</Application>
  <PresentationFormat>Bildschirmpräsentation (4:3)</PresentationFormat>
  <Paragraphs>37</Paragraphs>
  <Slides>4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Larissa-Design</vt:lpstr>
      <vt:lpstr> Yukon Territory  </vt:lpstr>
      <vt:lpstr>Goldfelder bei Dawson City</vt:lpstr>
      <vt:lpstr>Ausflugsmöglichkeiten</vt:lpstr>
      <vt:lpstr>Einwohner von Dawson City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Yukon Territory Kanada Gold City Tours 9 93-51-75</dc:title>
  <dc:creator>Pernstich</dc:creator>
  <cp:lastModifiedBy>Elfi</cp:lastModifiedBy>
  <cp:revision>14</cp:revision>
  <dcterms:created xsi:type="dcterms:W3CDTF">2001-06-26T19:33:25Z</dcterms:created>
  <dcterms:modified xsi:type="dcterms:W3CDTF">2012-03-24T20:02:13Z</dcterms:modified>
</cp:coreProperties>
</file>