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7"/>
  </p:notesMasterIdLst>
  <p:sldIdLst>
    <p:sldId id="256" r:id="rId3"/>
    <p:sldId id="257" r:id="rId4"/>
    <p:sldId id="258" r:id="rId5"/>
    <p:sldId id="259" r:id="rId6"/>
  </p:sldIdLst>
  <p:sldSz cx="9144000" cy="6858000" type="screen4x3"/>
  <p:notesSz cx="9144000" cy="6858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54" d="100"/>
          <a:sy n="154" d="100"/>
        </p:scale>
        <p:origin x="2004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E5C0AA-8D3D-48B0-9B21-9ED46110B663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de-DE"/>
        </a:p>
      </dgm:t>
    </dgm:pt>
    <dgm:pt modelId="{AE6DF0AE-6C1C-4B22-81A1-0AC04BAE5812}">
      <dgm:prSet phldrT="[Text]"/>
      <dgm:spPr/>
      <dgm:t>
        <a:bodyPr/>
        <a:lstStyle/>
        <a:p>
          <a:r>
            <a:rPr lang="de-DE" dirty="0"/>
            <a:t>Hardware</a:t>
          </a:r>
        </a:p>
      </dgm:t>
    </dgm:pt>
    <dgm:pt modelId="{1052612A-4326-43A1-B7BA-EC3F9B63B61A}" type="parTrans" cxnId="{95EA8BF0-A7F7-4828-9C8F-6D02D9AC9CB6}">
      <dgm:prSet/>
      <dgm:spPr/>
      <dgm:t>
        <a:bodyPr/>
        <a:lstStyle/>
        <a:p>
          <a:endParaRPr lang="de-DE"/>
        </a:p>
      </dgm:t>
    </dgm:pt>
    <dgm:pt modelId="{15D7A086-FE8A-4CEE-B29C-4C054BF4B8F3}" type="sibTrans" cxnId="{95EA8BF0-A7F7-4828-9C8F-6D02D9AC9CB6}">
      <dgm:prSet/>
      <dgm:spPr/>
      <dgm:t>
        <a:bodyPr/>
        <a:lstStyle/>
        <a:p>
          <a:endParaRPr lang="de-DE"/>
        </a:p>
      </dgm:t>
    </dgm:pt>
    <dgm:pt modelId="{09671376-DBF1-4AA5-AE94-8E52143DD523}">
      <dgm:prSet phldrT="[Text]"/>
      <dgm:spPr/>
      <dgm:t>
        <a:bodyPr/>
        <a:lstStyle/>
        <a:p>
          <a:r>
            <a:rPr lang="de-DE" dirty="0"/>
            <a:t>Zentraleinheit</a:t>
          </a:r>
        </a:p>
      </dgm:t>
    </dgm:pt>
    <dgm:pt modelId="{CA21DB07-FCF3-4606-9362-B6965E3FC7E2}" type="parTrans" cxnId="{6D46562A-7C96-44E5-A5A7-3E5BEB26472E}">
      <dgm:prSet/>
      <dgm:spPr/>
      <dgm:t>
        <a:bodyPr/>
        <a:lstStyle/>
        <a:p>
          <a:endParaRPr lang="de-DE"/>
        </a:p>
      </dgm:t>
    </dgm:pt>
    <dgm:pt modelId="{5BB8F75D-46F4-45E8-90F4-34B405EAA2B2}" type="sibTrans" cxnId="{6D46562A-7C96-44E5-A5A7-3E5BEB26472E}">
      <dgm:prSet/>
      <dgm:spPr/>
      <dgm:t>
        <a:bodyPr/>
        <a:lstStyle/>
        <a:p>
          <a:endParaRPr lang="de-DE"/>
        </a:p>
      </dgm:t>
    </dgm:pt>
    <dgm:pt modelId="{6EBCC884-1467-45A4-9BAA-D2643E96DADE}">
      <dgm:prSet phldrT="[Text]"/>
      <dgm:spPr/>
      <dgm:t>
        <a:bodyPr/>
        <a:lstStyle/>
        <a:p>
          <a:r>
            <a:rPr lang="de-DE" dirty="0"/>
            <a:t>Peripherie</a:t>
          </a:r>
        </a:p>
      </dgm:t>
    </dgm:pt>
    <dgm:pt modelId="{5CFADDAF-974E-45A2-B262-CE8D54EAA98B}" type="parTrans" cxnId="{6FF5A450-51BE-4D78-B33D-1D514365FA84}">
      <dgm:prSet/>
      <dgm:spPr/>
      <dgm:t>
        <a:bodyPr/>
        <a:lstStyle/>
        <a:p>
          <a:endParaRPr lang="de-DE"/>
        </a:p>
      </dgm:t>
    </dgm:pt>
    <dgm:pt modelId="{CEFC6D53-A6B2-4BD7-B92D-85A447EFCA9E}" type="sibTrans" cxnId="{6FF5A450-51BE-4D78-B33D-1D514365FA84}">
      <dgm:prSet/>
      <dgm:spPr/>
      <dgm:t>
        <a:bodyPr/>
        <a:lstStyle/>
        <a:p>
          <a:endParaRPr lang="de-DE"/>
        </a:p>
      </dgm:t>
    </dgm:pt>
    <dgm:pt modelId="{F57B5012-5CD8-4E7A-9032-C0683A490955}">
      <dgm:prSet phldrT="[Text]"/>
      <dgm:spPr/>
      <dgm:t>
        <a:bodyPr/>
        <a:lstStyle/>
        <a:p>
          <a:r>
            <a:rPr lang="de-DE" dirty="0"/>
            <a:t>Eingabegeräte</a:t>
          </a:r>
        </a:p>
      </dgm:t>
    </dgm:pt>
    <dgm:pt modelId="{F291AD53-FABF-4EBB-AE19-F5BDF70E4AF2}" type="parTrans" cxnId="{BF1ACADA-F416-4565-A029-0C6EA2FCCB4A}">
      <dgm:prSet/>
      <dgm:spPr/>
      <dgm:t>
        <a:bodyPr/>
        <a:lstStyle/>
        <a:p>
          <a:endParaRPr lang="de-DE"/>
        </a:p>
      </dgm:t>
    </dgm:pt>
    <dgm:pt modelId="{4B6B16A3-2E77-4CEA-9047-3CB4AA940837}" type="sibTrans" cxnId="{BF1ACADA-F416-4565-A029-0C6EA2FCCB4A}">
      <dgm:prSet/>
      <dgm:spPr/>
      <dgm:t>
        <a:bodyPr/>
        <a:lstStyle/>
        <a:p>
          <a:endParaRPr lang="de-DE"/>
        </a:p>
      </dgm:t>
    </dgm:pt>
    <dgm:pt modelId="{C0BC2ADF-09F0-46BD-A550-F1F1951464D7}">
      <dgm:prSet phldrT="[Text]"/>
      <dgm:spPr/>
      <dgm:t>
        <a:bodyPr/>
        <a:lstStyle/>
        <a:p>
          <a:r>
            <a:rPr lang="de-DE" dirty="0"/>
            <a:t>Ausgabegeräte</a:t>
          </a:r>
        </a:p>
      </dgm:t>
    </dgm:pt>
    <dgm:pt modelId="{6019C486-56D6-4CFB-B59C-3DDD00DDA617}" type="parTrans" cxnId="{D786DBBC-8216-43BE-81BD-A3E687C80745}">
      <dgm:prSet/>
      <dgm:spPr/>
      <dgm:t>
        <a:bodyPr/>
        <a:lstStyle/>
        <a:p>
          <a:endParaRPr lang="de-DE"/>
        </a:p>
      </dgm:t>
    </dgm:pt>
    <dgm:pt modelId="{691B3A34-1B3B-43BC-AC1D-90D3622C62B3}" type="sibTrans" cxnId="{D786DBBC-8216-43BE-81BD-A3E687C80745}">
      <dgm:prSet/>
      <dgm:spPr/>
      <dgm:t>
        <a:bodyPr/>
        <a:lstStyle/>
        <a:p>
          <a:endParaRPr lang="de-DE"/>
        </a:p>
      </dgm:t>
    </dgm:pt>
    <dgm:pt modelId="{4ECC25C2-4538-4198-B0A8-75F1E64E1973}">
      <dgm:prSet phldrT="[Text]"/>
      <dgm:spPr/>
      <dgm:t>
        <a:bodyPr/>
        <a:lstStyle/>
        <a:p>
          <a:r>
            <a:rPr lang="de-DE" dirty="0"/>
            <a:t>Speichermedien</a:t>
          </a:r>
        </a:p>
      </dgm:t>
    </dgm:pt>
    <dgm:pt modelId="{EE97A384-345C-41FD-ABAC-305E0EC6B34C}" type="parTrans" cxnId="{A347ECBE-FCE3-4F58-9E94-E6C558B482A9}">
      <dgm:prSet/>
      <dgm:spPr/>
      <dgm:t>
        <a:bodyPr/>
        <a:lstStyle/>
        <a:p>
          <a:endParaRPr lang="de-DE"/>
        </a:p>
      </dgm:t>
    </dgm:pt>
    <dgm:pt modelId="{5E526B7A-A1FB-41CD-AF99-DA8488967A24}" type="sibTrans" cxnId="{A347ECBE-FCE3-4F58-9E94-E6C558B482A9}">
      <dgm:prSet/>
      <dgm:spPr/>
      <dgm:t>
        <a:bodyPr/>
        <a:lstStyle/>
        <a:p>
          <a:endParaRPr lang="de-DE"/>
        </a:p>
      </dgm:t>
    </dgm:pt>
    <dgm:pt modelId="{493D2EA3-95D5-441C-9955-A80F7ADB404B}" type="pres">
      <dgm:prSet presAssocID="{06E5C0AA-8D3D-48B0-9B21-9ED46110B66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F32EFE-E39E-446C-8861-8471C92B7042}" type="pres">
      <dgm:prSet presAssocID="{AE6DF0AE-6C1C-4B22-81A1-0AC04BAE5812}" presName="root1" presStyleCnt="0"/>
      <dgm:spPr/>
    </dgm:pt>
    <dgm:pt modelId="{25B3B002-C3BF-4ECE-BE57-0910AEA09F9F}" type="pres">
      <dgm:prSet presAssocID="{AE6DF0AE-6C1C-4B22-81A1-0AC04BAE5812}" presName="LevelOneTextNode" presStyleLbl="node0" presStyleIdx="0" presStyleCnt="1">
        <dgm:presLayoutVars>
          <dgm:chPref val="3"/>
        </dgm:presLayoutVars>
      </dgm:prSet>
      <dgm:spPr/>
    </dgm:pt>
    <dgm:pt modelId="{E2F40649-2718-42EC-9AFB-7634381116C4}" type="pres">
      <dgm:prSet presAssocID="{AE6DF0AE-6C1C-4B22-81A1-0AC04BAE5812}" presName="level2hierChild" presStyleCnt="0"/>
      <dgm:spPr/>
    </dgm:pt>
    <dgm:pt modelId="{3D893CF1-FD22-4A6C-81FB-963190B513FD}" type="pres">
      <dgm:prSet presAssocID="{CA21DB07-FCF3-4606-9362-B6965E3FC7E2}" presName="conn2-1" presStyleLbl="parChTrans1D2" presStyleIdx="0" presStyleCnt="2"/>
      <dgm:spPr/>
    </dgm:pt>
    <dgm:pt modelId="{7E5DB03C-5185-4C0C-A614-FA5FF2C8E9EA}" type="pres">
      <dgm:prSet presAssocID="{CA21DB07-FCF3-4606-9362-B6965E3FC7E2}" presName="connTx" presStyleLbl="parChTrans1D2" presStyleIdx="0" presStyleCnt="2"/>
      <dgm:spPr/>
    </dgm:pt>
    <dgm:pt modelId="{9AEFB6F6-6B47-4A56-B35D-C318C62EC732}" type="pres">
      <dgm:prSet presAssocID="{09671376-DBF1-4AA5-AE94-8E52143DD523}" presName="root2" presStyleCnt="0"/>
      <dgm:spPr/>
    </dgm:pt>
    <dgm:pt modelId="{24C8DD8D-33F4-4801-8183-32145226FEEF}" type="pres">
      <dgm:prSet presAssocID="{09671376-DBF1-4AA5-AE94-8E52143DD523}" presName="LevelTwoTextNode" presStyleLbl="node2" presStyleIdx="0" presStyleCnt="2">
        <dgm:presLayoutVars>
          <dgm:chPref val="3"/>
        </dgm:presLayoutVars>
      </dgm:prSet>
      <dgm:spPr/>
    </dgm:pt>
    <dgm:pt modelId="{82F462C8-A405-4EC3-8D59-D5A80C34D3EC}" type="pres">
      <dgm:prSet presAssocID="{09671376-DBF1-4AA5-AE94-8E52143DD523}" presName="level3hierChild" presStyleCnt="0"/>
      <dgm:spPr/>
    </dgm:pt>
    <dgm:pt modelId="{27CD2324-A307-4853-9CB1-EFC99FDF278A}" type="pres">
      <dgm:prSet presAssocID="{5CFADDAF-974E-45A2-B262-CE8D54EAA98B}" presName="conn2-1" presStyleLbl="parChTrans1D2" presStyleIdx="1" presStyleCnt="2"/>
      <dgm:spPr/>
    </dgm:pt>
    <dgm:pt modelId="{12828C8B-00E6-49ED-AA13-B53118076026}" type="pres">
      <dgm:prSet presAssocID="{5CFADDAF-974E-45A2-B262-CE8D54EAA98B}" presName="connTx" presStyleLbl="parChTrans1D2" presStyleIdx="1" presStyleCnt="2"/>
      <dgm:spPr/>
    </dgm:pt>
    <dgm:pt modelId="{6CACF1C2-868C-47EF-BDC2-1A2959F08057}" type="pres">
      <dgm:prSet presAssocID="{6EBCC884-1467-45A4-9BAA-D2643E96DADE}" presName="root2" presStyleCnt="0"/>
      <dgm:spPr/>
    </dgm:pt>
    <dgm:pt modelId="{9AB76759-93D4-4816-AC3F-0F0433ABC6D9}" type="pres">
      <dgm:prSet presAssocID="{6EBCC884-1467-45A4-9BAA-D2643E96DADE}" presName="LevelTwoTextNode" presStyleLbl="node2" presStyleIdx="1" presStyleCnt="2">
        <dgm:presLayoutVars>
          <dgm:chPref val="3"/>
        </dgm:presLayoutVars>
      </dgm:prSet>
      <dgm:spPr/>
    </dgm:pt>
    <dgm:pt modelId="{9F82CB62-5D22-4067-BB5F-42C5BE56219B}" type="pres">
      <dgm:prSet presAssocID="{6EBCC884-1467-45A4-9BAA-D2643E96DADE}" presName="level3hierChild" presStyleCnt="0"/>
      <dgm:spPr/>
    </dgm:pt>
    <dgm:pt modelId="{1C3D6D1A-6721-4C2E-974B-7F95FBEF643C}" type="pres">
      <dgm:prSet presAssocID="{F291AD53-FABF-4EBB-AE19-F5BDF70E4AF2}" presName="conn2-1" presStyleLbl="parChTrans1D3" presStyleIdx="0" presStyleCnt="3"/>
      <dgm:spPr/>
    </dgm:pt>
    <dgm:pt modelId="{622A60A6-BB16-4E15-98AF-E189C0DB3521}" type="pres">
      <dgm:prSet presAssocID="{F291AD53-FABF-4EBB-AE19-F5BDF70E4AF2}" presName="connTx" presStyleLbl="parChTrans1D3" presStyleIdx="0" presStyleCnt="3"/>
      <dgm:spPr/>
    </dgm:pt>
    <dgm:pt modelId="{BC39AB5F-C325-49C9-A81C-FE611AB50235}" type="pres">
      <dgm:prSet presAssocID="{F57B5012-5CD8-4E7A-9032-C0683A490955}" presName="root2" presStyleCnt="0"/>
      <dgm:spPr/>
    </dgm:pt>
    <dgm:pt modelId="{5874D73F-3A1E-41B4-9D5B-1D846C827557}" type="pres">
      <dgm:prSet presAssocID="{F57B5012-5CD8-4E7A-9032-C0683A490955}" presName="LevelTwoTextNode" presStyleLbl="node3" presStyleIdx="0" presStyleCnt="3">
        <dgm:presLayoutVars>
          <dgm:chPref val="3"/>
        </dgm:presLayoutVars>
      </dgm:prSet>
      <dgm:spPr/>
    </dgm:pt>
    <dgm:pt modelId="{301AF7CD-B8CC-4D22-B47F-002843BF8220}" type="pres">
      <dgm:prSet presAssocID="{F57B5012-5CD8-4E7A-9032-C0683A490955}" presName="level3hierChild" presStyleCnt="0"/>
      <dgm:spPr/>
    </dgm:pt>
    <dgm:pt modelId="{37181B9C-4A9E-4D89-AF8C-259A639D12EB}" type="pres">
      <dgm:prSet presAssocID="{6019C486-56D6-4CFB-B59C-3DDD00DDA617}" presName="conn2-1" presStyleLbl="parChTrans1D3" presStyleIdx="1" presStyleCnt="3"/>
      <dgm:spPr/>
    </dgm:pt>
    <dgm:pt modelId="{FFE24C04-2145-469A-A0D3-5307DEF088D2}" type="pres">
      <dgm:prSet presAssocID="{6019C486-56D6-4CFB-B59C-3DDD00DDA617}" presName="connTx" presStyleLbl="parChTrans1D3" presStyleIdx="1" presStyleCnt="3"/>
      <dgm:spPr/>
    </dgm:pt>
    <dgm:pt modelId="{A520282A-7903-406A-94AE-7880E01BD45D}" type="pres">
      <dgm:prSet presAssocID="{C0BC2ADF-09F0-46BD-A550-F1F1951464D7}" presName="root2" presStyleCnt="0"/>
      <dgm:spPr/>
    </dgm:pt>
    <dgm:pt modelId="{8BEB1BFC-69DE-46B2-B1D9-FAC3C9D6D8A3}" type="pres">
      <dgm:prSet presAssocID="{C0BC2ADF-09F0-46BD-A550-F1F1951464D7}" presName="LevelTwoTextNode" presStyleLbl="node3" presStyleIdx="1" presStyleCnt="3">
        <dgm:presLayoutVars>
          <dgm:chPref val="3"/>
        </dgm:presLayoutVars>
      </dgm:prSet>
      <dgm:spPr/>
    </dgm:pt>
    <dgm:pt modelId="{65E5B792-9461-44B2-8676-CBFB7CFFF760}" type="pres">
      <dgm:prSet presAssocID="{C0BC2ADF-09F0-46BD-A550-F1F1951464D7}" presName="level3hierChild" presStyleCnt="0"/>
      <dgm:spPr/>
    </dgm:pt>
    <dgm:pt modelId="{ADD17C7C-5173-4F7F-8213-8BAE547FF5BA}" type="pres">
      <dgm:prSet presAssocID="{EE97A384-345C-41FD-ABAC-305E0EC6B34C}" presName="conn2-1" presStyleLbl="parChTrans1D3" presStyleIdx="2" presStyleCnt="3"/>
      <dgm:spPr/>
    </dgm:pt>
    <dgm:pt modelId="{26AA0D23-5A56-4142-B9B7-E91E1513D937}" type="pres">
      <dgm:prSet presAssocID="{EE97A384-345C-41FD-ABAC-305E0EC6B34C}" presName="connTx" presStyleLbl="parChTrans1D3" presStyleIdx="2" presStyleCnt="3"/>
      <dgm:spPr/>
    </dgm:pt>
    <dgm:pt modelId="{8A336232-5EF7-4096-A2DA-6C58D55EE8B4}" type="pres">
      <dgm:prSet presAssocID="{4ECC25C2-4538-4198-B0A8-75F1E64E1973}" presName="root2" presStyleCnt="0"/>
      <dgm:spPr/>
    </dgm:pt>
    <dgm:pt modelId="{1DF59934-3F15-4B27-A3FD-30446FAC0B4B}" type="pres">
      <dgm:prSet presAssocID="{4ECC25C2-4538-4198-B0A8-75F1E64E1973}" presName="LevelTwoTextNode" presStyleLbl="node3" presStyleIdx="2" presStyleCnt="3">
        <dgm:presLayoutVars>
          <dgm:chPref val="3"/>
        </dgm:presLayoutVars>
      </dgm:prSet>
      <dgm:spPr/>
    </dgm:pt>
    <dgm:pt modelId="{05F1552C-BFEB-41CD-9A7A-761EBF8C685F}" type="pres">
      <dgm:prSet presAssocID="{4ECC25C2-4538-4198-B0A8-75F1E64E1973}" presName="level3hierChild" presStyleCnt="0"/>
      <dgm:spPr/>
    </dgm:pt>
  </dgm:ptLst>
  <dgm:cxnLst>
    <dgm:cxn modelId="{0A0FFE01-FCBA-4449-A4A6-81E4AC82E3B2}" type="presOf" srcId="{EE97A384-345C-41FD-ABAC-305E0EC6B34C}" destId="{26AA0D23-5A56-4142-B9B7-E91E1513D937}" srcOrd="1" destOrd="0" presId="urn:microsoft.com/office/officeart/2008/layout/HorizontalMultiLevelHierarchy"/>
    <dgm:cxn modelId="{60B34203-0678-445B-B399-5858E04A706D}" type="presOf" srcId="{6EBCC884-1467-45A4-9BAA-D2643E96DADE}" destId="{9AB76759-93D4-4816-AC3F-0F0433ABC6D9}" srcOrd="0" destOrd="0" presId="urn:microsoft.com/office/officeart/2008/layout/HorizontalMultiLevelHierarchy"/>
    <dgm:cxn modelId="{1F79991C-3BD3-46F8-9F3D-23CD14D3F795}" type="presOf" srcId="{5CFADDAF-974E-45A2-B262-CE8D54EAA98B}" destId="{27CD2324-A307-4853-9CB1-EFC99FDF278A}" srcOrd="0" destOrd="0" presId="urn:microsoft.com/office/officeart/2008/layout/HorizontalMultiLevelHierarchy"/>
    <dgm:cxn modelId="{6D46562A-7C96-44E5-A5A7-3E5BEB26472E}" srcId="{AE6DF0AE-6C1C-4B22-81A1-0AC04BAE5812}" destId="{09671376-DBF1-4AA5-AE94-8E52143DD523}" srcOrd="0" destOrd="0" parTransId="{CA21DB07-FCF3-4606-9362-B6965E3FC7E2}" sibTransId="{5BB8F75D-46F4-45E8-90F4-34B405EAA2B2}"/>
    <dgm:cxn modelId="{281DE72E-F21E-43FD-97F0-A66DA3F8323B}" type="presOf" srcId="{CA21DB07-FCF3-4606-9362-B6965E3FC7E2}" destId="{7E5DB03C-5185-4C0C-A614-FA5FF2C8E9EA}" srcOrd="1" destOrd="0" presId="urn:microsoft.com/office/officeart/2008/layout/HorizontalMultiLevelHierarchy"/>
    <dgm:cxn modelId="{8C847F3E-C450-4BB1-BB4F-3CAA82DD21F0}" type="presOf" srcId="{4ECC25C2-4538-4198-B0A8-75F1E64E1973}" destId="{1DF59934-3F15-4B27-A3FD-30446FAC0B4B}" srcOrd="0" destOrd="0" presId="urn:microsoft.com/office/officeart/2008/layout/HorizontalMultiLevelHierarchy"/>
    <dgm:cxn modelId="{E0AEAF61-4E01-4B24-B5C4-70E7E09BCD81}" type="presOf" srcId="{06E5C0AA-8D3D-48B0-9B21-9ED46110B663}" destId="{493D2EA3-95D5-441C-9955-A80F7ADB404B}" srcOrd="0" destOrd="0" presId="urn:microsoft.com/office/officeart/2008/layout/HorizontalMultiLevelHierarchy"/>
    <dgm:cxn modelId="{6293094F-2A42-4EE3-A11F-ABDDCE836C3D}" type="presOf" srcId="{F291AD53-FABF-4EBB-AE19-F5BDF70E4AF2}" destId="{1C3D6D1A-6721-4C2E-974B-7F95FBEF643C}" srcOrd="0" destOrd="0" presId="urn:microsoft.com/office/officeart/2008/layout/HorizontalMultiLevelHierarchy"/>
    <dgm:cxn modelId="{6FF5A450-51BE-4D78-B33D-1D514365FA84}" srcId="{AE6DF0AE-6C1C-4B22-81A1-0AC04BAE5812}" destId="{6EBCC884-1467-45A4-9BAA-D2643E96DADE}" srcOrd="1" destOrd="0" parTransId="{5CFADDAF-974E-45A2-B262-CE8D54EAA98B}" sibTransId="{CEFC6D53-A6B2-4BD7-B92D-85A447EFCA9E}"/>
    <dgm:cxn modelId="{79FEB791-7F79-4036-9142-AD40E5F273ED}" type="presOf" srcId="{F57B5012-5CD8-4E7A-9032-C0683A490955}" destId="{5874D73F-3A1E-41B4-9D5B-1D846C827557}" srcOrd="0" destOrd="0" presId="urn:microsoft.com/office/officeart/2008/layout/HorizontalMultiLevelHierarchy"/>
    <dgm:cxn modelId="{EE38969A-9783-4F85-BEF3-51618BC7129F}" type="presOf" srcId="{EE97A384-345C-41FD-ABAC-305E0EC6B34C}" destId="{ADD17C7C-5173-4F7F-8213-8BAE547FF5BA}" srcOrd="0" destOrd="0" presId="urn:microsoft.com/office/officeart/2008/layout/HorizontalMultiLevelHierarchy"/>
    <dgm:cxn modelId="{EF4AF99B-A85D-4DF0-8F37-37E2932231CC}" type="presOf" srcId="{C0BC2ADF-09F0-46BD-A550-F1F1951464D7}" destId="{8BEB1BFC-69DE-46B2-B1D9-FAC3C9D6D8A3}" srcOrd="0" destOrd="0" presId="urn:microsoft.com/office/officeart/2008/layout/HorizontalMultiLevelHierarchy"/>
    <dgm:cxn modelId="{6A1CE7A9-FB7D-45C7-B2AA-D5CE67E29C38}" type="presOf" srcId="{CA21DB07-FCF3-4606-9362-B6965E3FC7E2}" destId="{3D893CF1-FD22-4A6C-81FB-963190B513FD}" srcOrd="0" destOrd="0" presId="urn:microsoft.com/office/officeart/2008/layout/HorizontalMultiLevelHierarchy"/>
    <dgm:cxn modelId="{D786DBBC-8216-43BE-81BD-A3E687C80745}" srcId="{6EBCC884-1467-45A4-9BAA-D2643E96DADE}" destId="{C0BC2ADF-09F0-46BD-A550-F1F1951464D7}" srcOrd="1" destOrd="0" parTransId="{6019C486-56D6-4CFB-B59C-3DDD00DDA617}" sibTransId="{691B3A34-1B3B-43BC-AC1D-90D3622C62B3}"/>
    <dgm:cxn modelId="{A347ECBE-FCE3-4F58-9E94-E6C558B482A9}" srcId="{6EBCC884-1467-45A4-9BAA-D2643E96DADE}" destId="{4ECC25C2-4538-4198-B0A8-75F1E64E1973}" srcOrd="2" destOrd="0" parTransId="{EE97A384-345C-41FD-ABAC-305E0EC6B34C}" sibTransId="{5E526B7A-A1FB-41CD-AF99-DA8488967A24}"/>
    <dgm:cxn modelId="{54330AC8-E733-45E2-BD36-32027F5D35B4}" type="presOf" srcId="{AE6DF0AE-6C1C-4B22-81A1-0AC04BAE5812}" destId="{25B3B002-C3BF-4ECE-BE57-0910AEA09F9F}" srcOrd="0" destOrd="0" presId="urn:microsoft.com/office/officeart/2008/layout/HorizontalMultiLevelHierarchy"/>
    <dgm:cxn modelId="{EF3402CA-F362-4B9C-98F3-957E28B0504E}" type="presOf" srcId="{6019C486-56D6-4CFB-B59C-3DDD00DDA617}" destId="{FFE24C04-2145-469A-A0D3-5307DEF088D2}" srcOrd="1" destOrd="0" presId="urn:microsoft.com/office/officeart/2008/layout/HorizontalMultiLevelHierarchy"/>
    <dgm:cxn modelId="{30007DD1-7CA4-4CE8-98F5-185A8EA9577E}" type="presOf" srcId="{6019C486-56D6-4CFB-B59C-3DDD00DDA617}" destId="{37181B9C-4A9E-4D89-AF8C-259A639D12EB}" srcOrd="0" destOrd="0" presId="urn:microsoft.com/office/officeart/2008/layout/HorizontalMultiLevelHierarchy"/>
    <dgm:cxn modelId="{18312EDA-AD9D-4893-B688-8038B6BE3755}" type="presOf" srcId="{09671376-DBF1-4AA5-AE94-8E52143DD523}" destId="{24C8DD8D-33F4-4801-8183-32145226FEEF}" srcOrd="0" destOrd="0" presId="urn:microsoft.com/office/officeart/2008/layout/HorizontalMultiLevelHierarchy"/>
    <dgm:cxn modelId="{BF1ACADA-F416-4565-A029-0C6EA2FCCB4A}" srcId="{6EBCC884-1467-45A4-9BAA-D2643E96DADE}" destId="{F57B5012-5CD8-4E7A-9032-C0683A490955}" srcOrd="0" destOrd="0" parTransId="{F291AD53-FABF-4EBB-AE19-F5BDF70E4AF2}" sibTransId="{4B6B16A3-2E77-4CEA-9047-3CB4AA940837}"/>
    <dgm:cxn modelId="{95EA8BF0-A7F7-4828-9C8F-6D02D9AC9CB6}" srcId="{06E5C0AA-8D3D-48B0-9B21-9ED46110B663}" destId="{AE6DF0AE-6C1C-4B22-81A1-0AC04BAE5812}" srcOrd="0" destOrd="0" parTransId="{1052612A-4326-43A1-B7BA-EC3F9B63B61A}" sibTransId="{15D7A086-FE8A-4CEE-B29C-4C054BF4B8F3}"/>
    <dgm:cxn modelId="{99F2CFF7-9C62-47DF-87EC-43196D79FAE2}" type="presOf" srcId="{F291AD53-FABF-4EBB-AE19-F5BDF70E4AF2}" destId="{622A60A6-BB16-4E15-98AF-E189C0DB3521}" srcOrd="1" destOrd="0" presId="urn:microsoft.com/office/officeart/2008/layout/HorizontalMultiLevelHierarchy"/>
    <dgm:cxn modelId="{8FC6FAFF-ECB6-46BF-887E-A5413F2B5801}" type="presOf" srcId="{5CFADDAF-974E-45A2-B262-CE8D54EAA98B}" destId="{12828C8B-00E6-49ED-AA13-B53118076026}" srcOrd="1" destOrd="0" presId="urn:microsoft.com/office/officeart/2008/layout/HorizontalMultiLevelHierarchy"/>
    <dgm:cxn modelId="{2B919B73-4F04-4B98-B432-D5A32626F3CE}" type="presParOf" srcId="{493D2EA3-95D5-441C-9955-A80F7ADB404B}" destId="{06F32EFE-E39E-446C-8861-8471C92B7042}" srcOrd="0" destOrd="0" presId="urn:microsoft.com/office/officeart/2008/layout/HorizontalMultiLevelHierarchy"/>
    <dgm:cxn modelId="{791E4955-DC2C-459D-AF70-50ED5B08A74A}" type="presParOf" srcId="{06F32EFE-E39E-446C-8861-8471C92B7042}" destId="{25B3B002-C3BF-4ECE-BE57-0910AEA09F9F}" srcOrd="0" destOrd="0" presId="urn:microsoft.com/office/officeart/2008/layout/HorizontalMultiLevelHierarchy"/>
    <dgm:cxn modelId="{D534EF62-89EA-43EA-8ACF-D28AD5535104}" type="presParOf" srcId="{06F32EFE-E39E-446C-8861-8471C92B7042}" destId="{E2F40649-2718-42EC-9AFB-7634381116C4}" srcOrd="1" destOrd="0" presId="urn:microsoft.com/office/officeart/2008/layout/HorizontalMultiLevelHierarchy"/>
    <dgm:cxn modelId="{55AFD991-8E7E-41E6-935D-F73F5EEF1B7F}" type="presParOf" srcId="{E2F40649-2718-42EC-9AFB-7634381116C4}" destId="{3D893CF1-FD22-4A6C-81FB-963190B513FD}" srcOrd="0" destOrd="0" presId="urn:microsoft.com/office/officeart/2008/layout/HorizontalMultiLevelHierarchy"/>
    <dgm:cxn modelId="{EC32F5CE-37AD-438E-8C99-37E2102EC8D8}" type="presParOf" srcId="{3D893CF1-FD22-4A6C-81FB-963190B513FD}" destId="{7E5DB03C-5185-4C0C-A614-FA5FF2C8E9EA}" srcOrd="0" destOrd="0" presId="urn:microsoft.com/office/officeart/2008/layout/HorizontalMultiLevelHierarchy"/>
    <dgm:cxn modelId="{8B9E7A9B-670F-4C74-AA7F-5AE312EBD58A}" type="presParOf" srcId="{E2F40649-2718-42EC-9AFB-7634381116C4}" destId="{9AEFB6F6-6B47-4A56-B35D-C318C62EC732}" srcOrd="1" destOrd="0" presId="urn:microsoft.com/office/officeart/2008/layout/HorizontalMultiLevelHierarchy"/>
    <dgm:cxn modelId="{D8DFD45D-1B75-4DC1-AB46-664956769CB3}" type="presParOf" srcId="{9AEFB6F6-6B47-4A56-B35D-C318C62EC732}" destId="{24C8DD8D-33F4-4801-8183-32145226FEEF}" srcOrd="0" destOrd="0" presId="urn:microsoft.com/office/officeart/2008/layout/HorizontalMultiLevelHierarchy"/>
    <dgm:cxn modelId="{13E68AC6-7843-44A8-94C3-B2235197E63F}" type="presParOf" srcId="{9AEFB6F6-6B47-4A56-B35D-C318C62EC732}" destId="{82F462C8-A405-4EC3-8D59-D5A80C34D3EC}" srcOrd="1" destOrd="0" presId="urn:microsoft.com/office/officeart/2008/layout/HorizontalMultiLevelHierarchy"/>
    <dgm:cxn modelId="{139479BC-640D-47FA-AB65-508835972137}" type="presParOf" srcId="{E2F40649-2718-42EC-9AFB-7634381116C4}" destId="{27CD2324-A307-4853-9CB1-EFC99FDF278A}" srcOrd="2" destOrd="0" presId="urn:microsoft.com/office/officeart/2008/layout/HorizontalMultiLevelHierarchy"/>
    <dgm:cxn modelId="{7C13B25D-2C3E-46B6-BEA2-8E85650CDA50}" type="presParOf" srcId="{27CD2324-A307-4853-9CB1-EFC99FDF278A}" destId="{12828C8B-00E6-49ED-AA13-B53118076026}" srcOrd="0" destOrd="0" presId="urn:microsoft.com/office/officeart/2008/layout/HorizontalMultiLevelHierarchy"/>
    <dgm:cxn modelId="{096C8018-EFEA-44EA-B1C0-4B69686579C8}" type="presParOf" srcId="{E2F40649-2718-42EC-9AFB-7634381116C4}" destId="{6CACF1C2-868C-47EF-BDC2-1A2959F08057}" srcOrd="3" destOrd="0" presId="urn:microsoft.com/office/officeart/2008/layout/HorizontalMultiLevelHierarchy"/>
    <dgm:cxn modelId="{4EF62C74-8388-495C-A51E-91B4AB2C0D33}" type="presParOf" srcId="{6CACF1C2-868C-47EF-BDC2-1A2959F08057}" destId="{9AB76759-93D4-4816-AC3F-0F0433ABC6D9}" srcOrd="0" destOrd="0" presId="urn:microsoft.com/office/officeart/2008/layout/HorizontalMultiLevelHierarchy"/>
    <dgm:cxn modelId="{34584363-53B3-40FC-9B50-7664668045D4}" type="presParOf" srcId="{6CACF1C2-868C-47EF-BDC2-1A2959F08057}" destId="{9F82CB62-5D22-4067-BB5F-42C5BE56219B}" srcOrd="1" destOrd="0" presId="urn:microsoft.com/office/officeart/2008/layout/HorizontalMultiLevelHierarchy"/>
    <dgm:cxn modelId="{B4CEBEA5-BE89-4983-90A4-F193D358711F}" type="presParOf" srcId="{9F82CB62-5D22-4067-BB5F-42C5BE56219B}" destId="{1C3D6D1A-6721-4C2E-974B-7F95FBEF643C}" srcOrd="0" destOrd="0" presId="urn:microsoft.com/office/officeart/2008/layout/HorizontalMultiLevelHierarchy"/>
    <dgm:cxn modelId="{D125C751-3D29-4BDE-B740-7A6616CAEF99}" type="presParOf" srcId="{1C3D6D1A-6721-4C2E-974B-7F95FBEF643C}" destId="{622A60A6-BB16-4E15-98AF-E189C0DB3521}" srcOrd="0" destOrd="0" presId="urn:microsoft.com/office/officeart/2008/layout/HorizontalMultiLevelHierarchy"/>
    <dgm:cxn modelId="{E928883C-72EB-4E89-9CAA-F73FAC18AB3F}" type="presParOf" srcId="{9F82CB62-5D22-4067-BB5F-42C5BE56219B}" destId="{BC39AB5F-C325-49C9-A81C-FE611AB50235}" srcOrd="1" destOrd="0" presId="urn:microsoft.com/office/officeart/2008/layout/HorizontalMultiLevelHierarchy"/>
    <dgm:cxn modelId="{3E163FB9-6815-4E83-91DB-E635A37B2D38}" type="presParOf" srcId="{BC39AB5F-C325-49C9-A81C-FE611AB50235}" destId="{5874D73F-3A1E-41B4-9D5B-1D846C827557}" srcOrd="0" destOrd="0" presId="urn:microsoft.com/office/officeart/2008/layout/HorizontalMultiLevelHierarchy"/>
    <dgm:cxn modelId="{044B4375-5ADE-4954-93F0-B146A5415403}" type="presParOf" srcId="{BC39AB5F-C325-49C9-A81C-FE611AB50235}" destId="{301AF7CD-B8CC-4D22-B47F-002843BF8220}" srcOrd="1" destOrd="0" presId="urn:microsoft.com/office/officeart/2008/layout/HorizontalMultiLevelHierarchy"/>
    <dgm:cxn modelId="{0ABE7DA0-F316-4AC2-B2F5-AF52F176D4FE}" type="presParOf" srcId="{9F82CB62-5D22-4067-BB5F-42C5BE56219B}" destId="{37181B9C-4A9E-4D89-AF8C-259A639D12EB}" srcOrd="2" destOrd="0" presId="urn:microsoft.com/office/officeart/2008/layout/HorizontalMultiLevelHierarchy"/>
    <dgm:cxn modelId="{FCB01432-7986-4A24-99FA-5799DFC79096}" type="presParOf" srcId="{37181B9C-4A9E-4D89-AF8C-259A639D12EB}" destId="{FFE24C04-2145-469A-A0D3-5307DEF088D2}" srcOrd="0" destOrd="0" presId="urn:microsoft.com/office/officeart/2008/layout/HorizontalMultiLevelHierarchy"/>
    <dgm:cxn modelId="{AE1C84E7-0BA6-44A2-B6E3-9E794C9DDF8C}" type="presParOf" srcId="{9F82CB62-5D22-4067-BB5F-42C5BE56219B}" destId="{A520282A-7903-406A-94AE-7880E01BD45D}" srcOrd="3" destOrd="0" presId="urn:microsoft.com/office/officeart/2008/layout/HorizontalMultiLevelHierarchy"/>
    <dgm:cxn modelId="{19E86491-6575-4360-B5BA-E76FDA70DF72}" type="presParOf" srcId="{A520282A-7903-406A-94AE-7880E01BD45D}" destId="{8BEB1BFC-69DE-46B2-B1D9-FAC3C9D6D8A3}" srcOrd="0" destOrd="0" presId="urn:microsoft.com/office/officeart/2008/layout/HorizontalMultiLevelHierarchy"/>
    <dgm:cxn modelId="{CF129312-94CC-4A19-93FE-2BF7B8595DF3}" type="presParOf" srcId="{A520282A-7903-406A-94AE-7880E01BD45D}" destId="{65E5B792-9461-44B2-8676-CBFB7CFFF760}" srcOrd="1" destOrd="0" presId="urn:microsoft.com/office/officeart/2008/layout/HorizontalMultiLevelHierarchy"/>
    <dgm:cxn modelId="{9461C9B1-0396-461E-8502-507A7F01446E}" type="presParOf" srcId="{9F82CB62-5D22-4067-BB5F-42C5BE56219B}" destId="{ADD17C7C-5173-4F7F-8213-8BAE547FF5BA}" srcOrd="4" destOrd="0" presId="urn:microsoft.com/office/officeart/2008/layout/HorizontalMultiLevelHierarchy"/>
    <dgm:cxn modelId="{32E75E36-FD6B-47C3-A6B0-070B229F7AC1}" type="presParOf" srcId="{ADD17C7C-5173-4F7F-8213-8BAE547FF5BA}" destId="{26AA0D23-5A56-4142-B9B7-E91E1513D937}" srcOrd="0" destOrd="0" presId="urn:microsoft.com/office/officeart/2008/layout/HorizontalMultiLevelHierarchy"/>
    <dgm:cxn modelId="{00DF0C5E-8E49-4793-988B-C07AB89B1E83}" type="presParOf" srcId="{9F82CB62-5D22-4067-BB5F-42C5BE56219B}" destId="{8A336232-5EF7-4096-A2DA-6C58D55EE8B4}" srcOrd="5" destOrd="0" presId="urn:microsoft.com/office/officeart/2008/layout/HorizontalMultiLevelHierarchy"/>
    <dgm:cxn modelId="{DB2D1F4E-8030-4379-BE85-458C7A31725A}" type="presParOf" srcId="{8A336232-5EF7-4096-A2DA-6C58D55EE8B4}" destId="{1DF59934-3F15-4B27-A3FD-30446FAC0B4B}" srcOrd="0" destOrd="0" presId="urn:microsoft.com/office/officeart/2008/layout/HorizontalMultiLevelHierarchy"/>
    <dgm:cxn modelId="{DBBE95D8-72CB-44FF-AF17-0BC56BDBACE9}" type="presParOf" srcId="{8A336232-5EF7-4096-A2DA-6C58D55EE8B4}" destId="{05F1552C-BFEB-41CD-9A7A-761EBF8C685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D17C7C-5173-4F7F-8213-8BAE547FF5BA}">
      <dsp:nvSpPr>
        <dsp:cNvPr id="0" name=""/>
        <dsp:cNvSpPr/>
      </dsp:nvSpPr>
      <dsp:spPr>
        <a:xfrm>
          <a:off x="4544766" y="2800439"/>
          <a:ext cx="564116" cy="1074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058" y="0"/>
              </a:lnTo>
              <a:lnTo>
                <a:pt x="282058" y="1074916"/>
              </a:lnTo>
              <a:lnTo>
                <a:pt x="564116" y="1074916"/>
              </a:lnTo>
            </a:path>
          </a:pathLst>
        </a:custGeom>
        <a:noFill/>
        <a:ln w="25400" cap="sq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500" kern="1200"/>
        </a:p>
      </dsp:txBody>
      <dsp:txXfrm>
        <a:off x="4796475" y="3307548"/>
        <a:ext cx="60697" cy="60697"/>
      </dsp:txXfrm>
    </dsp:sp>
    <dsp:sp modelId="{37181B9C-4A9E-4D89-AF8C-259A639D12EB}">
      <dsp:nvSpPr>
        <dsp:cNvPr id="0" name=""/>
        <dsp:cNvSpPr/>
      </dsp:nvSpPr>
      <dsp:spPr>
        <a:xfrm>
          <a:off x="4544766" y="2754719"/>
          <a:ext cx="5641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4116" y="45720"/>
              </a:lnTo>
            </a:path>
          </a:pathLst>
        </a:custGeom>
        <a:noFill/>
        <a:ln w="25400" cap="sq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500" kern="1200"/>
        </a:p>
      </dsp:txBody>
      <dsp:txXfrm>
        <a:off x="4812721" y="2786336"/>
        <a:ext cx="28205" cy="28205"/>
      </dsp:txXfrm>
    </dsp:sp>
    <dsp:sp modelId="{1C3D6D1A-6721-4C2E-974B-7F95FBEF643C}">
      <dsp:nvSpPr>
        <dsp:cNvPr id="0" name=""/>
        <dsp:cNvSpPr/>
      </dsp:nvSpPr>
      <dsp:spPr>
        <a:xfrm>
          <a:off x="4544766" y="1725523"/>
          <a:ext cx="564116" cy="1074916"/>
        </a:xfrm>
        <a:custGeom>
          <a:avLst/>
          <a:gdLst/>
          <a:ahLst/>
          <a:cxnLst/>
          <a:rect l="0" t="0" r="0" b="0"/>
          <a:pathLst>
            <a:path>
              <a:moveTo>
                <a:pt x="0" y="1074916"/>
              </a:moveTo>
              <a:lnTo>
                <a:pt x="282058" y="1074916"/>
              </a:lnTo>
              <a:lnTo>
                <a:pt x="282058" y="0"/>
              </a:lnTo>
              <a:lnTo>
                <a:pt x="564116" y="0"/>
              </a:lnTo>
            </a:path>
          </a:pathLst>
        </a:custGeom>
        <a:noFill/>
        <a:ln w="25400" cap="sq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500" kern="1200"/>
        </a:p>
      </dsp:txBody>
      <dsp:txXfrm>
        <a:off x="4796475" y="2232632"/>
        <a:ext cx="60697" cy="60697"/>
      </dsp:txXfrm>
    </dsp:sp>
    <dsp:sp modelId="{27CD2324-A307-4853-9CB1-EFC99FDF278A}">
      <dsp:nvSpPr>
        <dsp:cNvPr id="0" name=""/>
        <dsp:cNvSpPr/>
      </dsp:nvSpPr>
      <dsp:spPr>
        <a:xfrm>
          <a:off x="1160070" y="2262981"/>
          <a:ext cx="564116" cy="537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058" y="0"/>
              </a:lnTo>
              <a:lnTo>
                <a:pt x="282058" y="537458"/>
              </a:lnTo>
              <a:lnTo>
                <a:pt x="564116" y="537458"/>
              </a:lnTo>
            </a:path>
          </a:pathLst>
        </a:custGeom>
        <a:noFill/>
        <a:ln w="25400" cap="sq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500" kern="1200"/>
        </a:p>
      </dsp:txBody>
      <dsp:txXfrm>
        <a:off x="1422649" y="2512231"/>
        <a:ext cx="38957" cy="38957"/>
      </dsp:txXfrm>
    </dsp:sp>
    <dsp:sp modelId="{3D893CF1-FD22-4A6C-81FB-963190B513FD}">
      <dsp:nvSpPr>
        <dsp:cNvPr id="0" name=""/>
        <dsp:cNvSpPr/>
      </dsp:nvSpPr>
      <dsp:spPr>
        <a:xfrm>
          <a:off x="1160070" y="1725523"/>
          <a:ext cx="564116" cy="537458"/>
        </a:xfrm>
        <a:custGeom>
          <a:avLst/>
          <a:gdLst/>
          <a:ahLst/>
          <a:cxnLst/>
          <a:rect l="0" t="0" r="0" b="0"/>
          <a:pathLst>
            <a:path>
              <a:moveTo>
                <a:pt x="0" y="537458"/>
              </a:moveTo>
              <a:lnTo>
                <a:pt x="282058" y="537458"/>
              </a:lnTo>
              <a:lnTo>
                <a:pt x="282058" y="0"/>
              </a:lnTo>
              <a:lnTo>
                <a:pt x="564116" y="0"/>
              </a:lnTo>
            </a:path>
          </a:pathLst>
        </a:custGeom>
        <a:noFill/>
        <a:ln w="25400" cap="sq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500" kern="1200"/>
        </a:p>
      </dsp:txBody>
      <dsp:txXfrm>
        <a:off x="1422649" y="1974773"/>
        <a:ext cx="38957" cy="38957"/>
      </dsp:txXfrm>
    </dsp:sp>
    <dsp:sp modelId="{25B3B002-C3BF-4ECE-BE57-0910AEA09F9F}">
      <dsp:nvSpPr>
        <dsp:cNvPr id="0" name=""/>
        <dsp:cNvSpPr/>
      </dsp:nvSpPr>
      <dsp:spPr>
        <a:xfrm rot="16200000">
          <a:off x="-1532877" y="1833015"/>
          <a:ext cx="4525963" cy="8599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465" tIns="37465" rIns="37465" bIns="37465" numCol="1" spcCol="1270" anchor="ctr" anchorCtr="0">
          <a:noAutofit/>
        </a:bodyPr>
        <a:lstStyle/>
        <a:p>
          <a:pPr marL="0" lvl="0" indent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5900" kern="1200" dirty="0"/>
            <a:t>Hardware</a:t>
          </a:r>
        </a:p>
      </dsp:txBody>
      <dsp:txXfrm>
        <a:off x="-1532877" y="1833015"/>
        <a:ext cx="4525963" cy="859932"/>
      </dsp:txXfrm>
    </dsp:sp>
    <dsp:sp modelId="{24C8DD8D-33F4-4801-8183-32145226FEEF}">
      <dsp:nvSpPr>
        <dsp:cNvPr id="0" name=""/>
        <dsp:cNvSpPr/>
      </dsp:nvSpPr>
      <dsp:spPr>
        <a:xfrm>
          <a:off x="1724186" y="1295556"/>
          <a:ext cx="2820580" cy="8599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 dirty="0"/>
            <a:t>Zentraleinheit</a:t>
          </a:r>
        </a:p>
      </dsp:txBody>
      <dsp:txXfrm>
        <a:off x="1724186" y="1295556"/>
        <a:ext cx="2820580" cy="859932"/>
      </dsp:txXfrm>
    </dsp:sp>
    <dsp:sp modelId="{9AB76759-93D4-4816-AC3F-0F0433ABC6D9}">
      <dsp:nvSpPr>
        <dsp:cNvPr id="0" name=""/>
        <dsp:cNvSpPr/>
      </dsp:nvSpPr>
      <dsp:spPr>
        <a:xfrm>
          <a:off x="1724186" y="2370473"/>
          <a:ext cx="2820580" cy="8599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 dirty="0"/>
            <a:t>Peripherie</a:t>
          </a:r>
        </a:p>
      </dsp:txBody>
      <dsp:txXfrm>
        <a:off x="1724186" y="2370473"/>
        <a:ext cx="2820580" cy="859932"/>
      </dsp:txXfrm>
    </dsp:sp>
    <dsp:sp modelId="{5874D73F-3A1E-41B4-9D5B-1D846C827557}">
      <dsp:nvSpPr>
        <dsp:cNvPr id="0" name=""/>
        <dsp:cNvSpPr/>
      </dsp:nvSpPr>
      <dsp:spPr>
        <a:xfrm>
          <a:off x="5108882" y="1295556"/>
          <a:ext cx="2820580" cy="85993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 dirty="0"/>
            <a:t>Eingabegeräte</a:t>
          </a:r>
        </a:p>
      </dsp:txBody>
      <dsp:txXfrm>
        <a:off x="5108882" y="1295556"/>
        <a:ext cx="2820580" cy="859932"/>
      </dsp:txXfrm>
    </dsp:sp>
    <dsp:sp modelId="{8BEB1BFC-69DE-46B2-B1D9-FAC3C9D6D8A3}">
      <dsp:nvSpPr>
        <dsp:cNvPr id="0" name=""/>
        <dsp:cNvSpPr/>
      </dsp:nvSpPr>
      <dsp:spPr>
        <a:xfrm>
          <a:off x="5108882" y="2370473"/>
          <a:ext cx="2820580" cy="85993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 dirty="0"/>
            <a:t>Ausgabegeräte</a:t>
          </a:r>
        </a:p>
      </dsp:txBody>
      <dsp:txXfrm>
        <a:off x="5108882" y="2370473"/>
        <a:ext cx="2820580" cy="859932"/>
      </dsp:txXfrm>
    </dsp:sp>
    <dsp:sp modelId="{1DF59934-3F15-4B27-A3FD-30446FAC0B4B}">
      <dsp:nvSpPr>
        <dsp:cNvPr id="0" name=""/>
        <dsp:cNvSpPr/>
      </dsp:nvSpPr>
      <dsp:spPr>
        <a:xfrm>
          <a:off x="5108882" y="3445389"/>
          <a:ext cx="2820580" cy="85993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 dirty="0"/>
            <a:t>Speichermedien</a:t>
          </a:r>
        </a:p>
      </dsp:txBody>
      <dsp:txXfrm>
        <a:off x="5108882" y="3445389"/>
        <a:ext cx="2820580" cy="8599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F77688-0FCA-4849-888F-B67FA41F1109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0FD051-E0CC-4E44-A836-21C1E2E90687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13524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0FD051-E0CC-4E44-A836-21C1E2E90687}" type="slidenum">
              <a:rPr lang="de-AT" smtClean="0"/>
              <a:t>1</a:t>
            </a:fld>
            <a:endParaRPr lang="de-A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0FD051-E0CC-4E44-A836-21C1E2E90687}" type="slidenum">
              <a:rPr lang="de-AT" smtClean="0"/>
              <a:t>2</a:t>
            </a:fld>
            <a:endParaRPr lang="de-A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0FD051-E0CC-4E44-A836-21C1E2E90687}" type="slidenum">
              <a:rPr lang="de-AT" smtClean="0"/>
              <a:t>3</a:t>
            </a:fld>
            <a:endParaRPr lang="de-A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C8765-7DCC-4592-9641-3308F5451688}" type="slidenum">
              <a:rPr lang="de-DE" smtClean="0">
                <a:solidFill>
                  <a:prstClr val="black"/>
                </a:solidFill>
              </a:rPr>
              <a:pPr/>
              <a:t>4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85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el, Text und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ClipArt-Platzhalt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5AF364B-1618-4D33-AAD7-B4A4112CE3BB}" type="datetime1">
              <a:rPr lang="de-AT"/>
              <a:pPr/>
              <a:t>08.01.2022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de-AT"/>
              <a:t>Mein Name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C2B801E-C56E-4CC8-9730-9EAECB76EE84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de-DE" altLang="ko-KR"/>
              <a:t>Titelmasterformat durch Klicken bearbeiten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de-DE" altLang="ko-KR"/>
              <a:t>Formatvorlage des Untertitelmasters durch Klicken bearbeiten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ko-KR"/>
              <a:t>Titelmasterformat durch Klicken bearbeiten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altLang="ko-KR"/>
              <a:t>Textmasterformat bearbeiten</a:t>
            </a:r>
          </a:p>
          <a:p>
            <a:pPr lvl="1"/>
            <a:r>
              <a:rPr lang="de-DE" altLang="ko-KR"/>
              <a:t>Zweite Ebene</a:t>
            </a:r>
          </a:p>
          <a:p>
            <a:pPr lvl="2"/>
            <a:r>
              <a:rPr lang="de-DE" altLang="ko-KR"/>
              <a:t>Dritte Ebene</a:t>
            </a:r>
          </a:p>
          <a:p>
            <a:pPr lvl="3"/>
            <a:r>
              <a:rPr lang="de-DE" altLang="ko-KR"/>
              <a:t>Vierte Ebene</a:t>
            </a:r>
          </a:p>
          <a:p>
            <a:pPr lvl="4"/>
            <a:r>
              <a:rPr lang="de-DE" altLang="ko-KR"/>
              <a:t>Fünfte Ebene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6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46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30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19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ko-KR"/>
              <a:t>Titelmasterformat durch Klicken bearbeiten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99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28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07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3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ko-KR"/>
              <a:t>Titelmasterformat durch Klicken bearbeiten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altLang="ko-KR"/>
              <a:t>Textmasterformat bearbeiten</a:t>
            </a:r>
          </a:p>
          <a:p>
            <a:pPr lvl="1"/>
            <a:r>
              <a:rPr lang="de-DE" altLang="ko-KR"/>
              <a:t>Zweite Ebene</a:t>
            </a:r>
          </a:p>
          <a:p>
            <a:pPr lvl="2"/>
            <a:r>
              <a:rPr lang="de-DE" altLang="ko-KR"/>
              <a:t>Dritte Ebene</a:t>
            </a:r>
          </a:p>
          <a:p>
            <a:pPr lvl="3"/>
            <a:r>
              <a:rPr lang="de-DE" altLang="ko-KR"/>
              <a:t>Vierte Ebene</a:t>
            </a:r>
          </a:p>
          <a:p>
            <a:pPr lvl="4"/>
            <a:r>
              <a:rPr lang="de-DE" altLang="ko-KR"/>
              <a:t>Fünfte Ebene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7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altLang="ko-KR"/>
              <a:t>Titelmasterformat durch Klicken bearbeiten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altLang="ko-KR"/>
              <a:t>Textmasterformat bearbeiten</a:t>
            </a:r>
          </a:p>
          <a:p>
            <a:pPr lvl="1"/>
            <a:r>
              <a:rPr lang="de-DE" altLang="ko-KR"/>
              <a:t>Zweite Ebene</a:t>
            </a:r>
          </a:p>
          <a:p>
            <a:pPr lvl="2"/>
            <a:r>
              <a:rPr lang="de-DE" altLang="ko-KR"/>
              <a:t>Dritte Ebene</a:t>
            </a:r>
          </a:p>
          <a:p>
            <a:pPr lvl="3"/>
            <a:r>
              <a:rPr lang="de-DE" altLang="ko-KR"/>
              <a:t>Vierte Ebene</a:t>
            </a:r>
          </a:p>
          <a:p>
            <a:pPr lvl="4"/>
            <a:r>
              <a:rPr lang="de-DE" altLang="ko-KR"/>
              <a:t>Fünfte Ebene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  <a:endParaRPr lang="de-AT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1E03E-B36B-4D1E-9AC4-9C605C8E595F}" type="datetimeFigureOut">
              <a:rPr lang="de-DE" smtClean="0"/>
              <a:t>08.01.2022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23AEA-2FC1-4D6F-8A41-739FAC20762B}" type="slidenum">
              <a:rPr lang="de-AT" smtClean="0"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u="sng" kern="1200">
          <a:solidFill>
            <a:schemeClr val="tx2"/>
          </a:solidFill>
          <a:latin typeface="Verdana" pitchFamily="34" charset="0"/>
          <a:ea typeface="Verdana" pitchFamily="34" charset="0"/>
          <a:cs typeface="Verdan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de-DE" altLang="ko-KR"/>
              <a:t>Titelmasterformat durch Klicken bearbeiten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de-DE" altLang="ko-KR"/>
              <a:t>Textmasterformat bearbeiten</a:t>
            </a:r>
          </a:p>
          <a:p>
            <a:pPr lvl="1"/>
            <a:r>
              <a:rPr lang="de-DE" altLang="ko-KR"/>
              <a:t>Zweite Ebene</a:t>
            </a:r>
          </a:p>
          <a:p>
            <a:pPr lvl="2"/>
            <a:r>
              <a:rPr lang="de-DE" altLang="ko-KR"/>
              <a:t>Dritte Ebene</a:t>
            </a:r>
          </a:p>
          <a:p>
            <a:pPr lvl="3"/>
            <a:r>
              <a:rPr lang="de-DE" altLang="ko-KR"/>
              <a:t>Vierte Ebene</a:t>
            </a:r>
          </a:p>
          <a:p>
            <a:pPr lvl="4"/>
            <a:r>
              <a:rPr lang="de-DE" altLang="ko-KR"/>
              <a:t>Fünfte Ebene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4EFBA0B1-A6EF-4FE9-A0AA-09F9F2701668}" type="datetimeFigureOut">
              <a:rPr lang="de-DE" smtClean="0">
                <a:solidFill>
                  <a:srgbClr val="000000"/>
                </a:solidFill>
              </a:rPr>
              <a:pPr/>
              <a:t>08.01.2022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2BB1408F-531E-459F-A9BF-13D3EE01D062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60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u="sng" dirty="0">
                <a:solidFill>
                  <a:schemeClr val="accent5">
                    <a:lumMod val="50000"/>
                  </a:schemeClr>
                </a:solidFill>
              </a:rPr>
              <a:t>Computer </a:t>
            </a:r>
            <a:endParaRPr lang="de-AT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5" name="Gruppieren 14"/>
          <p:cNvGrpSpPr/>
          <p:nvPr/>
        </p:nvGrpSpPr>
        <p:grpSpPr>
          <a:xfrm>
            <a:off x="1382940" y="2071678"/>
            <a:ext cx="6429420" cy="3554187"/>
            <a:chOff x="1857356" y="2071678"/>
            <a:chExt cx="6429420" cy="3554187"/>
          </a:xfrm>
        </p:grpSpPr>
        <p:sp>
          <p:nvSpPr>
            <p:cNvPr id="4" name="Rechteck 3"/>
            <p:cNvSpPr/>
            <p:nvPr/>
          </p:nvSpPr>
          <p:spPr>
            <a:xfrm>
              <a:off x="2928926" y="4000504"/>
              <a:ext cx="4286280" cy="107157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5" name="Abgerundetes Rechteck 4"/>
            <p:cNvSpPr/>
            <p:nvPr/>
          </p:nvSpPr>
          <p:spPr>
            <a:xfrm>
              <a:off x="3500430" y="2071678"/>
              <a:ext cx="3214710" cy="1857388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6" name="Abgerundetes Rechteck 5"/>
            <p:cNvSpPr/>
            <p:nvPr/>
          </p:nvSpPr>
          <p:spPr>
            <a:xfrm>
              <a:off x="3714744" y="2285992"/>
              <a:ext cx="2786082" cy="142876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7" name="Rechteck 6"/>
            <p:cNvSpPr/>
            <p:nvPr/>
          </p:nvSpPr>
          <p:spPr>
            <a:xfrm>
              <a:off x="3071802" y="4143380"/>
              <a:ext cx="1214446" cy="1428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8" name="Rechteck 7"/>
            <p:cNvSpPr/>
            <p:nvPr/>
          </p:nvSpPr>
          <p:spPr>
            <a:xfrm>
              <a:off x="6858016" y="4214818"/>
              <a:ext cx="142876" cy="71438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9" name="Rechteck 8"/>
            <p:cNvSpPr/>
            <p:nvPr/>
          </p:nvSpPr>
          <p:spPr>
            <a:xfrm>
              <a:off x="1857356" y="3357562"/>
              <a:ext cx="785818" cy="164307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0" name="Rechteck 9"/>
            <p:cNvSpPr/>
            <p:nvPr/>
          </p:nvSpPr>
          <p:spPr>
            <a:xfrm>
              <a:off x="7500958" y="3571876"/>
              <a:ext cx="785818" cy="164307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1" name="Rechteck 10"/>
            <p:cNvSpPr/>
            <p:nvPr/>
          </p:nvSpPr>
          <p:spPr>
            <a:xfrm>
              <a:off x="2357422" y="3500438"/>
              <a:ext cx="142876" cy="71438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2" name="Rechteck 11"/>
            <p:cNvSpPr/>
            <p:nvPr/>
          </p:nvSpPr>
          <p:spPr>
            <a:xfrm>
              <a:off x="8001024" y="3643314"/>
              <a:ext cx="142876" cy="71438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3" name="Freihandform 12"/>
            <p:cNvSpPr/>
            <p:nvPr/>
          </p:nvSpPr>
          <p:spPr>
            <a:xfrm rot="414446">
              <a:off x="2292439" y="4997476"/>
              <a:ext cx="1171978" cy="605307"/>
            </a:xfrm>
            <a:custGeom>
              <a:avLst/>
              <a:gdLst>
                <a:gd name="connsiteX0" fmla="*/ 0 w 1171978"/>
                <a:gd name="connsiteY0" fmla="*/ 0 h 605307"/>
                <a:gd name="connsiteX1" fmla="*/ 12879 w 1171978"/>
                <a:gd name="connsiteY1" fmla="*/ 334851 h 605307"/>
                <a:gd name="connsiteX2" fmla="*/ 38637 w 1171978"/>
                <a:gd name="connsiteY2" fmla="*/ 450761 h 605307"/>
                <a:gd name="connsiteX3" fmla="*/ 128789 w 1171978"/>
                <a:gd name="connsiteY3" fmla="*/ 540913 h 605307"/>
                <a:gd name="connsiteX4" fmla="*/ 193184 w 1171978"/>
                <a:gd name="connsiteY4" fmla="*/ 553792 h 605307"/>
                <a:gd name="connsiteX5" fmla="*/ 231820 w 1171978"/>
                <a:gd name="connsiteY5" fmla="*/ 579550 h 605307"/>
                <a:gd name="connsiteX6" fmla="*/ 321972 w 1171978"/>
                <a:gd name="connsiteY6" fmla="*/ 605307 h 605307"/>
                <a:gd name="connsiteX7" fmla="*/ 669702 w 1171978"/>
                <a:gd name="connsiteY7" fmla="*/ 592429 h 605307"/>
                <a:gd name="connsiteX8" fmla="*/ 772733 w 1171978"/>
                <a:gd name="connsiteY8" fmla="*/ 515155 h 605307"/>
                <a:gd name="connsiteX9" fmla="*/ 850006 w 1171978"/>
                <a:gd name="connsiteY9" fmla="*/ 450761 h 605307"/>
                <a:gd name="connsiteX10" fmla="*/ 888643 w 1171978"/>
                <a:gd name="connsiteY10" fmla="*/ 412124 h 605307"/>
                <a:gd name="connsiteX11" fmla="*/ 940158 w 1171978"/>
                <a:gd name="connsiteY11" fmla="*/ 347730 h 605307"/>
                <a:gd name="connsiteX12" fmla="*/ 978795 w 1171978"/>
                <a:gd name="connsiteY12" fmla="*/ 309093 h 605307"/>
                <a:gd name="connsiteX13" fmla="*/ 1056068 w 1171978"/>
                <a:gd name="connsiteY13" fmla="*/ 283336 h 605307"/>
                <a:gd name="connsiteX14" fmla="*/ 1094705 w 1171978"/>
                <a:gd name="connsiteY14" fmla="*/ 270457 h 605307"/>
                <a:gd name="connsiteX15" fmla="*/ 1133341 w 1171978"/>
                <a:gd name="connsiteY15" fmla="*/ 180305 h 605307"/>
                <a:gd name="connsiteX16" fmla="*/ 1159099 w 1171978"/>
                <a:gd name="connsiteY16" fmla="*/ 103031 h 605307"/>
                <a:gd name="connsiteX17" fmla="*/ 1171978 w 1171978"/>
                <a:gd name="connsiteY17" fmla="*/ 64395 h 605307"/>
                <a:gd name="connsiteX18" fmla="*/ 1171978 w 1171978"/>
                <a:gd name="connsiteY18" fmla="*/ 38637 h 605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1978" h="605307">
                  <a:moveTo>
                    <a:pt x="0" y="0"/>
                  </a:moveTo>
                  <a:cubicBezTo>
                    <a:pt x="4293" y="111617"/>
                    <a:pt x="5687" y="223383"/>
                    <a:pt x="12879" y="334851"/>
                  </a:cubicBezTo>
                  <a:cubicBezTo>
                    <a:pt x="12895" y="335099"/>
                    <a:pt x="33657" y="443913"/>
                    <a:pt x="38637" y="450761"/>
                  </a:cubicBezTo>
                  <a:cubicBezTo>
                    <a:pt x="63633" y="485131"/>
                    <a:pt x="87116" y="532578"/>
                    <a:pt x="128789" y="540913"/>
                  </a:cubicBezTo>
                  <a:lnTo>
                    <a:pt x="193184" y="553792"/>
                  </a:lnTo>
                  <a:cubicBezTo>
                    <a:pt x="206063" y="562378"/>
                    <a:pt x="217976" y="572628"/>
                    <a:pt x="231820" y="579550"/>
                  </a:cubicBezTo>
                  <a:cubicBezTo>
                    <a:pt x="250298" y="588789"/>
                    <a:pt x="305464" y="601180"/>
                    <a:pt x="321972" y="605307"/>
                  </a:cubicBezTo>
                  <a:lnTo>
                    <a:pt x="669702" y="592429"/>
                  </a:lnTo>
                  <a:cubicBezTo>
                    <a:pt x="711798" y="584010"/>
                    <a:pt x="742377" y="545511"/>
                    <a:pt x="772733" y="515155"/>
                  </a:cubicBezTo>
                  <a:cubicBezTo>
                    <a:pt x="885608" y="402280"/>
                    <a:pt x="742423" y="540413"/>
                    <a:pt x="850006" y="450761"/>
                  </a:cubicBezTo>
                  <a:cubicBezTo>
                    <a:pt x="863998" y="439101"/>
                    <a:pt x="875764" y="425003"/>
                    <a:pt x="888643" y="412124"/>
                  </a:cubicBezTo>
                  <a:cubicBezTo>
                    <a:pt x="909785" y="348698"/>
                    <a:pt x="886386" y="392541"/>
                    <a:pt x="940158" y="347730"/>
                  </a:cubicBezTo>
                  <a:cubicBezTo>
                    <a:pt x="954150" y="336070"/>
                    <a:pt x="962873" y="317938"/>
                    <a:pt x="978795" y="309093"/>
                  </a:cubicBezTo>
                  <a:cubicBezTo>
                    <a:pt x="1002529" y="295907"/>
                    <a:pt x="1030310" y="291922"/>
                    <a:pt x="1056068" y="283336"/>
                  </a:cubicBezTo>
                  <a:lnTo>
                    <a:pt x="1094705" y="270457"/>
                  </a:lnTo>
                  <a:cubicBezTo>
                    <a:pt x="1135569" y="209159"/>
                    <a:pt x="1110660" y="255909"/>
                    <a:pt x="1133341" y="180305"/>
                  </a:cubicBezTo>
                  <a:cubicBezTo>
                    <a:pt x="1141143" y="154299"/>
                    <a:pt x="1150513" y="128789"/>
                    <a:pt x="1159099" y="103031"/>
                  </a:cubicBezTo>
                  <a:cubicBezTo>
                    <a:pt x="1163392" y="90152"/>
                    <a:pt x="1171978" y="77970"/>
                    <a:pt x="1171978" y="64395"/>
                  </a:cubicBezTo>
                  <a:lnTo>
                    <a:pt x="1171978" y="38637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4" name="Freihandform 13"/>
            <p:cNvSpPr/>
            <p:nvPr/>
          </p:nvSpPr>
          <p:spPr>
            <a:xfrm>
              <a:off x="6439437" y="5072074"/>
              <a:ext cx="1521528" cy="553791"/>
            </a:xfrm>
            <a:custGeom>
              <a:avLst/>
              <a:gdLst>
                <a:gd name="connsiteX0" fmla="*/ 0 w 1521528"/>
                <a:gd name="connsiteY0" fmla="*/ 0 h 553791"/>
                <a:gd name="connsiteX1" fmla="*/ 38636 w 1521528"/>
                <a:gd name="connsiteY1" fmla="*/ 90152 h 553791"/>
                <a:gd name="connsiteX2" fmla="*/ 64394 w 1521528"/>
                <a:gd name="connsiteY2" fmla="*/ 206062 h 553791"/>
                <a:gd name="connsiteX3" fmla="*/ 115909 w 1521528"/>
                <a:gd name="connsiteY3" fmla="*/ 283335 h 553791"/>
                <a:gd name="connsiteX4" fmla="*/ 180304 w 1521528"/>
                <a:gd name="connsiteY4" fmla="*/ 321972 h 553791"/>
                <a:gd name="connsiteX5" fmla="*/ 218940 w 1521528"/>
                <a:gd name="connsiteY5" fmla="*/ 347729 h 553791"/>
                <a:gd name="connsiteX6" fmla="*/ 296214 w 1521528"/>
                <a:gd name="connsiteY6" fmla="*/ 373487 h 553791"/>
                <a:gd name="connsiteX7" fmla="*/ 373487 w 1521528"/>
                <a:gd name="connsiteY7" fmla="*/ 399245 h 553791"/>
                <a:gd name="connsiteX8" fmla="*/ 412124 w 1521528"/>
                <a:gd name="connsiteY8" fmla="*/ 412124 h 553791"/>
                <a:gd name="connsiteX9" fmla="*/ 463639 w 1521528"/>
                <a:gd name="connsiteY9" fmla="*/ 425003 h 553791"/>
                <a:gd name="connsiteX10" fmla="*/ 540912 w 1521528"/>
                <a:gd name="connsiteY10" fmla="*/ 450760 h 553791"/>
                <a:gd name="connsiteX11" fmla="*/ 579549 w 1521528"/>
                <a:gd name="connsiteY11" fmla="*/ 463639 h 553791"/>
                <a:gd name="connsiteX12" fmla="*/ 631064 w 1521528"/>
                <a:gd name="connsiteY12" fmla="*/ 476518 h 553791"/>
                <a:gd name="connsiteX13" fmla="*/ 708338 w 1521528"/>
                <a:gd name="connsiteY13" fmla="*/ 502276 h 553791"/>
                <a:gd name="connsiteX14" fmla="*/ 746974 w 1521528"/>
                <a:gd name="connsiteY14" fmla="*/ 515155 h 553791"/>
                <a:gd name="connsiteX15" fmla="*/ 798490 w 1521528"/>
                <a:gd name="connsiteY15" fmla="*/ 528034 h 553791"/>
                <a:gd name="connsiteX16" fmla="*/ 875763 w 1521528"/>
                <a:gd name="connsiteY16" fmla="*/ 553791 h 553791"/>
                <a:gd name="connsiteX17" fmla="*/ 1210614 w 1521528"/>
                <a:gd name="connsiteY17" fmla="*/ 540912 h 553791"/>
                <a:gd name="connsiteX18" fmla="*/ 1249250 w 1521528"/>
                <a:gd name="connsiteY18" fmla="*/ 515155 h 553791"/>
                <a:gd name="connsiteX19" fmla="*/ 1326524 w 1521528"/>
                <a:gd name="connsiteY19" fmla="*/ 476518 h 553791"/>
                <a:gd name="connsiteX20" fmla="*/ 1378039 w 1521528"/>
                <a:gd name="connsiteY20" fmla="*/ 399245 h 553791"/>
                <a:gd name="connsiteX21" fmla="*/ 1390918 w 1521528"/>
                <a:gd name="connsiteY21" fmla="*/ 360608 h 553791"/>
                <a:gd name="connsiteX22" fmla="*/ 1481070 w 1521528"/>
                <a:gd name="connsiteY22" fmla="*/ 270456 h 553791"/>
                <a:gd name="connsiteX23" fmla="*/ 1519707 w 1521528"/>
                <a:gd name="connsiteY23" fmla="*/ 141667 h 553791"/>
                <a:gd name="connsiteX24" fmla="*/ 1519707 w 1521528"/>
                <a:gd name="connsiteY24" fmla="*/ 103031 h 553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521528" h="553791">
                  <a:moveTo>
                    <a:pt x="0" y="0"/>
                  </a:moveTo>
                  <a:cubicBezTo>
                    <a:pt x="15749" y="31498"/>
                    <a:pt x="31056" y="56042"/>
                    <a:pt x="38636" y="90152"/>
                  </a:cubicBezTo>
                  <a:cubicBezTo>
                    <a:pt x="44072" y="114614"/>
                    <a:pt x="48287" y="177069"/>
                    <a:pt x="64394" y="206062"/>
                  </a:cubicBezTo>
                  <a:cubicBezTo>
                    <a:pt x="79428" y="233123"/>
                    <a:pt x="89364" y="267408"/>
                    <a:pt x="115909" y="283335"/>
                  </a:cubicBezTo>
                  <a:cubicBezTo>
                    <a:pt x="137374" y="296214"/>
                    <a:pt x="159077" y="308705"/>
                    <a:pt x="180304" y="321972"/>
                  </a:cubicBezTo>
                  <a:cubicBezTo>
                    <a:pt x="193429" y="330175"/>
                    <a:pt x="204796" y="341443"/>
                    <a:pt x="218940" y="347729"/>
                  </a:cubicBezTo>
                  <a:cubicBezTo>
                    <a:pt x="243751" y="358756"/>
                    <a:pt x="270456" y="364901"/>
                    <a:pt x="296214" y="373487"/>
                  </a:cubicBezTo>
                  <a:lnTo>
                    <a:pt x="373487" y="399245"/>
                  </a:lnTo>
                  <a:cubicBezTo>
                    <a:pt x="386366" y="403538"/>
                    <a:pt x="398954" y="408831"/>
                    <a:pt x="412124" y="412124"/>
                  </a:cubicBezTo>
                  <a:cubicBezTo>
                    <a:pt x="429296" y="416417"/>
                    <a:pt x="446685" y="419917"/>
                    <a:pt x="463639" y="425003"/>
                  </a:cubicBezTo>
                  <a:cubicBezTo>
                    <a:pt x="489645" y="432805"/>
                    <a:pt x="515154" y="442174"/>
                    <a:pt x="540912" y="450760"/>
                  </a:cubicBezTo>
                  <a:cubicBezTo>
                    <a:pt x="553791" y="455053"/>
                    <a:pt x="566379" y="460346"/>
                    <a:pt x="579549" y="463639"/>
                  </a:cubicBezTo>
                  <a:cubicBezTo>
                    <a:pt x="596721" y="467932"/>
                    <a:pt x="614110" y="471432"/>
                    <a:pt x="631064" y="476518"/>
                  </a:cubicBezTo>
                  <a:cubicBezTo>
                    <a:pt x="657070" y="484320"/>
                    <a:pt x="682580" y="493690"/>
                    <a:pt x="708338" y="502276"/>
                  </a:cubicBezTo>
                  <a:cubicBezTo>
                    <a:pt x="721217" y="506569"/>
                    <a:pt x="733804" y="511862"/>
                    <a:pt x="746974" y="515155"/>
                  </a:cubicBezTo>
                  <a:cubicBezTo>
                    <a:pt x="764146" y="519448"/>
                    <a:pt x="781536" y="522948"/>
                    <a:pt x="798490" y="528034"/>
                  </a:cubicBezTo>
                  <a:cubicBezTo>
                    <a:pt x="824496" y="535836"/>
                    <a:pt x="875763" y="553791"/>
                    <a:pt x="875763" y="553791"/>
                  </a:cubicBezTo>
                  <a:cubicBezTo>
                    <a:pt x="987380" y="549498"/>
                    <a:pt x="1099507" y="552406"/>
                    <a:pt x="1210614" y="540912"/>
                  </a:cubicBezTo>
                  <a:cubicBezTo>
                    <a:pt x="1226010" y="539319"/>
                    <a:pt x="1235406" y="522077"/>
                    <a:pt x="1249250" y="515155"/>
                  </a:cubicBezTo>
                  <a:cubicBezTo>
                    <a:pt x="1355888" y="461836"/>
                    <a:pt x="1215800" y="550334"/>
                    <a:pt x="1326524" y="476518"/>
                  </a:cubicBezTo>
                  <a:cubicBezTo>
                    <a:pt x="1357144" y="384651"/>
                    <a:pt x="1313726" y="495713"/>
                    <a:pt x="1378039" y="399245"/>
                  </a:cubicBezTo>
                  <a:cubicBezTo>
                    <a:pt x="1385569" y="387949"/>
                    <a:pt x="1384325" y="372475"/>
                    <a:pt x="1390918" y="360608"/>
                  </a:cubicBezTo>
                  <a:cubicBezTo>
                    <a:pt x="1437886" y="276065"/>
                    <a:pt x="1418361" y="291359"/>
                    <a:pt x="1481070" y="270456"/>
                  </a:cubicBezTo>
                  <a:cubicBezTo>
                    <a:pt x="1490034" y="243565"/>
                    <a:pt x="1514841" y="175730"/>
                    <a:pt x="1519707" y="141667"/>
                  </a:cubicBezTo>
                  <a:cubicBezTo>
                    <a:pt x="1521528" y="128918"/>
                    <a:pt x="1519707" y="115910"/>
                    <a:pt x="1519707" y="103031"/>
                  </a:cubicBez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3240-435B-4C32-99BF-835B2FB29716}" type="datetime1">
              <a:rPr lang="de-AT"/>
              <a:pPr/>
              <a:t>08.01.2022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Mein Name</a:t>
            </a: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E86D4-6353-4105-9DCA-5B5A2378DEDC}" type="slidenum">
              <a:rPr lang="de-AT"/>
              <a:pPr/>
              <a:t>2</a:t>
            </a:fld>
            <a:endParaRPr lang="de-AT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de-AT">
                <a:solidFill>
                  <a:schemeClr val="accent5">
                    <a:lumMod val="50000"/>
                  </a:schemeClr>
                </a:solidFill>
              </a:rPr>
              <a:t>Der Prozessor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835525" cy="4275138"/>
          </a:xfrm>
        </p:spPr>
        <p:txBody>
          <a:bodyPr/>
          <a:lstStyle/>
          <a:p>
            <a:r>
              <a:rPr lang="de-AT" dirty="0">
                <a:latin typeface="Verdana" pitchFamily="34" charset="0"/>
                <a:ea typeface="Verdana" pitchFamily="34" charset="0"/>
                <a:cs typeface="Verdana" pitchFamily="34" charset="0"/>
              </a:rPr>
              <a:t>Interpretiert die Befehle eines Programms</a:t>
            </a:r>
            <a:br>
              <a:rPr lang="de-AT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de-AT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de-AT" dirty="0">
                <a:latin typeface="Verdana" pitchFamily="34" charset="0"/>
                <a:ea typeface="Verdana" pitchFamily="34" charset="0"/>
                <a:cs typeface="Verdana" pitchFamily="34" charset="0"/>
              </a:rPr>
              <a:t>führt diese Befehle mit den Daten des Arbeitsspeichers aus</a:t>
            </a:r>
          </a:p>
        </p:txBody>
      </p:sp>
      <p:sp>
        <p:nvSpPr>
          <p:cNvPr id="3" name="AutoShape 4"/>
          <p:cNvSpPr>
            <a:spLocks noChangeAspect="1" noChangeArrowheads="1" noTextEdit="1"/>
          </p:cNvSpPr>
          <p:nvPr/>
        </p:nvSpPr>
        <p:spPr bwMode="auto">
          <a:xfrm>
            <a:off x="5724525" y="2133600"/>
            <a:ext cx="2301875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>
            <a:off x="6921500" y="2133600"/>
            <a:ext cx="1098550" cy="830263"/>
          </a:xfrm>
          <a:custGeom>
            <a:avLst/>
            <a:gdLst>
              <a:gd name="T0" fmla="*/ 833 w 1386"/>
              <a:gd name="T1" fmla="*/ 406 h 1047"/>
              <a:gd name="T2" fmla="*/ 919 w 1386"/>
              <a:gd name="T3" fmla="*/ 420 h 1047"/>
              <a:gd name="T4" fmla="*/ 996 w 1386"/>
              <a:gd name="T5" fmla="*/ 455 h 1047"/>
              <a:gd name="T6" fmla="*/ 1068 w 1386"/>
              <a:gd name="T7" fmla="*/ 506 h 1047"/>
              <a:gd name="T8" fmla="*/ 1130 w 1386"/>
              <a:gd name="T9" fmla="*/ 571 h 1047"/>
              <a:gd name="T10" fmla="*/ 1179 w 1386"/>
              <a:gd name="T11" fmla="*/ 646 h 1047"/>
              <a:gd name="T12" fmla="*/ 1219 w 1386"/>
              <a:gd name="T13" fmla="*/ 729 h 1047"/>
              <a:gd name="T14" fmla="*/ 1244 w 1386"/>
              <a:gd name="T15" fmla="*/ 815 h 1047"/>
              <a:gd name="T16" fmla="*/ 1256 w 1386"/>
              <a:gd name="T17" fmla="*/ 903 h 1047"/>
              <a:gd name="T18" fmla="*/ 1300 w 1386"/>
              <a:gd name="T19" fmla="*/ 919 h 1047"/>
              <a:gd name="T20" fmla="*/ 1339 w 1386"/>
              <a:gd name="T21" fmla="*/ 950 h 1047"/>
              <a:gd name="T22" fmla="*/ 1368 w 1386"/>
              <a:gd name="T23" fmla="*/ 994 h 1047"/>
              <a:gd name="T24" fmla="*/ 1386 w 1386"/>
              <a:gd name="T25" fmla="*/ 1047 h 1047"/>
              <a:gd name="T26" fmla="*/ 1082 w 1386"/>
              <a:gd name="T27" fmla="*/ 1047 h 1047"/>
              <a:gd name="T28" fmla="*/ 1089 w 1386"/>
              <a:gd name="T29" fmla="*/ 1017 h 1047"/>
              <a:gd name="T30" fmla="*/ 1101 w 1386"/>
              <a:gd name="T31" fmla="*/ 991 h 1047"/>
              <a:gd name="T32" fmla="*/ 1117 w 1386"/>
              <a:gd name="T33" fmla="*/ 966 h 1047"/>
              <a:gd name="T34" fmla="*/ 1135 w 1386"/>
              <a:gd name="T35" fmla="*/ 943 h 1047"/>
              <a:gd name="T36" fmla="*/ 1149 w 1386"/>
              <a:gd name="T37" fmla="*/ 929 h 1047"/>
              <a:gd name="T38" fmla="*/ 1159 w 1386"/>
              <a:gd name="T39" fmla="*/ 919 h 1047"/>
              <a:gd name="T40" fmla="*/ 1173 w 1386"/>
              <a:gd name="T41" fmla="*/ 912 h 1047"/>
              <a:gd name="T42" fmla="*/ 1189 w 1386"/>
              <a:gd name="T43" fmla="*/ 906 h 1047"/>
              <a:gd name="T44" fmla="*/ 1179 w 1386"/>
              <a:gd name="T45" fmla="*/ 815 h 1047"/>
              <a:gd name="T46" fmla="*/ 1156 w 1386"/>
              <a:gd name="T47" fmla="*/ 729 h 1047"/>
              <a:gd name="T48" fmla="*/ 1115 w 1386"/>
              <a:gd name="T49" fmla="*/ 650 h 1047"/>
              <a:gd name="T50" fmla="*/ 1058 w 1386"/>
              <a:gd name="T51" fmla="*/ 578 h 1047"/>
              <a:gd name="T52" fmla="*/ 1017 w 1386"/>
              <a:gd name="T53" fmla="*/ 541 h 1047"/>
              <a:gd name="T54" fmla="*/ 964 w 1386"/>
              <a:gd name="T55" fmla="*/ 508 h 1047"/>
              <a:gd name="T56" fmla="*/ 903 w 1386"/>
              <a:gd name="T57" fmla="*/ 481 h 1047"/>
              <a:gd name="T58" fmla="*/ 833 w 1386"/>
              <a:gd name="T59" fmla="*/ 469 h 1047"/>
              <a:gd name="T60" fmla="*/ 592 w 1386"/>
              <a:gd name="T61" fmla="*/ 833 h 1047"/>
              <a:gd name="T62" fmla="*/ 306 w 1386"/>
              <a:gd name="T63" fmla="*/ 901 h 1047"/>
              <a:gd name="T64" fmla="*/ 0 w 1386"/>
              <a:gd name="T65" fmla="*/ 833 h 1047"/>
              <a:gd name="T66" fmla="*/ 833 w 1386"/>
              <a:gd name="T67" fmla="*/ 0 h 10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86" h="1047">
                <a:moveTo>
                  <a:pt x="833" y="0"/>
                </a:moveTo>
                <a:lnTo>
                  <a:pt x="833" y="406"/>
                </a:lnTo>
                <a:lnTo>
                  <a:pt x="877" y="411"/>
                </a:lnTo>
                <a:lnTo>
                  <a:pt x="919" y="420"/>
                </a:lnTo>
                <a:lnTo>
                  <a:pt x="957" y="436"/>
                </a:lnTo>
                <a:lnTo>
                  <a:pt x="996" y="455"/>
                </a:lnTo>
                <a:lnTo>
                  <a:pt x="1033" y="480"/>
                </a:lnTo>
                <a:lnTo>
                  <a:pt x="1068" y="506"/>
                </a:lnTo>
                <a:lnTo>
                  <a:pt x="1100" y="537"/>
                </a:lnTo>
                <a:lnTo>
                  <a:pt x="1130" y="571"/>
                </a:lnTo>
                <a:lnTo>
                  <a:pt x="1156" y="608"/>
                </a:lnTo>
                <a:lnTo>
                  <a:pt x="1179" y="646"/>
                </a:lnTo>
                <a:lnTo>
                  <a:pt x="1200" y="687"/>
                </a:lnTo>
                <a:lnTo>
                  <a:pt x="1219" y="729"/>
                </a:lnTo>
                <a:lnTo>
                  <a:pt x="1233" y="771"/>
                </a:lnTo>
                <a:lnTo>
                  <a:pt x="1244" y="815"/>
                </a:lnTo>
                <a:lnTo>
                  <a:pt x="1252" y="859"/>
                </a:lnTo>
                <a:lnTo>
                  <a:pt x="1256" y="903"/>
                </a:lnTo>
                <a:lnTo>
                  <a:pt x="1279" y="908"/>
                </a:lnTo>
                <a:lnTo>
                  <a:pt x="1300" y="919"/>
                </a:lnTo>
                <a:lnTo>
                  <a:pt x="1321" y="933"/>
                </a:lnTo>
                <a:lnTo>
                  <a:pt x="1339" y="950"/>
                </a:lnTo>
                <a:lnTo>
                  <a:pt x="1354" y="971"/>
                </a:lnTo>
                <a:lnTo>
                  <a:pt x="1368" y="994"/>
                </a:lnTo>
                <a:lnTo>
                  <a:pt x="1379" y="1019"/>
                </a:lnTo>
                <a:lnTo>
                  <a:pt x="1386" y="1047"/>
                </a:lnTo>
                <a:lnTo>
                  <a:pt x="1223" y="1047"/>
                </a:lnTo>
                <a:lnTo>
                  <a:pt x="1082" y="1047"/>
                </a:lnTo>
                <a:lnTo>
                  <a:pt x="1086" y="1033"/>
                </a:lnTo>
                <a:lnTo>
                  <a:pt x="1089" y="1017"/>
                </a:lnTo>
                <a:lnTo>
                  <a:pt x="1094" y="1003"/>
                </a:lnTo>
                <a:lnTo>
                  <a:pt x="1101" y="991"/>
                </a:lnTo>
                <a:lnTo>
                  <a:pt x="1108" y="978"/>
                </a:lnTo>
                <a:lnTo>
                  <a:pt x="1117" y="966"/>
                </a:lnTo>
                <a:lnTo>
                  <a:pt x="1126" y="954"/>
                </a:lnTo>
                <a:lnTo>
                  <a:pt x="1135" y="943"/>
                </a:lnTo>
                <a:lnTo>
                  <a:pt x="1142" y="936"/>
                </a:lnTo>
                <a:lnTo>
                  <a:pt x="1149" y="929"/>
                </a:lnTo>
                <a:lnTo>
                  <a:pt x="1154" y="924"/>
                </a:lnTo>
                <a:lnTo>
                  <a:pt x="1159" y="919"/>
                </a:lnTo>
                <a:lnTo>
                  <a:pt x="1166" y="915"/>
                </a:lnTo>
                <a:lnTo>
                  <a:pt x="1173" y="912"/>
                </a:lnTo>
                <a:lnTo>
                  <a:pt x="1180" y="908"/>
                </a:lnTo>
                <a:lnTo>
                  <a:pt x="1189" y="906"/>
                </a:lnTo>
                <a:lnTo>
                  <a:pt x="1186" y="861"/>
                </a:lnTo>
                <a:lnTo>
                  <a:pt x="1179" y="815"/>
                </a:lnTo>
                <a:lnTo>
                  <a:pt x="1168" y="773"/>
                </a:lnTo>
                <a:lnTo>
                  <a:pt x="1156" y="729"/>
                </a:lnTo>
                <a:lnTo>
                  <a:pt x="1137" y="689"/>
                </a:lnTo>
                <a:lnTo>
                  <a:pt x="1115" y="650"/>
                </a:lnTo>
                <a:lnTo>
                  <a:pt x="1089" y="613"/>
                </a:lnTo>
                <a:lnTo>
                  <a:pt x="1058" y="578"/>
                </a:lnTo>
                <a:lnTo>
                  <a:pt x="1038" y="560"/>
                </a:lnTo>
                <a:lnTo>
                  <a:pt x="1017" y="541"/>
                </a:lnTo>
                <a:lnTo>
                  <a:pt x="993" y="523"/>
                </a:lnTo>
                <a:lnTo>
                  <a:pt x="964" y="508"/>
                </a:lnTo>
                <a:lnTo>
                  <a:pt x="935" y="494"/>
                </a:lnTo>
                <a:lnTo>
                  <a:pt x="903" y="481"/>
                </a:lnTo>
                <a:lnTo>
                  <a:pt x="870" y="472"/>
                </a:lnTo>
                <a:lnTo>
                  <a:pt x="833" y="469"/>
                </a:lnTo>
                <a:lnTo>
                  <a:pt x="833" y="833"/>
                </a:lnTo>
                <a:lnTo>
                  <a:pt x="592" y="833"/>
                </a:lnTo>
                <a:lnTo>
                  <a:pt x="532" y="901"/>
                </a:lnTo>
                <a:lnTo>
                  <a:pt x="306" y="901"/>
                </a:lnTo>
                <a:lnTo>
                  <a:pt x="241" y="833"/>
                </a:lnTo>
                <a:lnTo>
                  <a:pt x="0" y="833"/>
                </a:lnTo>
                <a:lnTo>
                  <a:pt x="0" y="0"/>
                </a:lnTo>
                <a:lnTo>
                  <a:pt x="833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19775" y="2765425"/>
            <a:ext cx="2200275" cy="2114550"/>
          </a:xfrm>
          <a:custGeom>
            <a:avLst/>
            <a:gdLst>
              <a:gd name="T0" fmla="*/ 2739 w 2772"/>
              <a:gd name="T1" fmla="*/ 1396 h 2664"/>
              <a:gd name="T2" fmla="*/ 2667 w 2772"/>
              <a:gd name="T3" fmla="*/ 1496 h 2664"/>
              <a:gd name="T4" fmla="*/ 2677 w 2772"/>
              <a:gd name="T5" fmla="*/ 1538 h 2664"/>
              <a:gd name="T6" fmla="*/ 2635 w 2772"/>
              <a:gd name="T7" fmla="*/ 1549 h 2664"/>
              <a:gd name="T8" fmla="*/ 2583 w 2772"/>
              <a:gd name="T9" fmla="*/ 1660 h 2664"/>
              <a:gd name="T10" fmla="*/ 2577 w 2772"/>
              <a:gd name="T11" fmla="*/ 1702 h 2664"/>
              <a:gd name="T12" fmla="*/ 2305 w 2772"/>
              <a:gd name="T13" fmla="*/ 1561 h 2664"/>
              <a:gd name="T14" fmla="*/ 2496 w 2772"/>
              <a:gd name="T15" fmla="*/ 1825 h 2664"/>
              <a:gd name="T16" fmla="*/ 2475 w 2772"/>
              <a:gd name="T17" fmla="*/ 1861 h 2664"/>
              <a:gd name="T18" fmla="*/ 2150 w 2772"/>
              <a:gd name="T19" fmla="*/ 1821 h 2664"/>
              <a:gd name="T20" fmla="*/ 2403 w 2772"/>
              <a:gd name="T21" fmla="*/ 1993 h 2664"/>
              <a:gd name="T22" fmla="*/ 2370 w 2772"/>
              <a:gd name="T23" fmla="*/ 2018 h 2664"/>
              <a:gd name="T24" fmla="*/ 2298 w 2772"/>
              <a:gd name="T25" fmla="*/ 2118 h 2664"/>
              <a:gd name="T26" fmla="*/ 2308 w 2772"/>
              <a:gd name="T27" fmla="*/ 2158 h 2664"/>
              <a:gd name="T28" fmla="*/ 2268 w 2772"/>
              <a:gd name="T29" fmla="*/ 2169 h 2664"/>
              <a:gd name="T30" fmla="*/ 2215 w 2772"/>
              <a:gd name="T31" fmla="*/ 2281 h 2664"/>
              <a:gd name="T32" fmla="*/ 2208 w 2772"/>
              <a:gd name="T33" fmla="*/ 2323 h 2664"/>
              <a:gd name="T34" fmla="*/ 1936 w 2772"/>
              <a:gd name="T35" fmla="*/ 2183 h 2664"/>
              <a:gd name="T36" fmla="*/ 2128 w 2772"/>
              <a:gd name="T37" fmla="*/ 2446 h 2664"/>
              <a:gd name="T38" fmla="*/ 2106 w 2772"/>
              <a:gd name="T39" fmla="*/ 2483 h 2664"/>
              <a:gd name="T40" fmla="*/ 1806 w 2772"/>
              <a:gd name="T41" fmla="*/ 2401 h 2664"/>
              <a:gd name="T42" fmla="*/ 1630 w 2772"/>
              <a:gd name="T43" fmla="*/ 2655 h 2664"/>
              <a:gd name="T44" fmla="*/ 1585 w 2772"/>
              <a:gd name="T45" fmla="*/ 2662 h 2664"/>
              <a:gd name="T46" fmla="*/ 1539 w 2772"/>
              <a:gd name="T47" fmla="*/ 2645 h 2664"/>
              <a:gd name="T48" fmla="*/ 37 w 2772"/>
              <a:gd name="T49" fmla="*/ 1744 h 2664"/>
              <a:gd name="T50" fmla="*/ 48 w 2772"/>
              <a:gd name="T51" fmla="*/ 1679 h 2664"/>
              <a:gd name="T52" fmla="*/ 162 w 2772"/>
              <a:gd name="T53" fmla="*/ 1479 h 2664"/>
              <a:gd name="T54" fmla="*/ 0 w 2772"/>
              <a:gd name="T55" fmla="*/ 1233 h 2664"/>
              <a:gd name="T56" fmla="*/ 23 w 2772"/>
              <a:gd name="T57" fmla="*/ 1196 h 2664"/>
              <a:gd name="T58" fmla="*/ 317 w 2772"/>
              <a:gd name="T59" fmla="*/ 1220 h 2664"/>
              <a:gd name="T60" fmla="*/ 94 w 2772"/>
              <a:gd name="T61" fmla="*/ 1066 h 2664"/>
              <a:gd name="T62" fmla="*/ 127 w 2772"/>
              <a:gd name="T63" fmla="*/ 1041 h 2664"/>
              <a:gd name="T64" fmla="*/ 199 w 2772"/>
              <a:gd name="T65" fmla="*/ 943 h 2664"/>
              <a:gd name="T66" fmla="*/ 188 w 2772"/>
              <a:gd name="T67" fmla="*/ 901 h 2664"/>
              <a:gd name="T68" fmla="*/ 231 w 2772"/>
              <a:gd name="T69" fmla="*/ 890 h 2664"/>
              <a:gd name="T70" fmla="*/ 283 w 2772"/>
              <a:gd name="T71" fmla="*/ 780 h 2664"/>
              <a:gd name="T72" fmla="*/ 289 w 2772"/>
              <a:gd name="T73" fmla="*/ 737 h 2664"/>
              <a:gd name="T74" fmla="*/ 531 w 2772"/>
              <a:gd name="T75" fmla="*/ 860 h 2664"/>
              <a:gd name="T76" fmla="*/ 369 w 2772"/>
              <a:gd name="T77" fmla="*/ 614 h 2664"/>
              <a:gd name="T78" fmla="*/ 390 w 2772"/>
              <a:gd name="T79" fmla="*/ 578 h 2664"/>
              <a:gd name="T80" fmla="*/ 684 w 2772"/>
              <a:gd name="T81" fmla="*/ 600 h 2664"/>
              <a:gd name="T82" fmla="*/ 461 w 2772"/>
              <a:gd name="T83" fmla="*/ 446 h 2664"/>
              <a:gd name="T84" fmla="*/ 496 w 2772"/>
              <a:gd name="T85" fmla="*/ 421 h 2664"/>
              <a:gd name="T86" fmla="*/ 568 w 2772"/>
              <a:gd name="T87" fmla="*/ 321 h 2664"/>
              <a:gd name="T88" fmla="*/ 557 w 2772"/>
              <a:gd name="T89" fmla="*/ 281 h 2664"/>
              <a:gd name="T90" fmla="*/ 598 w 2772"/>
              <a:gd name="T91" fmla="*/ 270 h 2664"/>
              <a:gd name="T92" fmla="*/ 650 w 2772"/>
              <a:gd name="T93" fmla="*/ 158 h 2664"/>
              <a:gd name="T94" fmla="*/ 657 w 2772"/>
              <a:gd name="T95" fmla="*/ 117 h 2664"/>
              <a:gd name="T96" fmla="*/ 900 w 2772"/>
              <a:gd name="T97" fmla="*/ 239 h 2664"/>
              <a:gd name="T98" fmla="*/ 1049 w 2772"/>
              <a:gd name="T99" fmla="*/ 5 h 2664"/>
              <a:gd name="T100" fmla="*/ 1089 w 2772"/>
              <a:gd name="T101" fmla="*/ 3 h 2664"/>
              <a:gd name="T102" fmla="*/ 2363 w 2772"/>
              <a:gd name="T103" fmla="*/ 523 h 2664"/>
              <a:gd name="T104" fmla="*/ 2651 w 2772"/>
              <a:gd name="T105" fmla="*/ 948 h 2664"/>
              <a:gd name="T106" fmla="*/ 2758 w 2772"/>
              <a:gd name="T107" fmla="*/ 1342 h 2664"/>
              <a:gd name="T108" fmla="*/ 2769 w 2772"/>
              <a:gd name="T109" fmla="*/ 1382 h 26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772" h="2664">
                <a:moveTo>
                  <a:pt x="2769" y="1382"/>
                </a:moveTo>
                <a:lnTo>
                  <a:pt x="2760" y="1391"/>
                </a:lnTo>
                <a:lnTo>
                  <a:pt x="2751" y="1396"/>
                </a:lnTo>
                <a:lnTo>
                  <a:pt x="2739" y="1396"/>
                </a:lnTo>
                <a:lnTo>
                  <a:pt x="2728" y="1393"/>
                </a:lnTo>
                <a:lnTo>
                  <a:pt x="2488" y="1250"/>
                </a:lnTo>
                <a:lnTo>
                  <a:pt x="2428" y="1354"/>
                </a:lnTo>
                <a:lnTo>
                  <a:pt x="2667" y="1496"/>
                </a:lnTo>
                <a:lnTo>
                  <a:pt x="2676" y="1505"/>
                </a:lnTo>
                <a:lnTo>
                  <a:pt x="2681" y="1515"/>
                </a:lnTo>
                <a:lnTo>
                  <a:pt x="2681" y="1528"/>
                </a:lnTo>
                <a:lnTo>
                  <a:pt x="2677" y="1538"/>
                </a:lnTo>
                <a:lnTo>
                  <a:pt x="2669" y="1547"/>
                </a:lnTo>
                <a:lnTo>
                  <a:pt x="2658" y="1552"/>
                </a:lnTo>
                <a:lnTo>
                  <a:pt x="2646" y="1552"/>
                </a:lnTo>
                <a:lnTo>
                  <a:pt x="2635" y="1549"/>
                </a:lnTo>
                <a:lnTo>
                  <a:pt x="2396" y="1407"/>
                </a:lnTo>
                <a:lnTo>
                  <a:pt x="2335" y="1510"/>
                </a:lnTo>
                <a:lnTo>
                  <a:pt x="2574" y="1652"/>
                </a:lnTo>
                <a:lnTo>
                  <a:pt x="2583" y="1660"/>
                </a:lnTo>
                <a:lnTo>
                  <a:pt x="2588" y="1670"/>
                </a:lnTo>
                <a:lnTo>
                  <a:pt x="2588" y="1682"/>
                </a:lnTo>
                <a:lnTo>
                  <a:pt x="2584" y="1693"/>
                </a:lnTo>
                <a:lnTo>
                  <a:pt x="2577" y="1702"/>
                </a:lnTo>
                <a:lnTo>
                  <a:pt x="2567" y="1707"/>
                </a:lnTo>
                <a:lnTo>
                  <a:pt x="2554" y="1707"/>
                </a:lnTo>
                <a:lnTo>
                  <a:pt x="2544" y="1703"/>
                </a:lnTo>
                <a:lnTo>
                  <a:pt x="2305" y="1561"/>
                </a:lnTo>
                <a:lnTo>
                  <a:pt x="2244" y="1665"/>
                </a:lnTo>
                <a:lnTo>
                  <a:pt x="2482" y="1807"/>
                </a:lnTo>
                <a:lnTo>
                  <a:pt x="2491" y="1816"/>
                </a:lnTo>
                <a:lnTo>
                  <a:pt x="2496" y="1825"/>
                </a:lnTo>
                <a:lnTo>
                  <a:pt x="2496" y="1837"/>
                </a:lnTo>
                <a:lnTo>
                  <a:pt x="2493" y="1849"/>
                </a:lnTo>
                <a:lnTo>
                  <a:pt x="2484" y="1858"/>
                </a:lnTo>
                <a:lnTo>
                  <a:pt x="2475" y="1861"/>
                </a:lnTo>
                <a:lnTo>
                  <a:pt x="2463" y="1863"/>
                </a:lnTo>
                <a:lnTo>
                  <a:pt x="2451" y="1860"/>
                </a:lnTo>
                <a:lnTo>
                  <a:pt x="2212" y="1717"/>
                </a:lnTo>
                <a:lnTo>
                  <a:pt x="2150" y="1821"/>
                </a:lnTo>
                <a:lnTo>
                  <a:pt x="2389" y="1962"/>
                </a:lnTo>
                <a:lnTo>
                  <a:pt x="2398" y="1970"/>
                </a:lnTo>
                <a:lnTo>
                  <a:pt x="2403" y="1981"/>
                </a:lnTo>
                <a:lnTo>
                  <a:pt x="2403" y="1993"/>
                </a:lnTo>
                <a:lnTo>
                  <a:pt x="2400" y="2004"/>
                </a:lnTo>
                <a:lnTo>
                  <a:pt x="2393" y="2013"/>
                </a:lnTo>
                <a:lnTo>
                  <a:pt x="2382" y="2018"/>
                </a:lnTo>
                <a:lnTo>
                  <a:pt x="2370" y="2018"/>
                </a:lnTo>
                <a:lnTo>
                  <a:pt x="2359" y="2014"/>
                </a:lnTo>
                <a:lnTo>
                  <a:pt x="2121" y="1872"/>
                </a:lnTo>
                <a:lnTo>
                  <a:pt x="2059" y="1976"/>
                </a:lnTo>
                <a:lnTo>
                  <a:pt x="2298" y="2118"/>
                </a:lnTo>
                <a:lnTo>
                  <a:pt x="2307" y="2127"/>
                </a:lnTo>
                <a:lnTo>
                  <a:pt x="2312" y="2136"/>
                </a:lnTo>
                <a:lnTo>
                  <a:pt x="2312" y="2148"/>
                </a:lnTo>
                <a:lnTo>
                  <a:pt x="2308" y="2158"/>
                </a:lnTo>
                <a:lnTo>
                  <a:pt x="2300" y="2167"/>
                </a:lnTo>
                <a:lnTo>
                  <a:pt x="2291" y="2172"/>
                </a:lnTo>
                <a:lnTo>
                  <a:pt x="2279" y="2172"/>
                </a:lnTo>
                <a:lnTo>
                  <a:pt x="2268" y="2169"/>
                </a:lnTo>
                <a:lnTo>
                  <a:pt x="2027" y="2027"/>
                </a:lnTo>
                <a:lnTo>
                  <a:pt x="1966" y="2130"/>
                </a:lnTo>
                <a:lnTo>
                  <a:pt x="2207" y="2273"/>
                </a:lnTo>
                <a:lnTo>
                  <a:pt x="2215" y="2281"/>
                </a:lnTo>
                <a:lnTo>
                  <a:pt x="2221" y="2292"/>
                </a:lnTo>
                <a:lnTo>
                  <a:pt x="2221" y="2304"/>
                </a:lnTo>
                <a:lnTo>
                  <a:pt x="2217" y="2315"/>
                </a:lnTo>
                <a:lnTo>
                  <a:pt x="2208" y="2323"/>
                </a:lnTo>
                <a:lnTo>
                  <a:pt x="2198" y="2327"/>
                </a:lnTo>
                <a:lnTo>
                  <a:pt x="2186" y="2329"/>
                </a:lnTo>
                <a:lnTo>
                  <a:pt x="2175" y="2325"/>
                </a:lnTo>
                <a:lnTo>
                  <a:pt x="1936" y="2183"/>
                </a:lnTo>
                <a:lnTo>
                  <a:pt x="1875" y="2287"/>
                </a:lnTo>
                <a:lnTo>
                  <a:pt x="2114" y="2429"/>
                </a:lnTo>
                <a:lnTo>
                  <a:pt x="2122" y="2436"/>
                </a:lnTo>
                <a:lnTo>
                  <a:pt x="2128" y="2446"/>
                </a:lnTo>
                <a:lnTo>
                  <a:pt x="2128" y="2459"/>
                </a:lnTo>
                <a:lnTo>
                  <a:pt x="2124" y="2469"/>
                </a:lnTo>
                <a:lnTo>
                  <a:pt x="2115" y="2478"/>
                </a:lnTo>
                <a:lnTo>
                  <a:pt x="2106" y="2483"/>
                </a:lnTo>
                <a:lnTo>
                  <a:pt x="2094" y="2483"/>
                </a:lnTo>
                <a:lnTo>
                  <a:pt x="2084" y="2480"/>
                </a:lnTo>
                <a:lnTo>
                  <a:pt x="1843" y="2337"/>
                </a:lnTo>
                <a:lnTo>
                  <a:pt x="1806" y="2401"/>
                </a:lnTo>
                <a:lnTo>
                  <a:pt x="1801" y="2395"/>
                </a:lnTo>
                <a:lnTo>
                  <a:pt x="1648" y="2640"/>
                </a:lnTo>
                <a:lnTo>
                  <a:pt x="1639" y="2648"/>
                </a:lnTo>
                <a:lnTo>
                  <a:pt x="1630" y="2655"/>
                </a:lnTo>
                <a:lnTo>
                  <a:pt x="1622" y="2659"/>
                </a:lnTo>
                <a:lnTo>
                  <a:pt x="1613" y="2662"/>
                </a:lnTo>
                <a:lnTo>
                  <a:pt x="1599" y="2664"/>
                </a:lnTo>
                <a:lnTo>
                  <a:pt x="1585" y="2662"/>
                </a:lnTo>
                <a:lnTo>
                  <a:pt x="1571" y="2659"/>
                </a:lnTo>
                <a:lnTo>
                  <a:pt x="1558" y="2654"/>
                </a:lnTo>
                <a:lnTo>
                  <a:pt x="1548" y="2648"/>
                </a:lnTo>
                <a:lnTo>
                  <a:pt x="1539" y="2645"/>
                </a:lnTo>
                <a:lnTo>
                  <a:pt x="1534" y="2641"/>
                </a:lnTo>
                <a:lnTo>
                  <a:pt x="1532" y="2640"/>
                </a:lnTo>
                <a:lnTo>
                  <a:pt x="48" y="1763"/>
                </a:lnTo>
                <a:lnTo>
                  <a:pt x="37" y="1744"/>
                </a:lnTo>
                <a:lnTo>
                  <a:pt x="34" y="1726"/>
                </a:lnTo>
                <a:lnTo>
                  <a:pt x="36" y="1709"/>
                </a:lnTo>
                <a:lnTo>
                  <a:pt x="41" y="1693"/>
                </a:lnTo>
                <a:lnTo>
                  <a:pt x="48" y="1679"/>
                </a:lnTo>
                <a:lnTo>
                  <a:pt x="55" y="1668"/>
                </a:lnTo>
                <a:lnTo>
                  <a:pt x="60" y="1661"/>
                </a:lnTo>
                <a:lnTo>
                  <a:pt x="62" y="1660"/>
                </a:lnTo>
                <a:lnTo>
                  <a:pt x="162" y="1479"/>
                </a:lnTo>
                <a:lnTo>
                  <a:pt x="224" y="1375"/>
                </a:lnTo>
                <a:lnTo>
                  <a:pt x="14" y="1252"/>
                </a:lnTo>
                <a:lnTo>
                  <a:pt x="6" y="1243"/>
                </a:lnTo>
                <a:lnTo>
                  <a:pt x="0" y="1233"/>
                </a:lnTo>
                <a:lnTo>
                  <a:pt x="0" y="1220"/>
                </a:lnTo>
                <a:lnTo>
                  <a:pt x="4" y="1210"/>
                </a:lnTo>
                <a:lnTo>
                  <a:pt x="13" y="1201"/>
                </a:lnTo>
                <a:lnTo>
                  <a:pt x="23" y="1196"/>
                </a:lnTo>
                <a:lnTo>
                  <a:pt x="36" y="1196"/>
                </a:lnTo>
                <a:lnTo>
                  <a:pt x="46" y="1199"/>
                </a:lnTo>
                <a:lnTo>
                  <a:pt x="255" y="1324"/>
                </a:lnTo>
                <a:lnTo>
                  <a:pt x="317" y="1220"/>
                </a:lnTo>
                <a:lnTo>
                  <a:pt x="108" y="1096"/>
                </a:lnTo>
                <a:lnTo>
                  <a:pt x="99" y="1087"/>
                </a:lnTo>
                <a:lnTo>
                  <a:pt x="94" y="1078"/>
                </a:lnTo>
                <a:lnTo>
                  <a:pt x="94" y="1066"/>
                </a:lnTo>
                <a:lnTo>
                  <a:pt x="97" y="1055"/>
                </a:lnTo>
                <a:lnTo>
                  <a:pt x="104" y="1047"/>
                </a:lnTo>
                <a:lnTo>
                  <a:pt x="115" y="1041"/>
                </a:lnTo>
                <a:lnTo>
                  <a:pt x="127" y="1041"/>
                </a:lnTo>
                <a:lnTo>
                  <a:pt x="137" y="1045"/>
                </a:lnTo>
                <a:lnTo>
                  <a:pt x="346" y="1168"/>
                </a:lnTo>
                <a:lnTo>
                  <a:pt x="408" y="1066"/>
                </a:lnTo>
                <a:lnTo>
                  <a:pt x="199" y="943"/>
                </a:lnTo>
                <a:lnTo>
                  <a:pt x="190" y="934"/>
                </a:lnTo>
                <a:lnTo>
                  <a:pt x="185" y="924"/>
                </a:lnTo>
                <a:lnTo>
                  <a:pt x="185" y="913"/>
                </a:lnTo>
                <a:lnTo>
                  <a:pt x="188" y="901"/>
                </a:lnTo>
                <a:lnTo>
                  <a:pt x="197" y="892"/>
                </a:lnTo>
                <a:lnTo>
                  <a:pt x="208" y="887"/>
                </a:lnTo>
                <a:lnTo>
                  <a:pt x="218" y="887"/>
                </a:lnTo>
                <a:lnTo>
                  <a:pt x="231" y="890"/>
                </a:lnTo>
                <a:lnTo>
                  <a:pt x="440" y="1013"/>
                </a:lnTo>
                <a:lnTo>
                  <a:pt x="501" y="911"/>
                </a:lnTo>
                <a:lnTo>
                  <a:pt x="292" y="788"/>
                </a:lnTo>
                <a:lnTo>
                  <a:pt x="283" y="780"/>
                </a:lnTo>
                <a:lnTo>
                  <a:pt x="278" y="769"/>
                </a:lnTo>
                <a:lnTo>
                  <a:pt x="278" y="757"/>
                </a:lnTo>
                <a:lnTo>
                  <a:pt x="281" y="746"/>
                </a:lnTo>
                <a:lnTo>
                  <a:pt x="289" y="737"/>
                </a:lnTo>
                <a:lnTo>
                  <a:pt x="299" y="732"/>
                </a:lnTo>
                <a:lnTo>
                  <a:pt x="311" y="732"/>
                </a:lnTo>
                <a:lnTo>
                  <a:pt x="322" y="736"/>
                </a:lnTo>
                <a:lnTo>
                  <a:pt x="531" y="860"/>
                </a:lnTo>
                <a:lnTo>
                  <a:pt x="592" y="757"/>
                </a:lnTo>
                <a:lnTo>
                  <a:pt x="383" y="632"/>
                </a:lnTo>
                <a:lnTo>
                  <a:pt x="375" y="623"/>
                </a:lnTo>
                <a:lnTo>
                  <a:pt x="369" y="614"/>
                </a:lnTo>
                <a:lnTo>
                  <a:pt x="369" y="602"/>
                </a:lnTo>
                <a:lnTo>
                  <a:pt x="373" y="592"/>
                </a:lnTo>
                <a:lnTo>
                  <a:pt x="382" y="583"/>
                </a:lnTo>
                <a:lnTo>
                  <a:pt x="390" y="578"/>
                </a:lnTo>
                <a:lnTo>
                  <a:pt x="403" y="578"/>
                </a:lnTo>
                <a:lnTo>
                  <a:pt x="413" y="581"/>
                </a:lnTo>
                <a:lnTo>
                  <a:pt x="622" y="704"/>
                </a:lnTo>
                <a:lnTo>
                  <a:pt x="684" y="600"/>
                </a:lnTo>
                <a:lnTo>
                  <a:pt x="475" y="477"/>
                </a:lnTo>
                <a:lnTo>
                  <a:pt x="466" y="469"/>
                </a:lnTo>
                <a:lnTo>
                  <a:pt x="462" y="458"/>
                </a:lnTo>
                <a:lnTo>
                  <a:pt x="461" y="446"/>
                </a:lnTo>
                <a:lnTo>
                  <a:pt x="464" y="435"/>
                </a:lnTo>
                <a:lnTo>
                  <a:pt x="473" y="426"/>
                </a:lnTo>
                <a:lnTo>
                  <a:pt x="483" y="421"/>
                </a:lnTo>
                <a:lnTo>
                  <a:pt x="496" y="421"/>
                </a:lnTo>
                <a:lnTo>
                  <a:pt x="506" y="425"/>
                </a:lnTo>
                <a:lnTo>
                  <a:pt x="715" y="549"/>
                </a:lnTo>
                <a:lnTo>
                  <a:pt x="777" y="446"/>
                </a:lnTo>
                <a:lnTo>
                  <a:pt x="568" y="321"/>
                </a:lnTo>
                <a:lnTo>
                  <a:pt x="559" y="314"/>
                </a:lnTo>
                <a:lnTo>
                  <a:pt x="554" y="304"/>
                </a:lnTo>
                <a:lnTo>
                  <a:pt x="554" y="291"/>
                </a:lnTo>
                <a:lnTo>
                  <a:pt x="557" y="281"/>
                </a:lnTo>
                <a:lnTo>
                  <a:pt x="566" y="272"/>
                </a:lnTo>
                <a:lnTo>
                  <a:pt x="575" y="267"/>
                </a:lnTo>
                <a:lnTo>
                  <a:pt x="587" y="267"/>
                </a:lnTo>
                <a:lnTo>
                  <a:pt x="598" y="270"/>
                </a:lnTo>
                <a:lnTo>
                  <a:pt x="807" y="395"/>
                </a:lnTo>
                <a:lnTo>
                  <a:pt x="868" y="291"/>
                </a:lnTo>
                <a:lnTo>
                  <a:pt x="659" y="167"/>
                </a:lnTo>
                <a:lnTo>
                  <a:pt x="650" y="158"/>
                </a:lnTo>
                <a:lnTo>
                  <a:pt x="647" y="149"/>
                </a:lnTo>
                <a:lnTo>
                  <a:pt x="645" y="137"/>
                </a:lnTo>
                <a:lnTo>
                  <a:pt x="649" y="126"/>
                </a:lnTo>
                <a:lnTo>
                  <a:pt x="657" y="117"/>
                </a:lnTo>
                <a:lnTo>
                  <a:pt x="668" y="112"/>
                </a:lnTo>
                <a:lnTo>
                  <a:pt x="680" y="112"/>
                </a:lnTo>
                <a:lnTo>
                  <a:pt x="691" y="116"/>
                </a:lnTo>
                <a:lnTo>
                  <a:pt x="900" y="239"/>
                </a:lnTo>
                <a:lnTo>
                  <a:pt x="1026" y="26"/>
                </a:lnTo>
                <a:lnTo>
                  <a:pt x="1032" y="17"/>
                </a:lnTo>
                <a:lnTo>
                  <a:pt x="1040" y="10"/>
                </a:lnTo>
                <a:lnTo>
                  <a:pt x="1049" y="5"/>
                </a:lnTo>
                <a:lnTo>
                  <a:pt x="1058" y="1"/>
                </a:lnTo>
                <a:lnTo>
                  <a:pt x="1068" y="0"/>
                </a:lnTo>
                <a:lnTo>
                  <a:pt x="1079" y="0"/>
                </a:lnTo>
                <a:lnTo>
                  <a:pt x="1089" y="3"/>
                </a:lnTo>
                <a:lnTo>
                  <a:pt x="1098" y="7"/>
                </a:lnTo>
                <a:lnTo>
                  <a:pt x="1383" y="175"/>
                </a:lnTo>
                <a:lnTo>
                  <a:pt x="2363" y="175"/>
                </a:lnTo>
                <a:lnTo>
                  <a:pt x="2363" y="523"/>
                </a:lnTo>
                <a:lnTo>
                  <a:pt x="1968" y="523"/>
                </a:lnTo>
                <a:lnTo>
                  <a:pt x="2628" y="915"/>
                </a:lnTo>
                <a:lnTo>
                  <a:pt x="2644" y="929"/>
                </a:lnTo>
                <a:lnTo>
                  <a:pt x="2651" y="948"/>
                </a:lnTo>
                <a:lnTo>
                  <a:pt x="2653" y="969"/>
                </a:lnTo>
                <a:lnTo>
                  <a:pt x="2646" y="989"/>
                </a:lnTo>
                <a:lnTo>
                  <a:pt x="2519" y="1199"/>
                </a:lnTo>
                <a:lnTo>
                  <a:pt x="2758" y="1342"/>
                </a:lnTo>
                <a:lnTo>
                  <a:pt x="2767" y="1350"/>
                </a:lnTo>
                <a:lnTo>
                  <a:pt x="2772" y="1359"/>
                </a:lnTo>
                <a:lnTo>
                  <a:pt x="2772" y="1371"/>
                </a:lnTo>
                <a:lnTo>
                  <a:pt x="2769" y="138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019925" y="2230438"/>
            <a:ext cx="466725" cy="4603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6467475" y="3389313"/>
            <a:ext cx="839788" cy="862013"/>
          </a:xfrm>
          <a:custGeom>
            <a:avLst/>
            <a:gdLst>
              <a:gd name="T0" fmla="*/ 604 w 1058"/>
              <a:gd name="T1" fmla="*/ 298 h 1085"/>
              <a:gd name="T2" fmla="*/ 826 w 1058"/>
              <a:gd name="T3" fmla="*/ 430 h 1085"/>
              <a:gd name="T4" fmla="*/ 833 w 1058"/>
              <a:gd name="T5" fmla="*/ 437 h 1085"/>
              <a:gd name="T6" fmla="*/ 838 w 1058"/>
              <a:gd name="T7" fmla="*/ 444 h 1085"/>
              <a:gd name="T8" fmla="*/ 840 w 1058"/>
              <a:gd name="T9" fmla="*/ 453 h 1085"/>
              <a:gd name="T10" fmla="*/ 836 w 1058"/>
              <a:gd name="T11" fmla="*/ 461 h 1085"/>
              <a:gd name="T12" fmla="*/ 608 w 1058"/>
              <a:gd name="T13" fmla="*/ 844 h 1085"/>
              <a:gd name="T14" fmla="*/ 603 w 1058"/>
              <a:gd name="T15" fmla="*/ 851 h 1085"/>
              <a:gd name="T16" fmla="*/ 594 w 1058"/>
              <a:gd name="T17" fmla="*/ 855 h 1085"/>
              <a:gd name="T18" fmla="*/ 585 w 1058"/>
              <a:gd name="T19" fmla="*/ 855 h 1085"/>
              <a:gd name="T20" fmla="*/ 576 w 1058"/>
              <a:gd name="T21" fmla="*/ 851 h 1085"/>
              <a:gd name="T22" fmla="*/ 236 w 1058"/>
              <a:gd name="T23" fmla="*/ 649 h 1085"/>
              <a:gd name="T24" fmla="*/ 229 w 1058"/>
              <a:gd name="T25" fmla="*/ 642 h 1085"/>
              <a:gd name="T26" fmla="*/ 223 w 1058"/>
              <a:gd name="T27" fmla="*/ 635 h 1085"/>
              <a:gd name="T28" fmla="*/ 223 w 1058"/>
              <a:gd name="T29" fmla="*/ 627 h 1085"/>
              <a:gd name="T30" fmla="*/ 225 w 1058"/>
              <a:gd name="T31" fmla="*/ 618 h 1085"/>
              <a:gd name="T32" fmla="*/ 453 w 1058"/>
              <a:gd name="T33" fmla="*/ 235 h 1085"/>
              <a:gd name="T34" fmla="*/ 460 w 1058"/>
              <a:gd name="T35" fmla="*/ 228 h 1085"/>
              <a:gd name="T36" fmla="*/ 467 w 1058"/>
              <a:gd name="T37" fmla="*/ 224 h 1085"/>
              <a:gd name="T38" fmla="*/ 478 w 1058"/>
              <a:gd name="T39" fmla="*/ 224 h 1085"/>
              <a:gd name="T40" fmla="*/ 487 w 1058"/>
              <a:gd name="T41" fmla="*/ 228 h 1085"/>
              <a:gd name="T42" fmla="*/ 604 w 1058"/>
              <a:gd name="T43" fmla="*/ 298 h 1085"/>
              <a:gd name="T44" fmla="*/ 734 w 1058"/>
              <a:gd name="T45" fmla="*/ 173 h 1085"/>
              <a:gd name="T46" fmla="*/ 453 w 1058"/>
              <a:gd name="T47" fmla="*/ 7 h 1085"/>
              <a:gd name="T48" fmla="*/ 445 w 1058"/>
              <a:gd name="T49" fmla="*/ 3 h 1085"/>
              <a:gd name="T50" fmla="*/ 438 w 1058"/>
              <a:gd name="T51" fmla="*/ 1 h 1085"/>
              <a:gd name="T52" fmla="*/ 429 w 1058"/>
              <a:gd name="T53" fmla="*/ 0 h 1085"/>
              <a:gd name="T54" fmla="*/ 420 w 1058"/>
              <a:gd name="T55" fmla="*/ 1 h 1085"/>
              <a:gd name="T56" fmla="*/ 413 w 1058"/>
              <a:gd name="T57" fmla="*/ 3 h 1085"/>
              <a:gd name="T58" fmla="*/ 406 w 1058"/>
              <a:gd name="T59" fmla="*/ 7 h 1085"/>
              <a:gd name="T60" fmla="*/ 401 w 1058"/>
              <a:gd name="T61" fmla="*/ 12 h 1085"/>
              <a:gd name="T62" fmla="*/ 395 w 1058"/>
              <a:gd name="T63" fmla="*/ 17 h 1085"/>
              <a:gd name="T64" fmla="*/ 5 w 1058"/>
              <a:gd name="T65" fmla="*/ 674 h 1085"/>
              <a:gd name="T66" fmla="*/ 0 w 1058"/>
              <a:gd name="T67" fmla="*/ 690 h 1085"/>
              <a:gd name="T68" fmla="*/ 2 w 1058"/>
              <a:gd name="T69" fmla="*/ 704 h 1085"/>
              <a:gd name="T70" fmla="*/ 9 w 1058"/>
              <a:gd name="T71" fmla="*/ 720 h 1085"/>
              <a:gd name="T72" fmla="*/ 21 w 1058"/>
              <a:gd name="T73" fmla="*/ 730 h 1085"/>
              <a:gd name="T74" fmla="*/ 606 w 1058"/>
              <a:gd name="T75" fmla="*/ 1078 h 1085"/>
              <a:gd name="T76" fmla="*/ 615 w 1058"/>
              <a:gd name="T77" fmla="*/ 1082 h 1085"/>
              <a:gd name="T78" fmla="*/ 622 w 1058"/>
              <a:gd name="T79" fmla="*/ 1083 h 1085"/>
              <a:gd name="T80" fmla="*/ 631 w 1058"/>
              <a:gd name="T81" fmla="*/ 1085 h 1085"/>
              <a:gd name="T82" fmla="*/ 638 w 1058"/>
              <a:gd name="T83" fmla="*/ 1083 h 1085"/>
              <a:gd name="T84" fmla="*/ 647 w 1058"/>
              <a:gd name="T85" fmla="*/ 1082 h 1085"/>
              <a:gd name="T86" fmla="*/ 654 w 1058"/>
              <a:gd name="T87" fmla="*/ 1078 h 1085"/>
              <a:gd name="T88" fmla="*/ 659 w 1058"/>
              <a:gd name="T89" fmla="*/ 1073 h 1085"/>
              <a:gd name="T90" fmla="*/ 664 w 1058"/>
              <a:gd name="T91" fmla="*/ 1066 h 1085"/>
              <a:gd name="T92" fmla="*/ 1052 w 1058"/>
              <a:gd name="T93" fmla="*/ 407 h 1085"/>
              <a:gd name="T94" fmla="*/ 1058 w 1058"/>
              <a:gd name="T95" fmla="*/ 391 h 1085"/>
              <a:gd name="T96" fmla="*/ 1056 w 1058"/>
              <a:gd name="T97" fmla="*/ 375 h 1085"/>
              <a:gd name="T98" fmla="*/ 1049 w 1058"/>
              <a:gd name="T99" fmla="*/ 361 h 1085"/>
              <a:gd name="T100" fmla="*/ 1035 w 1058"/>
              <a:gd name="T101" fmla="*/ 351 h 1085"/>
              <a:gd name="T102" fmla="*/ 734 w 1058"/>
              <a:gd name="T103" fmla="*/ 173 h 1085"/>
              <a:gd name="T104" fmla="*/ 604 w 1058"/>
              <a:gd name="T105" fmla="*/ 298 h 10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8" h="1085">
                <a:moveTo>
                  <a:pt x="604" y="298"/>
                </a:moveTo>
                <a:lnTo>
                  <a:pt x="826" y="430"/>
                </a:lnTo>
                <a:lnTo>
                  <a:pt x="833" y="437"/>
                </a:lnTo>
                <a:lnTo>
                  <a:pt x="838" y="444"/>
                </a:lnTo>
                <a:lnTo>
                  <a:pt x="840" y="453"/>
                </a:lnTo>
                <a:lnTo>
                  <a:pt x="836" y="461"/>
                </a:lnTo>
                <a:lnTo>
                  <a:pt x="608" y="844"/>
                </a:lnTo>
                <a:lnTo>
                  <a:pt x="603" y="851"/>
                </a:lnTo>
                <a:lnTo>
                  <a:pt x="594" y="855"/>
                </a:lnTo>
                <a:lnTo>
                  <a:pt x="585" y="855"/>
                </a:lnTo>
                <a:lnTo>
                  <a:pt x="576" y="851"/>
                </a:lnTo>
                <a:lnTo>
                  <a:pt x="236" y="649"/>
                </a:lnTo>
                <a:lnTo>
                  <a:pt x="229" y="642"/>
                </a:lnTo>
                <a:lnTo>
                  <a:pt x="223" y="635"/>
                </a:lnTo>
                <a:lnTo>
                  <a:pt x="223" y="627"/>
                </a:lnTo>
                <a:lnTo>
                  <a:pt x="225" y="618"/>
                </a:lnTo>
                <a:lnTo>
                  <a:pt x="453" y="235"/>
                </a:lnTo>
                <a:lnTo>
                  <a:pt x="460" y="228"/>
                </a:lnTo>
                <a:lnTo>
                  <a:pt x="467" y="224"/>
                </a:lnTo>
                <a:lnTo>
                  <a:pt x="478" y="224"/>
                </a:lnTo>
                <a:lnTo>
                  <a:pt x="487" y="228"/>
                </a:lnTo>
                <a:lnTo>
                  <a:pt x="604" y="298"/>
                </a:lnTo>
                <a:lnTo>
                  <a:pt x="734" y="173"/>
                </a:lnTo>
                <a:lnTo>
                  <a:pt x="453" y="7"/>
                </a:lnTo>
                <a:lnTo>
                  <a:pt x="445" y="3"/>
                </a:lnTo>
                <a:lnTo>
                  <a:pt x="438" y="1"/>
                </a:lnTo>
                <a:lnTo>
                  <a:pt x="429" y="0"/>
                </a:lnTo>
                <a:lnTo>
                  <a:pt x="420" y="1"/>
                </a:lnTo>
                <a:lnTo>
                  <a:pt x="413" y="3"/>
                </a:lnTo>
                <a:lnTo>
                  <a:pt x="406" y="7"/>
                </a:lnTo>
                <a:lnTo>
                  <a:pt x="401" y="12"/>
                </a:lnTo>
                <a:lnTo>
                  <a:pt x="395" y="17"/>
                </a:lnTo>
                <a:lnTo>
                  <a:pt x="5" y="674"/>
                </a:lnTo>
                <a:lnTo>
                  <a:pt x="0" y="690"/>
                </a:lnTo>
                <a:lnTo>
                  <a:pt x="2" y="704"/>
                </a:lnTo>
                <a:lnTo>
                  <a:pt x="9" y="720"/>
                </a:lnTo>
                <a:lnTo>
                  <a:pt x="21" y="730"/>
                </a:lnTo>
                <a:lnTo>
                  <a:pt x="606" y="1078"/>
                </a:lnTo>
                <a:lnTo>
                  <a:pt x="615" y="1082"/>
                </a:lnTo>
                <a:lnTo>
                  <a:pt x="622" y="1083"/>
                </a:lnTo>
                <a:lnTo>
                  <a:pt x="631" y="1085"/>
                </a:lnTo>
                <a:lnTo>
                  <a:pt x="638" y="1083"/>
                </a:lnTo>
                <a:lnTo>
                  <a:pt x="647" y="1082"/>
                </a:lnTo>
                <a:lnTo>
                  <a:pt x="654" y="1078"/>
                </a:lnTo>
                <a:lnTo>
                  <a:pt x="659" y="1073"/>
                </a:lnTo>
                <a:lnTo>
                  <a:pt x="664" y="1066"/>
                </a:lnTo>
                <a:lnTo>
                  <a:pt x="1052" y="407"/>
                </a:lnTo>
                <a:lnTo>
                  <a:pt x="1058" y="391"/>
                </a:lnTo>
                <a:lnTo>
                  <a:pt x="1056" y="375"/>
                </a:lnTo>
                <a:lnTo>
                  <a:pt x="1049" y="361"/>
                </a:lnTo>
                <a:lnTo>
                  <a:pt x="1035" y="351"/>
                </a:lnTo>
                <a:lnTo>
                  <a:pt x="734" y="173"/>
                </a:lnTo>
                <a:lnTo>
                  <a:pt x="604" y="298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7723188" y="3535363"/>
            <a:ext cx="66675" cy="66675"/>
          </a:xfrm>
          <a:custGeom>
            <a:avLst/>
            <a:gdLst>
              <a:gd name="T0" fmla="*/ 5 w 84"/>
              <a:gd name="T1" fmla="*/ 21 h 83"/>
              <a:gd name="T2" fmla="*/ 0 w 84"/>
              <a:gd name="T3" fmla="*/ 35 h 83"/>
              <a:gd name="T4" fmla="*/ 2 w 84"/>
              <a:gd name="T5" fmla="*/ 51 h 83"/>
              <a:gd name="T6" fmla="*/ 9 w 84"/>
              <a:gd name="T7" fmla="*/ 65 h 83"/>
              <a:gd name="T8" fmla="*/ 21 w 84"/>
              <a:gd name="T9" fmla="*/ 77 h 83"/>
              <a:gd name="T10" fmla="*/ 28 w 84"/>
              <a:gd name="T11" fmla="*/ 81 h 83"/>
              <a:gd name="T12" fmla="*/ 37 w 84"/>
              <a:gd name="T13" fmla="*/ 83 h 83"/>
              <a:gd name="T14" fmla="*/ 44 w 84"/>
              <a:gd name="T15" fmla="*/ 83 h 83"/>
              <a:gd name="T16" fmla="*/ 53 w 84"/>
              <a:gd name="T17" fmla="*/ 83 h 83"/>
              <a:gd name="T18" fmla="*/ 60 w 84"/>
              <a:gd name="T19" fmla="*/ 79 h 83"/>
              <a:gd name="T20" fmla="*/ 67 w 84"/>
              <a:gd name="T21" fmla="*/ 74 h 83"/>
              <a:gd name="T22" fmla="*/ 74 w 84"/>
              <a:gd name="T23" fmla="*/ 68 h 83"/>
              <a:gd name="T24" fmla="*/ 79 w 84"/>
              <a:gd name="T25" fmla="*/ 61 h 83"/>
              <a:gd name="T26" fmla="*/ 84 w 84"/>
              <a:gd name="T27" fmla="*/ 46 h 83"/>
              <a:gd name="T28" fmla="*/ 84 w 84"/>
              <a:gd name="T29" fmla="*/ 30 h 83"/>
              <a:gd name="T30" fmla="*/ 77 w 84"/>
              <a:gd name="T31" fmla="*/ 16 h 83"/>
              <a:gd name="T32" fmla="*/ 65 w 84"/>
              <a:gd name="T33" fmla="*/ 5 h 83"/>
              <a:gd name="T34" fmla="*/ 56 w 84"/>
              <a:gd name="T35" fmla="*/ 2 h 83"/>
              <a:gd name="T36" fmla="*/ 49 w 84"/>
              <a:gd name="T37" fmla="*/ 0 h 83"/>
              <a:gd name="T38" fmla="*/ 40 w 84"/>
              <a:gd name="T39" fmla="*/ 0 h 83"/>
              <a:gd name="T40" fmla="*/ 32 w 84"/>
              <a:gd name="T41" fmla="*/ 0 h 83"/>
              <a:gd name="T42" fmla="*/ 25 w 84"/>
              <a:gd name="T43" fmla="*/ 3 h 83"/>
              <a:gd name="T44" fmla="*/ 18 w 84"/>
              <a:gd name="T45" fmla="*/ 9 h 83"/>
              <a:gd name="T46" fmla="*/ 11 w 84"/>
              <a:gd name="T47" fmla="*/ 14 h 83"/>
              <a:gd name="T48" fmla="*/ 5 w 84"/>
              <a:gd name="T49" fmla="*/ 21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3">
                <a:moveTo>
                  <a:pt x="5" y="21"/>
                </a:moveTo>
                <a:lnTo>
                  <a:pt x="0" y="35"/>
                </a:lnTo>
                <a:lnTo>
                  <a:pt x="2" y="51"/>
                </a:lnTo>
                <a:lnTo>
                  <a:pt x="9" y="65"/>
                </a:lnTo>
                <a:lnTo>
                  <a:pt x="21" y="77"/>
                </a:lnTo>
                <a:lnTo>
                  <a:pt x="28" y="81"/>
                </a:lnTo>
                <a:lnTo>
                  <a:pt x="37" y="83"/>
                </a:lnTo>
                <a:lnTo>
                  <a:pt x="44" y="83"/>
                </a:lnTo>
                <a:lnTo>
                  <a:pt x="53" y="83"/>
                </a:lnTo>
                <a:lnTo>
                  <a:pt x="60" y="79"/>
                </a:lnTo>
                <a:lnTo>
                  <a:pt x="67" y="74"/>
                </a:lnTo>
                <a:lnTo>
                  <a:pt x="74" y="68"/>
                </a:lnTo>
                <a:lnTo>
                  <a:pt x="79" y="61"/>
                </a:lnTo>
                <a:lnTo>
                  <a:pt x="84" y="46"/>
                </a:lnTo>
                <a:lnTo>
                  <a:pt x="84" y="30"/>
                </a:lnTo>
                <a:lnTo>
                  <a:pt x="77" y="16"/>
                </a:lnTo>
                <a:lnTo>
                  <a:pt x="65" y="5"/>
                </a:lnTo>
                <a:lnTo>
                  <a:pt x="56" y="2"/>
                </a:lnTo>
                <a:lnTo>
                  <a:pt x="49" y="0"/>
                </a:lnTo>
                <a:lnTo>
                  <a:pt x="40" y="0"/>
                </a:lnTo>
                <a:lnTo>
                  <a:pt x="32" y="0"/>
                </a:lnTo>
                <a:lnTo>
                  <a:pt x="25" y="3"/>
                </a:lnTo>
                <a:lnTo>
                  <a:pt x="18" y="9"/>
                </a:lnTo>
                <a:lnTo>
                  <a:pt x="11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7637463" y="3678238"/>
            <a:ext cx="66675" cy="66675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0 w 84"/>
              <a:gd name="T5" fmla="*/ 53 h 84"/>
              <a:gd name="T6" fmla="*/ 9 w 84"/>
              <a:gd name="T7" fmla="*/ 67 h 84"/>
              <a:gd name="T8" fmla="*/ 21 w 84"/>
              <a:gd name="T9" fmla="*/ 79 h 84"/>
              <a:gd name="T10" fmla="*/ 28 w 84"/>
              <a:gd name="T11" fmla="*/ 83 h 84"/>
              <a:gd name="T12" fmla="*/ 37 w 84"/>
              <a:gd name="T13" fmla="*/ 84 h 84"/>
              <a:gd name="T14" fmla="*/ 44 w 84"/>
              <a:gd name="T15" fmla="*/ 84 h 84"/>
              <a:gd name="T16" fmla="*/ 53 w 84"/>
              <a:gd name="T17" fmla="*/ 84 h 84"/>
              <a:gd name="T18" fmla="*/ 60 w 84"/>
              <a:gd name="T19" fmla="*/ 81 h 84"/>
              <a:gd name="T20" fmla="*/ 67 w 84"/>
              <a:gd name="T21" fmla="*/ 77 h 84"/>
              <a:gd name="T22" fmla="*/ 74 w 84"/>
              <a:gd name="T23" fmla="*/ 72 h 84"/>
              <a:gd name="T24" fmla="*/ 79 w 84"/>
              <a:gd name="T25" fmla="*/ 65 h 84"/>
              <a:gd name="T26" fmla="*/ 84 w 84"/>
              <a:gd name="T27" fmla="*/ 49 h 84"/>
              <a:gd name="T28" fmla="*/ 84 w 84"/>
              <a:gd name="T29" fmla="*/ 32 h 84"/>
              <a:gd name="T30" fmla="*/ 75 w 84"/>
              <a:gd name="T31" fmla="*/ 18 h 84"/>
              <a:gd name="T32" fmla="*/ 63 w 84"/>
              <a:gd name="T33" fmla="*/ 5 h 84"/>
              <a:gd name="T34" fmla="*/ 56 w 84"/>
              <a:gd name="T35" fmla="*/ 2 h 84"/>
              <a:gd name="T36" fmla="*/ 47 w 84"/>
              <a:gd name="T37" fmla="*/ 0 h 84"/>
              <a:gd name="T38" fmla="*/ 40 w 84"/>
              <a:gd name="T39" fmla="*/ 0 h 84"/>
              <a:gd name="T40" fmla="*/ 32 w 84"/>
              <a:gd name="T41" fmla="*/ 2 h 84"/>
              <a:gd name="T42" fmla="*/ 25 w 84"/>
              <a:gd name="T43" fmla="*/ 4 h 84"/>
              <a:gd name="T44" fmla="*/ 17 w 84"/>
              <a:gd name="T45" fmla="*/ 9 h 84"/>
              <a:gd name="T46" fmla="*/ 10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9" y="67"/>
                </a:lnTo>
                <a:lnTo>
                  <a:pt x="21" y="79"/>
                </a:lnTo>
                <a:lnTo>
                  <a:pt x="28" y="83"/>
                </a:lnTo>
                <a:lnTo>
                  <a:pt x="37" y="84"/>
                </a:lnTo>
                <a:lnTo>
                  <a:pt x="44" y="84"/>
                </a:lnTo>
                <a:lnTo>
                  <a:pt x="53" y="84"/>
                </a:lnTo>
                <a:lnTo>
                  <a:pt x="60" y="81"/>
                </a:lnTo>
                <a:lnTo>
                  <a:pt x="67" y="77"/>
                </a:lnTo>
                <a:lnTo>
                  <a:pt x="74" y="72"/>
                </a:lnTo>
                <a:lnTo>
                  <a:pt x="79" y="65"/>
                </a:lnTo>
                <a:lnTo>
                  <a:pt x="84" y="49"/>
                </a:lnTo>
                <a:lnTo>
                  <a:pt x="84" y="32"/>
                </a:lnTo>
                <a:lnTo>
                  <a:pt x="75" y="18"/>
                </a:lnTo>
                <a:lnTo>
                  <a:pt x="63" y="5"/>
                </a:lnTo>
                <a:lnTo>
                  <a:pt x="56" y="2"/>
                </a:lnTo>
                <a:lnTo>
                  <a:pt x="47" y="0"/>
                </a:lnTo>
                <a:lnTo>
                  <a:pt x="40" y="0"/>
                </a:lnTo>
                <a:lnTo>
                  <a:pt x="32" y="2"/>
                </a:lnTo>
                <a:lnTo>
                  <a:pt x="25" y="4"/>
                </a:lnTo>
                <a:lnTo>
                  <a:pt x="17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7551738" y="3822700"/>
            <a:ext cx="68263" cy="66675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0 w 84"/>
              <a:gd name="T5" fmla="*/ 53 h 84"/>
              <a:gd name="T6" fmla="*/ 7 w 84"/>
              <a:gd name="T7" fmla="*/ 67 h 84"/>
              <a:gd name="T8" fmla="*/ 19 w 84"/>
              <a:gd name="T9" fmla="*/ 79 h 84"/>
              <a:gd name="T10" fmla="*/ 28 w 84"/>
              <a:gd name="T11" fmla="*/ 83 h 84"/>
              <a:gd name="T12" fmla="*/ 35 w 84"/>
              <a:gd name="T13" fmla="*/ 84 h 84"/>
              <a:gd name="T14" fmla="*/ 44 w 84"/>
              <a:gd name="T15" fmla="*/ 84 h 84"/>
              <a:gd name="T16" fmla="*/ 52 w 84"/>
              <a:gd name="T17" fmla="*/ 84 h 84"/>
              <a:gd name="T18" fmla="*/ 60 w 84"/>
              <a:gd name="T19" fmla="*/ 81 h 84"/>
              <a:gd name="T20" fmla="*/ 67 w 84"/>
              <a:gd name="T21" fmla="*/ 77 h 84"/>
              <a:gd name="T22" fmla="*/ 74 w 84"/>
              <a:gd name="T23" fmla="*/ 72 h 84"/>
              <a:gd name="T24" fmla="*/ 79 w 84"/>
              <a:gd name="T25" fmla="*/ 65 h 84"/>
              <a:gd name="T26" fmla="*/ 84 w 84"/>
              <a:gd name="T27" fmla="*/ 49 h 84"/>
              <a:gd name="T28" fmla="*/ 82 w 84"/>
              <a:gd name="T29" fmla="*/ 32 h 84"/>
              <a:gd name="T30" fmla="*/ 75 w 84"/>
              <a:gd name="T31" fmla="*/ 18 h 84"/>
              <a:gd name="T32" fmla="*/ 63 w 84"/>
              <a:gd name="T33" fmla="*/ 5 h 84"/>
              <a:gd name="T34" fmla="*/ 56 w 84"/>
              <a:gd name="T35" fmla="*/ 2 h 84"/>
              <a:gd name="T36" fmla="*/ 47 w 84"/>
              <a:gd name="T37" fmla="*/ 0 h 84"/>
              <a:gd name="T38" fmla="*/ 40 w 84"/>
              <a:gd name="T39" fmla="*/ 0 h 84"/>
              <a:gd name="T40" fmla="*/ 31 w 84"/>
              <a:gd name="T41" fmla="*/ 2 h 84"/>
              <a:gd name="T42" fmla="*/ 24 w 84"/>
              <a:gd name="T43" fmla="*/ 4 h 84"/>
              <a:gd name="T44" fmla="*/ 17 w 84"/>
              <a:gd name="T45" fmla="*/ 9 h 84"/>
              <a:gd name="T46" fmla="*/ 10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4"/>
                </a:lnTo>
                <a:lnTo>
                  <a:pt x="44" y="84"/>
                </a:lnTo>
                <a:lnTo>
                  <a:pt x="52" y="84"/>
                </a:lnTo>
                <a:lnTo>
                  <a:pt x="60" y="81"/>
                </a:lnTo>
                <a:lnTo>
                  <a:pt x="67" y="77"/>
                </a:lnTo>
                <a:lnTo>
                  <a:pt x="74" y="72"/>
                </a:lnTo>
                <a:lnTo>
                  <a:pt x="79" y="65"/>
                </a:lnTo>
                <a:lnTo>
                  <a:pt x="84" y="49"/>
                </a:lnTo>
                <a:lnTo>
                  <a:pt x="82" y="32"/>
                </a:lnTo>
                <a:lnTo>
                  <a:pt x="75" y="18"/>
                </a:lnTo>
                <a:lnTo>
                  <a:pt x="63" y="5"/>
                </a:lnTo>
                <a:lnTo>
                  <a:pt x="56" y="2"/>
                </a:lnTo>
                <a:lnTo>
                  <a:pt x="47" y="0"/>
                </a:lnTo>
                <a:lnTo>
                  <a:pt x="40" y="0"/>
                </a:lnTo>
                <a:lnTo>
                  <a:pt x="31" y="2"/>
                </a:lnTo>
                <a:lnTo>
                  <a:pt x="24" y="4"/>
                </a:lnTo>
                <a:lnTo>
                  <a:pt x="17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467600" y="3967163"/>
            <a:ext cx="65088" cy="65088"/>
          </a:xfrm>
          <a:custGeom>
            <a:avLst/>
            <a:gdLst>
              <a:gd name="T0" fmla="*/ 5 w 82"/>
              <a:gd name="T1" fmla="*/ 19 h 82"/>
              <a:gd name="T2" fmla="*/ 0 w 82"/>
              <a:gd name="T3" fmla="*/ 35 h 82"/>
              <a:gd name="T4" fmla="*/ 0 w 82"/>
              <a:gd name="T5" fmla="*/ 51 h 82"/>
              <a:gd name="T6" fmla="*/ 7 w 82"/>
              <a:gd name="T7" fmla="*/ 66 h 82"/>
              <a:gd name="T8" fmla="*/ 19 w 82"/>
              <a:gd name="T9" fmla="*/ 77 h 82"/>
              <a:gd name="T10" fmla="*/ 28 w 82"/>
              <a:gd name="T11" fmla="*/ 81 h 82"/>
              <a:gd name="T12" fmla="*/ 35 w 82"/>
              <a:gd name="T13" fmla="*/ 82 h 82"/>
              <a:gd name="T14" fmla="*/ 44 w 82"/>
              <a:gd name="T15" fmla="*/ 82 h 82"/>
              <a:gd name="T16" fmla="*/ 52 w 82"/>
              <a:gd name="T17" fmla="*/ 82 h 82"/>
              <a:gd name="T18" fmla="*/ 59 w 82"/>
              <a:gd name="T19" fmla="*/ 79 h 82"/>
              <a:gd name="T20" fmla="*/ 66 w 82"/>
              <a:gd name="T21" fmla="*/ 75 h 82"/>
              <a:gd name="T22" fmla="*/ 72 w 82"/>
              <a:gd name="T23" fmla="*/ 70 h 82"/>
              <a:gd name="T24" fmla="*/ 77 w 82"/>
              <a:gd name="T25" fmla="*/ 63 h 82"/>
              <a:gd name="T26" fmla="*/ 82 w 82"/>
              <a:gd name="T27" fmla="*/ 47 h 82"/>
              <a:gd name="T28" fmla="*/ 82 w 82"/>
              <a:gd name="T29" fmla="*/ 30 h 82"/>
              <a:gd name="T30" fmla="*/ 75 w 82"/>
              <a:gd name="T31" fmla="*/ 16 h 82"/>
              <a:gd name="T32" fmla="*/ 63 w 82"/>
              <a:gd name="T33" fmla="*/ 5 h 82"/>
              <a:gd name="T34" fmla="*/ 54 w 82"/>
              <a:gd name="T35" fmla="*/ 1 h 82"/>
              <a:gd name="T36" fmla="*/ 47 w 82"/>
              <a:gd name="T37" fmla="*/ 0 h 82"/>
              <a:gd name="T38" fmla="*/ 38 w 82"/>
              <a:gd name="T39" fmla="*/ 0 h 82"/>
              <a:gd name="T40" fmla="*/ 31 w 82"/>
              <a:gd name="T41" fmla="*/ 0 h 82"/>
              <a:gd name="T42" fmla="*/ 22 w 82"/>
              <a:gd name="T43" fmla="*/ 3 h 82"/>
              <a:gd name="T44" fmla="*/ 15 w 82"/>
              <a:gd name="T45" fmla="*/ 7 h 82"/>
              <a:gd name="T46" fmla="*/ 10 w 82"/>
              <a:gd name="T47" fmla="*/ 12 h 82"/>
              <a:gd name="T48" fmla="*/ 5 w 82"/>
              <a:gd name="T49" fmla="*/ 1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2">
                <a:moveTo>
                  <a:pt x="5" y="19"/>
                </a:moveTo>
                <a:lnTo>
                  <a:pt x="0" y="35"/>
                </a:lnTo>
                <a:lnTo>
                  <a:pt x="0" y="51"/>
                </a:lnTo>
                <a:lnTo>
                  <a:pt x="7" y="66"/>
                </a:lnTo>
                <a:lnTo>
                  <a:pt x="19" y="77"/>
                </a:lnTo>
                <a:lnTo>
                  <a:pt x="28" y="81"/>
                </a:lnTo>
                <a:lnTo>
                  <a:pt x="35" y="82"/>
                </a:lnTo>
                <a:lnTo>
                  <a:pt x="44" y="82"/>
                </a:lnTo>
                <a:lnTo>
                  <a:pt x="52" y="82"/>
                </a:lnTo>
                <a:lnTo>
                  <a:pt x="59" y="79"/>
                </a:lnTo>
                <a:lnTo>
                  <a:pt x="66" y="75"/>
                </a:lnTo>
                <a:lnTo>
                  <a:pt x="72" y="70"/>
                </a:lnTo>
                <a:lnTo>
                  <a:pt x="77" y="63"/>
                </a:lnTo>
                <a:lnTo>
                  <a:pt x="82" y="47"/>
                </a:lnTo>
                <a:lnTo>
                  <a:pt x="82" y="30"/>
                </a:lnTo>
                <a:lnTo>
                  <a:pt x="75" y="16"/>
                </a:lnTo>
                <a:lnTo>
                  <a:pt x="63" y="5"/>
                </a:lnTo>
                <a:lnTo>
                  <a:pt x="54" y="1"/>
                </a:lnTo>
                <a:lnTo>
                  <a:pt x="47" y="0"/>
                </a:lnTo>
                <a:lnTo>
                  <a:pt x="38" y="0"/>
                </a:lnTo>
                <a:lnTo>
                  <a:pt x="31" y="0"/>
                </a:lnTo>
                <a:lnTo>
                  <a:pt x="22" y="3"/>
                </a:lnTo>
                <a:lnTo>
                  <a:pt x="15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7381875" y="4110038"/>
            <a:ext cx="66675" cy="66675"/>
          </a:xfrm>
          <a:custGeom>
            <a:avLst/>
            <a:gdLst>
              <a:gd name="T0" fmla="*/ 6 w 83"/>
              <a:gd name="T1" fmla="*/ 19 h 82"/>
              <a:gd name="T2" fmla="*/ 0 w 83"/>
              <a:gd name="T3" fmla="*/ 35 h 82"/>
              <a:gd name="T4" fmla="*/ 0 w 83"/>
              <a:gd name="T5" fmla="*/ 52 h 82"/>
              <a:gd name="T6" fmla="*/ 8 w 83"/>
              <a:gd name="T7" fmla="*/ 66 h 82"/>
              <a:gd name="T8" fmla="*/ 20 w 83"/>
              <a:gd name="T9" fmla="*/ 77 h 82"/>
              <a:gd name="T10" fmla="*/ 29 w 83"/>
              <a:gd name="T11" fmla="*/ 80 h 82"/>
              <a:gd name="T12" fmla="*/ 36 w 83"/>
              <a:gd name="T13" fmla="*/ 82 h 82"/>
              <a:gd name="T14" fmla="*/ 44 w 83"/>
              <a:gd name="T15" fmla="*/ 82 h 82"/>
              <a:gd name="T16" fmla="*/ 51 w 83"/>
              <a:gd name="T17" fmla="*/ 82 h 82"/>
              <a:gd name="T18" fmla="*/ 60 w 83"/>
              <a:gd name="T19" fmla="*/ 79 h 82"/>
              <a:gd name="T20" fmla="*/ 67 w 83"/>
              <a:gd name="T21" fmla="*/ 75 h 82"/>
              <a:gd name="T22" fmla="*/ 73 w 83"/>
              <a:gd name="T23" fmla="*/ 70 h 82"/>
              <a:gd name="T24" fmla="*/ 78 w 83"/>
              <a:gd name="T25" fmla="*/ 63 h 82"/>
              <a:gd name="T26" fmla="*/ 83 w 83"/>
              <a:gd name="T27" fmla="*/ 47 h 82"/>
              <a:gd name="T28" fmla="*/ 83 w 83"/>
              <a:gd name="T29" fmla="*/ 31 h 82"/>
              <a:gd name="T30" fmla="*/ 76 w 83"/>
              <a:gd name="T31" fmla="*/ 15 h 82"/>
              <a:gd name="T32" fmla="*/ 64 w 83"/>
              <a:gd name="T33" fmla="*/ 5 h 82"/>
              <a:gd name="T34" fmla="*/ 55 w 83"/>
              <a:gd name="T35" fmla="*/ 1 h 82"/>
              <a:gd name="T36" fmla="*/ 48 w 83"/>
              <a:gd name="T37" fmla="*/ 0 h 82"/>
              <a:gd name="T38" fmla="*/ 39 w 83"/>
              <a:gd name="T39" fmla="*/ 0 h 82"/>
              <a:gd name="T40" fmla="*/ 30 w 83"/>
              <a:gd name="T41" fmla="*/ 0 h 82"/>
              <a:gd name="T42" fmla="*/ 23 w 83"/>
              <a:gd name="T43" fmla="*/ 3 h 82"/>
              <a:gd name="T44" fmla="*/ 16 w 83"/>
              <a:gd name="T45" fmla="*/ 7 h 82"/>
              <a:gd name="T46" fmla="*/ 11 w 83"/>
              <a:gd name="T47" fmla="*/ 12 h 82"/>
              <a:gd name="T48" fmla="*/ 6 w 83"/>
              <a:gd name="T49" fmla="*/ 1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2">
                <a:moveTo>
                  <a:pt x="6" y="19"/>
                </a:moveTo>
                <a:lnTo>
                  <a:pt x="0" y="35"/>
                </a:lnTo>
                <a:lnTo>
                  <a:pt x="0" y="52"/>
                </a:lnTo>
                <a:lnTo>
                  <a:pt x="8" y="66"/>
                </a:lnTo>
                <a:lnTo>
                  <a:pt x="20" y="77"/>
                </a:lnTo>
                <a:lnTo>
                  <a:pt x="29" y="80"/>
                </a:lnTo>
                <a:lnTo>
                  <a:pt x="36" y="82"/>
                </a:lnTo>
                <a:lnTo>
                  <a:pt x="44" y="82"/>
                </a:lnTo>
                <a:lnTo>
                  <a:pt x="51" y="82"/>
                </a:lnTo>
                <a:lnTo>
                  <a:pt x="60" y="79"/>
                </a:lnTo>
                <a:lnTo>
                  <a:pt x="67" y="75"/>
                </a:lnTo>
                <a:lnTo>
                  <a:pt x="73" y="70"/>
                </a:lnTo>
                <a:lnTo>
                  <a:pt x="78" y="63"/>
                </a:lnTo>
                <a:lnTo>
                  <a:pt x="83" y="47"/>
                </a:lnTo>
                <a:lnTo>
                  <a:pt x="83" y="31"/>
                </a:lnTo>
                <a:lnTo>
                  <a:pt x="76" y="15"/>
                </a:lnTo>
                <a:lnTo>
                  <a:pt x="64" y="5"/>
                </a:lnTo>
                <a:lnTo>
                  <a:pt x="55" y="1"/>
                </a:lnTo>
                <a:lnTo>
                  <a:pt x="48" y="0"/>
                </a:lnTo>
                <a:lnTo>
                  <a:pt x="39" y="0"/>
                </a:lnTo>
                <a:lnTo>
                  <a:pt x="30" y="0"/>
                </a:lnTo>
                <a:lnTo>
                  <a:pt x="23" y="3"/>
                </a:lnTo>
                <a:lnTo>
                  <a:pt x="16" y="7"/>
                </a:lnTo>
                <a:lnTo>
                  <a:pt x="11" y="12"/>
                </a:lnTo>
                <a:lnTo>
                  <a:pt x="6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296150" y="4254500"/>
            <a:ext cx="66675" cy="66675"/>
          </a:xfrm>
          <a:custGeom>
            <a:avLst/>
            <a:gdLst>
              <a:gd name="T0" fmla="*/ 5 w 84"/>
              <a:gd name="T1" fmla="*/ 19 h 84"/>
              <a:gd name="T2" fmla="*/ 0 w 84"/>
              <a:gd name="T3" fmla="*/ 35 h 84"/>
              <a:gd name="T4" fmla="*/ 1 w 84"/>
              <a:gd name="T5" fmla="*/ 52 h 84"/>
              <a:gd name="T6" fmla="*/ 8 w 84"/>
              <a:gd name="T7" fmla="*/ 66 h 84"/>
              <a:gd name="T8" fmla="*/ 21 w 84"/>
              <a:gd name="T9" fmla="*/ 77 h 84"/>
              <a:gd name="T10" fmla="*/ 28 w 84"/>
              <a:gd name="T11" fmla="*/ 80 h 84"/>
              <a:gd name="T12" fmla="*/ 36 w 84"/>
              <a:gd name="T13" fmla="*/ 82 h 84"/>
              <a:gd name="T14" fmla="*/ 44 w 84"/>
              <a:gd name="T15" fmla="*/ 84 h 84"/>
              <a:gd name="T16" fmla="*/ 52 w 84"/>
              <a:gd name="T17" fmla="*/ 82 h 84"/>
              <a:gd name="T18" fmla="*/ 59 w 84"/>
              <a:gd name="T19" fmla="*/ 80 h 84"/>
              <a:gd name="T20" fmla="*/ 66 w 84"/>
              <a:gd name="T21" fmla="*/ 75 h 84"/>
              <a:gd name="T22" fmla="*/ 73 w 84"/>
              <a:gd name="T23" fmla="*/ 70 h 84"/>
              <a:gd name="T24" fmla="*/ 79 w 84"/>
              <a:gd name="T25" fmla="*/ 63 h 84"/>
              <a:gd name="T26" fmla="*/ 84 w 84"/>
              <a:gd name="T27" fmla="*/ 47 h 84"/>
              <a:gd name="T28" fmla="*/ 84 w 84"/>
              <a:gd name="T29" fmla="*/ 31 h 84"/>
              <a:gd name="T30" fmla="*/ 77 w 84"/>
              <a:gd name="T31" fmla="*/ 17 h 84"/>
              <a:gd name="T32" fmla="*/ 65 w 84"/>
              <a:gd name="T33" fmla="*/ 5 h 84"/>
              <a:gd name="T34" fmla="*/ 56 w 84"/>
              <a:gd name="T35" fmla="*/ 1 h 84"/>
              <a:gd name="T36" fmla="*/ 49 w 84"/>
              <a:gd name="T37" fmla="*/ 0 h 84"/>
              <a:gd name="T38" fmla="*/ 40 w 84"/>
              <a:gd name="T39" fmla="*/ 0 h 84"/>
              <a:gd name="T40" fmla="*/ 31 w 84"/>
              <a:gd name="T41" fmla="*/ 0 h 84"/>
              <a:gd name="T42" fmla="*/ 24 w 84"/>
              <a:gd name="T43" fmla="*/ 3 h 84"/>
              <a:gd name="T44" fmla="*/ 17 w 84"/>
              <a:gd name="T45" fmla="*/ 7 h 84"/>
              <a:gd name="T46" fmla="*/ 10 w 84"/>
              <a:gd name="T47" fmla="*/ 12 h 84"/>
              <a:gd name="T48" fmla="*/ 5 w 84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19"/>
                </a:moveTo>
                <a:lnTo>
                  <a:pt x="0" y="35"/>
                </a:lnTo>
                <a:lnTo>
                  <a:pt x="1" y="52"/>
                </a:lnTo>
                <a:lnTo>
                  <a:pt x="8" y="66"/>
                </a:lnTo>
                <a:lnTo>
                  <a:pt x="21" y="77"/>
                </a:lnTo>
                <a:lnTo>
                  <a:pt x="28" y="80"/>
                </a:lnTo>
                <a:lnTo>
                  <a:pt x="36" y="82"/>
                </a:lnTo>
                <a:lnTo>
                  <a:pt x="44" y="84"/>
                </a:lnTo>
                <a:lnTo>
                  <a:pt x="52" y="82"/>
                </a:lnTo>
                <a:lnTo>
                  <a:pt x="59" y="80"/>
                </a:lnTo>
                <a:lnTo>
                  <a:pt x="66" y="75"/>
                </a:lnTo>
                <a:lnTo>
                  <a:pt x="73" y="70"/>
                </a:lnTo>
                <a:lnTo>
                  <a:pt x="79" y="63"/>
                </a:lnTo>
                <a:lnTo>
                  <a:pt x="84" y="47"/>
                </a:lnTo>
                <a:lnTo>
                  <a:pt x="84" y="31"/>
                </a:lnTo>
                <a:lnTo>
                  <a:pt x="77" y="17"/>
                </a:lnTo>
                <a:lnTo>
                  <a:pt x="65" y="5"/>
                </a:lnTo>
                <a:lnTo>
                  <a:pt x="56" y="1"/>
                </a:lnTo>
                <a:lnTo>
                  <a:pt x="49" y="0"/>
                </a:lnTo>
                <a:lnTo>
                  <a:pt x="40" y="0"/>
                </a:lnTo>
                <a:lnTo>
                  <a:pt x="31" y="0"/>
                </a:lnTo>
                <a:lnTo>
                  <a:pt x="24" y="3"/>
                </a:lnTo>
                <a:lnTo>
                  <a:pt x="17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210425" y="4397375"/>
            <a:ext cx="66675" cy="66675"/>
          </a:xfrm>
          <a:custGeom>
            <a:avLst/>
            <a:gdLst>
              <a:gd name="T0" fmla="*/ 6 w 85"/>
              <a:gd name="T1" fmla="*/ 20 h 85"/>
              <a:gd name="T2" fmla="*/ 0 w 85"/>
              <a:gd name="T3" fmla="*/ 36 h 85"/>
              <a:gd name="T4" fmla="*/ 0 w 85"/>
              <a:gd name="T5" fmla="*/ 53 h 85"/>
              <a:gd name="T6" fmla="*/ 9 w 85"/>
              <a:gd name="T7" fmla="*/ 67 h 85"/>
              <a:gd name="T8" fmla="*/ 22 w 85"/>
              <a:gd name="T9" fmla="*/ 80 h 85"/>
              <a:gd name="T10" fmla="*/ 29 w 85"/>
              <a:gd name="T11" fmla="*/ 83 h 85"/>
              <a:gd name="T12" fmla="*/ 37 w 85"/>
              <a:gd name="T13" fmla="*/ 85 h 85"/>
              <a:gd name="T14" fmla="*/ 44 w 85"/>
              <a:gd name="T15" fmla="*/ 85 h 85"/>
              <a:gd name="T16" fmla="*/ 53 w 85"/>
              <a:gd name="T17" fmla="*/ 83 h 85"/>
              <a:gd name="T18" fmla="*/ 60 w 85"/>
              <a:gd name="T19" fmla="*/ 81 h 85"/>
              <a:gd name="T20" fmla="*/ 67 w 85"/>
              <a:gd name="T21" fmla="*/ 76 h 85"/>
              <a:gd name="T22" fmla="*/ 74 w 85"/>
              <a:gd name="T23" fmla="*/ 71 h 85"/>
              <a:gd name="T24" fmla="*/ 79 w 85"/>
              <a:gd name="T25" fmla="*/ 64 h 85"/>
              <a:gd name="T26" fmla="*/ 85 w 85"/>
              <a:gd name="T27" fmla="*/ 48 h 85"/>
              <a:gd name="T28" fmla="*/ 85 w 85"/>
              <a:gd name="T29" fmla="*/ 32 h 85"/>
              <a:gd name="T30" fmla="*/ 76 w 85"/>
              <a:gd name="T31" fmla="*/ 18 h 85"/>
              <a:gd name="T32" fmla="*/ 64 w 85"/>
              <a:gd name="T33" fmla="*/ 6 h 85"/>
              <a:gd name="T34" fmla="*/ 57 w 85"/>
              <a:gd name="T35" fmla="*/ 2 h 85"/>
              <a:gd name="T36" fmla="*/ 48 w 85"/>
              <a:gd name="T37" fmla="*/ 0 h 85"/>
              <a:gd name="T38" fmla="*/ 41 w 85"/>
              <a:gd name="T39" fmla="*/ 0 h 85"/>
              <a:gd name="T40" fmla="*/ 32 w 85"/>
              <a:gd name="T41" fmla="*/ 0 h 85"/>
              <a:gd name="T42" fmla="*/ 25 w 85"/>
              <a:gd name="T43" fmla="*/ 4 h 85"/>
              <a:gd name="T44" fmla="*/ 18 w 85"/>
              <a:gd name="T45" fmla="*/ 7 h 85"/>
              <a:gd name="T46" fmla="*/ 11 w 85"/>
              <a:gd name="T47" fmla="*/ 13 h 85"/>
              <a:gd name="T48" fmla="*/ 6 w 85"/>
              <a:gd name="T49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5">
                <a:moveTo>
                  <a:pt x="6" y="20"/>
                </a:moveTo>
                <a:lnTo>
                  <a:pt x="0" y="36"/>
                </a:lnTo>
                <a:lnTo>
                  <a:pt x="0" y="53"/>
                </a:lnTo>
                <a:lnTo>
                  <a:pt x="9" y="67"/>
                </a:lnTo>
                <a:lnTo>
                  <a:pt x="22" y="80"/>
                </a:lnTo>
                <a:lnTo>
                  <a:pt x="29" y="83"/>
                </a:lnTo>
                <a:lnTo>
                  <a:pt x="37" y="85"/>
                </a:lnTo>
                <a:lnTo>
                  <a:pt x="44" y="85"/>
                </a:lnTo>
                <a:lnTo>
                  <a:pt x="53" y="83"/>
                </a:lnTo>
                <a:lnTo>
                  <a:pt x="60" y="81"/>
                </a:lnTo>
                <a:lnTo>
                  <a:pt x="67" y="76"/>
                </a:lnTo>
                <a:lnTo>
                  <a:pt x="74" y="71"/>
                </a:lnTo>
                <a:lnTo>
                  <a:pt x="79" y="64"/>
                </a:lnTo>
                <a:lnTo>
                  <a:pt x="85" y="48"/>
                </a:lnTo>
                <a:lnTo>
                  <a:pt x="85" y="32"/>
                </a:lnTo>
                <a:lnTo>
                  <a:pt x="76" y="18"/>
                </a:lnTo>
                <a:lnTo>
                  <a:pt x="64" y="6"/>
                </a:lnTo>
                <a:lnTo>
                  <a:pt x="57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7"/>
                </a:lnTo>
                <a:lnTo>
                  <a:pt x="11" y="13"/>
                </a:lnTo>
                <a:lnTo>
                  <a:pt x="6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127875" y="4541838"/>
            <a:ext cx="65088" cy="66675"/>
          </a:xfrm>
          <a:custGeom>
            <a:avLst/>
            <a:gdLst>
              <a:gd name="T0" fmla="*/ 5 w 83"/>
              <a:gd name="T1" fmla="*/ 21 h 85"/>
              <a:gd name="T2" fmla="*/ 0 w 83"/>
              <a:gd name="T3" fmla="*/ 37 h 85"/>
              <a:gd name="T4" fmla="*/ 0 w 83"/>
              <a:gd name="T5" fmla="*/ 53 h 85"/>
              <a:gd name="T6" fmla="*/ 7 w 83"/>
              <a:gd name="T7" fmla="*/ 67 h 85"/>
              <a:gd name="T8" fmla="*/ 19 w 83"/>
              <a:gd name="T9" fmla="*/ 79 h 85"/>
              <a:gd name="T10" fmla="*/ 28 w 83"/>
              <a:gd name="T11" fmla="*/ 83 h 85"/>
              <a:gd name="T12" fmla="*/ 35 w 83"/>
              <a:gd name="T13" fmla="*/ 85 h 85"/>
              <a:gd name="T14" fmla="*/ 44 w 83"/>
              <a:gd name="T15" fmla="*/ 85 h 85"/>
              <a:gd name="T16" fmla="*/ 53 w 83"/>
              <a:gd name="T17" fmla="*/ 85 h 85"/>
              <a:gd name="T18" fmla="*/ 60 w 83"/>
              <a:gd name="T19" fmla="*/ 81 h 85"/>
              <a:gd name="T20" fmla="*/ 67 w 83"/>
              <a:gd name="T21" fmla="*/ 76 h 85"/>
              <a:gd name="T22" fmla="*/ 72 w 83"/>
              <a:gd name="T23" fmla="*/ 71 h 85"/>
              <a:gd name="T24" fmla="*/ 77 w 83"/>
              <a:gd name="T25" fmla="*/ 64 h 85"/>
              <a:gd name="T26" fmla="*/ 83 w 83"/>
              <a:gd name="T27" fmla="*/ 48 h 85"/>
              <a:gd name="T28" fmla="*/ 81 w 83"/>
              <a:gd name="T29" fmla="*/ 32 h 85"/>
              <a:gd name="T30" fmla="*/ 76 w 83"/>
              <a:gd name="T31" fmla="*/ 18 h 85"/>
              <a:gd name="T32" fmla="*/ 63 w 83"/>
              <a:gd name="T33" fmla="*/ 6 h 85"/>
              <a:gd name="T34" fmla="*/ 56 w 83"/>
              <a:gd name="T35" fmla="*/ 2 h 85"/>
              <a:gd name="T36" fmla="*/ 47 w 83"/>
              <a:gd name="T37" fmla="*/ 0 h 85"/>
              <a:gd name="T38" fmla="*/ 40 w 83"/>
              <a:gd name="T39" fmla="*/ 0 h 85"/>
              <a:gd name="T40" fmla="*/ 32 w 83"/>
              <a:gd name="T41" fmla="*/ 0 h 85"/>
              <a:gd name="T42" fmla="*/ 25 w 83"/>
              <a:gd name="T43" fmla="*/ 4 h 85"/>
              <a:gd name="T44" fmla="*/ 18 w 83"/>
              <a:gd name="T45" fmla="*/ 9 h 85"/>
              <a:gd name="T46" fmla="*/ 11 w 83"/>
              <a:gd name="T47" fmla="*/ 14 h 85"/>
              <a:gd name="T48" fmla="*/ 5 w 83"/>
              <a:gd name="T49" fmla="*/ 2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5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5"/>
                </a:lnTo>
                <a:lnTo>
                  <a:pt x="44" y="85"/>
                </a:lnTo>
                <a:lnTo>
                  <a:pt x="53" y="85"/>
                </a:lnTo>
                <a:lnTo>
                  <a:pt x="60" y="81"/>
                </a:lnTo>
                <a:lnTo>
                  <a:pt x="67" y="76"/>
                </a:lnTo>
                <a:lnTo>
                  <a:pt x="72" y="71"/>
                </a:lnTo>
                <a:lnTo>
                  <a:pt x="77" y="64"/>
                </a:lnTo>
                <a:lnTo>
                  <a:pt x="83" y="48"/>
                </a:lnTo>
                <a:lnTo>
                  <a:pt x="81" y="32"/>
                </a:lnTo>
                <a:lnTo>
                  <a:pt x="76" y="18"/>
                </a:lnTo>
                <a:lnTo>
                  <a:pt x="63" y="6"/>
                </a:lnTo>
                <a:lnTo>
                  <a:pt x="56" y="2"/>
                </a:lnTo>
                <a:lnTo>
                  <a:pt x="47" y="0"/>
                </a:lnTo>
                <a:lnTo>
                  <a:pt x="40" y="0"/>
                </a:lnTo>
                <a:lnTo>
                  <a:pt x="32" y="0"/>
                </a:lnTo>
                <a:lnTo>
                  <a:pt x="25" y="4"/>
                </a:lnTo>
                <a:lnTo>
                  <a:pt x="18" y="9"/>
                </a:lnTo>
                <a:lnTo>
                  <a:pt x="11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037388" y="4697413"/>
            <a:ext cx="66675" cy="66675"/>
          </a:xfrm>
          <a:custGeom>
            <a:avLst/>
            <a:gdLst>
              <a:gd name="T0" fmla="*/ 5 w 82"/>
              <a:gd name="T1" fmla="*/ 19 h 84"/>
              <a:gd name="T2" fmla="*/ 0 w 82"/>
              <a:gd name="T3" fmla="*/ 35 h 84"/>
              <a:gd name="T4" fmla="*/ 0 w 82"/>
              <a:gd name="T5" fmla="*/ 53 h 84"/>
              <a:gd name="T6" fmla="*/ 7 w 82"/>
              <a:gd name="T7" fmla="*/ 67 h 84"/>
              <a:gd name="T8" fmla="*/ 19 w 82"/>
              <a:gd name="T9" fmla="*/ 79 h 84"/>
              <a:gd name="T10" fmla="*/ 26 w 82"/>
              <a:gd name="T11" fmla="*/ 83 h 84"/>
              <a:gd name="T12" fmla="*/ 35 w 82"/>
              <a:gd name="T13" fmla="*/ 84 h 84"/>
              <a:gd name="T14" fmla="*/ 42 w 82"/>
              <a:gd name="T15" fmla="*/ 84 h 84"/>
              <a:gd name="T16" fmla="*/ 51 w 82"/>
              <a:gd name="T17" fmla="*/ 83 h 84"/>
              <a:gd name="T18" fmla="*/ 58 w 82"/>
              <a:gd name="T19" fmla="*/ 81 h 84"/>
              <a:gd name="T20" fmla="*/ 65 w 82"/>
              <a:gd name="T21" fmla="*/ 76 h 84"/>
              <a:gd name="T22" fmla="*/ 72 w 82"/>
              <a:gd name="T23" fmla="*/ 70 h 84"/>
              <a:gd name="T24" fmla="*/ 77 w 82"/>
              <a:gd name="T25" fmla="*/ 63 h 84"/>
              <a:gd name="T26" fmla="*/ 82 w 82"/>
              <a:gd name="T27" fmla="*/ 48 h 84"/>
              <a:gd name="T28" fmla="*/ 82 w 82"/>
              <a:gd name="T29" fmla="*/ 32 h 84"/>
              <a:gd name="T30" fmla="*/ 75 w 82"/>
              <a:gd name="T31" fmla="*/ 18 h 84"/>
              <a:gd name="T32" fmla="*/ 63 w 82"/>
              <a:gd name="T33" fmla="*/ 5 h 84"/>
              <a:gd name="T34" fmla="*/ 54 w 82"/>
              <a:gd name="T35" fmla="*/ 2 h 84"/>
              <a:gd name="T36" fmla="*/ 47 w 82"/>
              <a:gd name="T37" fmla="*/ 0 h 84"/>
              <a:gd name="T38" fmla="*/ 38 w 82"/>
              <a:gd name="T39" fmla="*/ 0 h 84"/>
              <a:gd name="T40" fmla="*/ 29 w 82"/>
              <a:gd name="T41" fmla="*/ 0 h 84"/>
              <a:gd name="T42" fmla="*/ 22 w 82"/>
              <a:gd name="T43" fmla="*/ 4 h 84"/>
              <a:gd name="T44" fmla="*/ 15 w 82"/>
              <a:gd name="T45" fmla="*/ 7 h 84"/>
              <a:gd name="T46" fmla="*/ 10 w 82"/>
              <a:gd name="T47" fmla="*/ 12 h 84"/>
              <a:gd name="T48" fmla="*/ 5 w 82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4">
                <a:moveTo>
                  <a:pt x="5" y="19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6" y="83"/>
                </a:lnTo>
                <a:lnTo>
                  <a:pt x="35" y="84"/>
                </a:lnTo>
                <a:lnTo>
                  <a:pt x="42" y="84"/>
                </a:lnTo>
                <a:lnTo>
                  <a:pt x="51" y="83"/>
                </a:lnTo>
                <a:lnTo>
                  <a:pt x="58" y="81"/>
                </a:lnTo>
                <a:lnTo>
                  <a:pt x="65" y="76"/>
                </a:lnTo>
                <a:lnTo>
                  <a:pt x="72" y="70"/>
                </a:lnTo>
                <a:lnTo>
                  <a:pt x="77" y="63"/>
                </a:lnTo>
                <a:lnTo>
                  <a:pt x="82" y="48"/>
                </a:lnTo>
                <a:lnTo>
                  <a:pt x="82" y="32"/>
                </a:lnTo>
                <a:lnTo>
                  <a:pt x="75" y="18"/>
                </a:lnTo>
                <a:lnTo>
                  <a:pt x="63" y="5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29" y="0"/>
                </a:lnTo>
                <a:lnTo>
                  <a:pt x="22" y="4"/>
                </a:lnTo>
                <a:lnTo>
                  <a:pt x="15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596188" y="3455988"/>
            <a:ext cx="66675" cy="68263"/>
          </a:xfrm>
          <a:custGeom>
            <a:avLst/>
            <a:gdLst>
              <a:gd name="T0" fmla="*/ 6 w 85"/>
              <a:gd name="T1" fmla="*/ 21 h 84"/>
              <a:gd name="T2" fmla="*/ 0 w 85"/>
              <a:gd name="T3" fmla="*/ 37 h 84"/>
              <a:gd name="T4" fmla="*/ 0 w 85"/>
              <a:gd name="T5" fmla="*/ 53 h 84"/>
              <a:gd name="T6" fmla="*/ 7 w 85"/>
              <a:gd name="T7" fmla="*/ 67 h 84"/>
              <a:gd name="T8" fmla="*/ 20 w 85"/>
              <a:gd name="T9" fmla="*/ 79 h 84"/>
              <a:gd name="T10" fmla="*/ 28 w 85"/>
              <a:gd name="T11" fmla="*/ 82 h 84"/>
              <a:gd name="T12" fmla="*/ 35 w 85"/>
              <a:gd name="T13" fmla="*/ 84 h 84"/>
              <a:gd name="T14" fmla="*/ 44 w 85"/>
              <a:gd name="T15" fmla="*/ 84 h 84"/>
              <a:gd name="T16" fmla="*/ 53 w 85"/>
              <a:gd name="T17" fmla="*/ 84 h 84"/>
              <a:gd name="T18" fmla="*/ 60 w 85"/>
              <a:gd name="T19" fmla="*/ 81 h 84"/>
              <a:gd name="T20" fmla="*/ 67 w 85"/>
              <a:gd name="T21" fmla="*/ 75 h 84"/>
              <a:gd name="T22" fmla="*/ 74 w 85"/>
              <a:gd name="T23" fmla="*/ 70 h 84"/>
              <a:gd name="T24" fmla="*/ 79 w 85"/>
              <a:gd name="T25" fmla="*/ 63 h 84"/>
              <a:gd name="T26" fmla="*/ 85 w 85"/>
              <a:gd name="T27" fmla="*/ 47 h 84"/>
              <a:gd name="T28" fmla="*/ 83 w 85"/>
              <a:gd name="T29" fmla="*/ 31 h 84"/>
              <a:gd name="T30" fmla="*/ 76 w 85"/>
              <a:gd name="T31" fmla="*/ 17 h 84"/>
              <a:gd name="T32" fmla="*/ 63 w 85"/>
              <a:gd name="T33" fmla="*/ 5 h 84"/>
              <a:gd name="T34" fmla="*/ 56 w 85"/>
              <a:gd name="T35" fmla="*/ 2 h 84"/>
              <a:gd name="T36" fmla="*/ 48 w 85"/>
              <a:gd name="T37" fmla="*/ 0 h 84"/>
              <a:gd name="T38" fmla="*/ 41 w 85"/>
              <a:gd name="T39" fmla="*/ 0 h 84"/>
              <a:gd name="T40" fmla="*/ 32 w 85"/>
              <a:gd name="T41" fmla="*/ 0 h 84"/>
              <a:gd name="T42" fmla="*/ 25 w 85"/>
              <a:gd name="T43" fmla="*/ 3 h 84"/>
              <a:gd name="T44" fmla="*/ 18 w 85"/>
              <a:gd name="T45" fmla="*/ 9 h 84"/>
              <a:gd name="T46" fmla="*/ 11 w 85"/>
              <a:gd name="T47" fmla="*/ 14 h 84"/>
              <a:gd name="T48" fmla="*/ 6 w 85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4">
                <a:moveTo>
                  <a:pt x="6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20" y="79"/>
                </a:lnTo>
                <a:lnTo>
                  <a:pt x="28" y="82"/>
                </a:lnTo>
                <a:lnTo>
                  <a:pt x="35" y="84"/>
                </a:lnTo>
                <a:lnTo>
                  <a:pt x="44" y="84"/>
                </a:lnTo>
                <a:lnTo>
                  <a:pt x="53" y="84"/>
                </a:lnTo>
                <a:lnTo>
                  <a:pt x="60" y="81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5" y="47"/>
                </a:lnTo>
                <a:lnTo>
                  <a:pt x="83" y="31"/>
                </a:lnTo>
                <a:lnTo>
                  <a:pt x="76" y="17"/>
                </a:lnTo>
                <a:lnTo>
                  <a:pt x="63" y="5"/>
                </a:lnTo>
                <a:lnTo>
                  <a:pt x="56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3"/>
                </a:lnTo>
                <a:lnTo>
                  <a:pt x="18" y="9"/>
                </a:lnTo>
                <a:lnTo>
                  <a:pt x="11" y="14"/>
                </a:lnTo>
                <a:lnTo>
                  <a:pt x="6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510463" y="3598863"/>
            <a:ext cx="65088" cy="66675"/>
          </a:xfrm>
          <a:custGeom>
            <a:avLst/>
            <a:gdLst>
              <a:gd name="T0" fmla="*/ 5 w 83"/>
              <a:gd name="T1" fmla="*/ 21 h 84"/>
              <a:gd name="T2" fmla="*/ 0 w 83"/>
              <a:gd name="T3" fmla="*/ 37 h 84"/>
              <a:gd name="T4" fmla="*/ 0 w 83"/>
              <a:gd name="T5" fmla="*/ 53 h 84"/>
              <a:gd name="T6" fmla="*/ 7 w 83"/>
              <a:gd name="T7" fmla="*/ 67 h 84"/>
              <a:gd name="T8" fmla="*/ 19 w 83"/>
              <a:gd name="T9" fmla="*/ 79 h 84"/>
              <a:gd name="T10" fmla="*/ 28 w 83"/>
              <a:gd name="T11" fmla="*/ 83 h 84"/>
              <a:gd name="T12" fmla="*/ 35 w 83"/>
              <a:gd name="T13" fmla="*/ 84 h 84"/>
              <a:gd name="T14" fmla="*/ 44 w 83"/>
              <a:gd name="T15" fmla="*/ 84 h 84"/>
              <a:gd name="T16" fmla="*/ 51 w 83"/>
              <a:gd name="T17" fmla="*/ 84 h 84"/>
              <a:gd name="T18" fmla="*/ 60 w 83"/>
              <a:gd name="T19" fmla="*/ 81 h 84"/>
              <a:gd name="T20" fmla="*/ 67 w 83"/>
              <a:gd name="T21" fmla="*/ 77 h 84"/>
              <a:gd name="T22" fmla="*/ 72 w 83"/>
              <a:gd name="T23" fmla="*/ 72 h 84"/>
              <a:gd name="T24" fmla="*/ 77 w 83"/>
              <a:gd name="T25" fmla="*/ 65 h 84"/>
              <a:gd name="T26" fmla="*/ 83 w 83"/>
              <a:gd name="T27" fmla="*/ 49 h 84"/>
              <a:gd name="T28" fmla="*/ 83 w 83"/>
              <a:gd name="T29" fmla="*/ 32 h 84"/>
              <a:gd name="T30" fmla="*/ 76 w 83"/>
              <a:gd name="T31" fmla="*/ 18 h 84"/>
              <a:gd name="T32" fmla="*/ 63 w 83"/>
              <a:gd name="T33" fmla="*/ 5 h 84"/>
              <a:gd name="T34" fmla="*/ 55 w 83"/>
              <a:gd name="T35" fmla="*/ 2 h 84"/>
              <a:gd name="T36" fmla="*/ 48 w 83"/>
              <a:gd name="T37" fmla="*/ 0 h 84"/>
              <a:gd name="T38" fmla="*/ 39 w 83"/>
              <a:gd name="T39" fmla="*/ 0 h 84"/>
              <a:gd name="T40" fmla="*/ 30 w 83"/>
              <a:gd name="T41" fmla="*/ 0 h 84"/>
              <a:gd name="T42" fmla="*/ 23 w 83"/>
              <a:gd name="T43" fmla="*/ 4 h 84"/>
              <a:gd name="T44" fmla="*/ 16 w 83"/>
              <a:gd name="T45" fmla="*/ 9 h 84"/>
              <a:gd name="T46" fmla="*/ 11 w 83"/>
              <a:gd name="T47" fmla="*/ 14 h 84"/>
              <a:gd name="T48" fmla="*/ 5 w 83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4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4"/>
                </a:lnTo>
                <a:lnTo>
                  <a:pt x="44" y="84"/>
                </a:lnTo>
                <a:lnTo>
                  <a:pt x="51" y="84"/>
                </a:lnTo>
                <a:lnTo>
                  <a:pt x="60" y="81"/>
                </a:lnTo>
                <a:lnTo>
                  <a:pt x="67" y="77"/>
                </a:lnTo>
                <a:lnTo>
                  <a:pt x="72" y="72"/>
                </a:lnTo>
                <a:lnTo>
                  <a:pt x="77" y="65"/>
                </a:lnTo>
                <a:lnTo>
                  <a:pt x="83" y="49"/>
                </a:lnTo>
                <a:lnTo>
                  <a:pt x="83" y="32"/>
                </a:lnTo>
                <a:lnTo>
                  <a:pt x="76" y="18"/>
                </a:lnTo>
                <a:lnTo>
                  <a:pt x="63" y="5"/>
                </a:lnTo>
                <a:lnTo>
                  <a:pt x="55" y="2"/>
                </a:lnTo>
                <a:lnTo>
                  <a:pt x="48" y="0"/>
                </a:lnTo>
                <a:lnTo>
                  <a:pt x="39" y="0"/>
                </a:lnTo>
                <a:lnTo>
                  <a:pt x="30" y="0"/>
                </a:lnTo>
                <a:lnTo>
                  <a:pt x="23" y="4"/>
                </a:lnTo>
                <a:lnTo>
                  <a:pt x="16" y="9"/>
                </a:lnTo>
                <a:lnTo>
                  <a:pt x="11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481888" y="3389313"/>
            <a:ext cx="66675" cy="66675"/>
          </a:xfrm>
          <a:custGeom>
            <a:avLst/>
            <a:gdLst>
              <a:gd name="T0" fmla="*/ 5 w 83"/>
              <a:gd name="T1" fmla="*/ 21 h 84"/>
              <a:gd name="T2" fmla="*/ 0 w 83"/>
              <a:gd name="T3" fmla="*/ 36 h 84"/>
              <a:gd name="T4" fmla="*/ 0 w 83"/>
              <a:gd name="T5" fmla="*/ 52 h 84"/>
              <a:gd name="T6" fmla="*/ 7 w 83"/>
              <a:gd name="T7" fmla="*/ 66 h 84"/>
              <a:gd name="T8" fmla="*/ 19 w 83"/>
              <a:gd name="T9" fmla="*/ 79 h 84"/>
              <a:gd name="T10" fmla="*/ 28 w 83"/>
              <a:gd name="T11" fmla="*/ 82 h 84"/>
              <a:gd name="T12" fmla="*/ 35 w 83"/>
              <a:gd name="T13" fmla="*/ 84 h 84"/>
              <a:gd name="T14" fmla="*/ 44 w 83"/>
              <a:gd name="T15" fmla="*/ 84 h 84"/>
              <a:gd name="T16" fmla="*/ 53 w 83"/>
              <a:gd name="T17" fmla="*/ 84 h 84"/>
              <a:gd name="T18" fmla="*/ 60 w 83"/>
              <a:gd name="T19" fmla="*/ 80 h 84"/>
              <a:gd name="T20" fmla="*/ 67 w 83"/>
              <a:gd name="T21" fmla="*/ 75 h 84"/>
              <a:gd name="T22" fmla="*/ 72 w 83"/>
              <a:gd name="T23" fmla="*/ 70 h 84"/>
              <a:gd name="T24" fmla="*/ 77 w 83"/>
              <a:gd name="T25" fmla="*/ 63 h 84"/>
              <a:gd name="T26" fmla="*/ 83 w 83"/>
              <a:gd name="T27" fmla="*/ 47 h 84"/>
              <a:gd name="T28" fmla="*/ 83 w 83"/>
              <a:gd name="T29" fmla="*/ 31 h 84"/>
              <a:gd name="T30" fmla="*/ 75 w 83"/>
              <a:gd name="T31" fmla="*/ 17 h 84"/>
              <a:gd name="T32" fmla="*/ 63 w 83"/>
              <a:gd name="T33" fmla="*/ 5 h 84"/>
              <a:gd name="T34" fmla="*/ 56 w 83"/>
              <a:gd name="T35" fmla="*/ 1 h 84"/>
              <a:gd name="T36" fmla="*/ 47 w 83"/>
              <a:gd name="T37" fmla="*/ 0 h 84"/>
              <a:gd name="T38" fmla="*/ 40 w 83"/>
              <a:gd name="T39" fmla="*/ 0 h 84"/>
              <a:gd name="T40" fmla="*/ 32 w 83"/>
              <a:gd name="T41" fmla="*/ 0 h 84"/>
              <a:gd name="T42" fmla="*/ 25 w 83"/>
              <a:gd name="T43" fmla="*/ 3 h 84"/>
              <a:gd name="T44" fmla="*/ 18 w 83"/>
              <a:gd name="T45" fmla="*/ 8 h 84"/>
              <a:gd name="T46" fmla="*/ 10 w 83"/>
              <a:gd name="T47" fmla="*/ 14 h 84"/>
              <a:gd name="T48" fmla="*/ 5 w 83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4">
                <a:moveTo>
                  <a:pt x="5" y="21"/>
                </a:moveTo>
                <a:lnTo>
                  <a:pt x="0" y="36"/>
                </a:lnTo>
                <a:lnTo>
                  <a:pt x="0" y="52"/>
                </a:lnTo>
                <a:lnTo>
                  <a:pt x="7" y="66"/>
                </a:lnTo>
                <a:lnTo>
                  <a:pt x="19" y="79"/>
                </a:lnTo>
                <a:lnTo>
                  <a:pt x="28" y="82"/>
                </a:lnTo>
                <a:lnTo>
                  <a:pt x="35" y="84"/>
                </a:lnTo>
                <a:lnTo>
                  <a:pt x="44" y="84"/>
                </a:lnTo>
                <a:lnTo>
                  <a:pt x="53" y="84"/>
                </a:lnTo>
                <a:lnTo>
                  <a:pt x="60" y="80"/>
                </a:lnTo>
                <a:lnTo>
                  <a:pt x="67" y="75"/>
                </a:lnTo>
                <a:lnTo>
                  <a:pt x="72" y="70"/>
                </a:lnTo>
                <a:lnTo>
                  <a:pt x="77" y="63"/>
                </a:lnTo>
                <a:lnTo>
                  <a:pt x="83" y="47"/>
                </a:lnTo>
                <a:lnTo>
                  <a:pt x="83" y="31"/>
                </a:lnTo>
                <a:lnTo>
                  <a:pt x="75" y="17"/>
                </a:lnTo>
                <a:lnTo>
                  <a:pt x="63" y="5"/>
                </a:lnTo>
                <a:lnTo>
                  <a:pt x="56" y="1"/>
                </a:lnTo>
                <a:lnTo>
                  <a:pt x="47" y="0"/>
                </a:lnTo>
                <a:lnTo>
                  <a:pt x="40" y="0"/>
                </a:lnTo>
                <a:lnTo>
                  <a:pt x="32" y="0"/>
                </a:lnTo>
                <a:lnTo>
                  <a:pt x="25" y="3"/>
                </a:lnTo>
                <a:lnTo>
                  <a:pt x="18" y="8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7397750" y="3533775"/>
            <a:ext cx="65088" cy="65088"/>
          </a:xfrm>
          <a:custGeom>
            <a:avLst/>
            <a:gdLst>
              <a:gd name="T0" fmla="*/ 5 w 82"/>
              <a:gd name="T1" fmla="*/ 22 h 83"/>
              <a:gd name="T2" fmla="*/ 0 w 82"/>
              <a:gd name="T3" fmla="*/ 36 h 83"/>
              <a:gd name="T4" fmla="*/ 0 w 82"/>
              <a:gd name="T5" fmla="*/ 51 h 83"/>
              <a:gd name="T6" fmla="*/ 7 w 82"/>
              <a:gd name="T7" fmla="*/ 65 h 83"/>
              <a:gd name="T8" fmla="*/ 19 w 82"/>
              <a:gd name="T9" fmla="*/ 78 h 83"/>
              <a:gd name="T10" fmla="*/ 28 w 82"/>
              <a:gd name="T11" fmla="*/ 81 h 83"/>
              <a:gd name="T12" fmla="*/ 35 w 82"/>
              <a:gd name="T13" fmla="*/ 83 h 83"/>
              <a:gd name="T14" fmla="*/ 44 w 82"/>
              <a:gd name="T15" fmla="*/ 83 h 83"/>
              <a:gd name="T16" fmla="*/ 51 w 82"/>
              <a:gd name="T17" fmla="*/ 83 h 83"/>
              <a:gd name="T18" fmla="*/ 60 w 82"/>
              <a:gd name="T19" fmla="*/ 80 h 83"/>
              <a:gd name="T20" fmla="*/ 67 w 82"/>
              <a:gd name="T21" fmla="*/ 74 h 83"/>
              <a:gd name="T22" fmla="*/ 72 w 82"/>
              <a:gd name="T23" fmla="*/ 69 h 83"/>
              <a:gd name="T24" fmla="*/ 77 w 82"/>
              <a:gd name="T25" fmla="*/ 62 h 83"/>
              <a:gd name="T26" fmla="*/ 82 w 82"/>
              <a:gd name="T27" fmla="*/ 46 h 83"/>
              <a:gd name="T28" fmla="*/ 82 w 82"/>
              <a:gd name="T29" fmla="*/ 30 h 83"/>
              <a:gd name="T30" fmla="*/ 75 w 82"/>
              <a:gd name="T31" fmla="*/ 16 h 83"/>
              <a:gd name="T32" fmla="*/ 63 w 82"/>
              <a:gd name="T33" fmla="*/ 6 h 83"/>
              <a:gd name="T34" fmla="*/ 54 w 82"/>
              <a:gd name="T35" fmla="*/ 2 h 83"/>
              <a:gd name="T36" fmla="*/ 47 w 82"/>
              <a:gd name="T37" fmla="*/ 0 h 83"/>
              <a:gd name="T38" fmla="*/ 38 w 82"/>
              <a:gd name="T39" fmla="*/ 0 h 83"/>
              <a:gd name="T40" fmla="*/ 30 w 82"/>
              <a:gd name="T41" fmla="*/ 0 h 83"/>
              <a:gd name="T42" fmla="*/ 23 w 82"/>
              <a:gd name="T43" fmla="*/ 4 h 83"/>
              <a:gd name="T44" fmla="*/ 16 w 82"/>
              <a:gd name="T45" fmla="*/ 9 h 83"/>
              <a:gd name="T46" fmla="*/ 10 w 82"/>
              <a:gd name="T47" fmla="*/ 15 h 83"/>
              <a:gd name="T48" fmla="*/ 5 w 82"/>
              <a:gd name="T49" fmla="*/ 22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3">
                <a:moveTo>
                  <a:pt x="5" y="22"/>
                </a:moveTo>
                <a:lnTo>
                  <a:pt x="0" y="36"/>
                </a:lnTo>
                <a:lnTo>
                  <a:pt x="0" y="51"/>
                </a:lnTo>
                <a:lnTo>
                  <a:pt x="7" y="65"/>
                </a:lnTo>
                <a:lnTo>
                  <a:pt x="19" y="78"/>
                </a:lnTo>
                <a:lnTo>
                  <a:pt x="28" y="81"/>
                </a:lnTo>
                <a:lnTo>
                  <a:pt x="35" y="83"/>
                </a:lnTo>
                <a:lnTo>
                  <a:pt x="44" y="83"/>
                </a:lnTo>
                <a:lnTo>
                  <a:pt x="51" y="83"/>
                </a:lnTo>
                <a:lnTo>
                  <a:pt x="60" y="80"/>
                </a:lnTo>
                <a:lnTo>
                  <a:pt x="67" y="74"/>
                </a:lnTo>
                <a:lnTo>
                  <a:pt x="72" y="69"/>
                </a:lnTo>
                <a:lnTo>
                  <a:pt x="77" y="62"/>
                </a:lnTo>
                <a:lnTo>
                  <a:pt x="82" y="46"/>
                </a:lnTo>
                <a:lnTo>
                  <a:pt x="82" y="30"/>
                </a:lnTo>
                <a:lnTo>
                  <a:pt x="75" y="16"/>
                </a:lnTo>
                <a:lnTo>
                  <a:pt x="63" y="6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30" y="0"/>
                </a:lnTo>
                <a:lnTo>
                  <a:pt x="23" y="4"/>
                </a:lnTo>
                <a:lnTo>
                  <a:pt x="16" y="9"/>
                </a:lnTo>
                <a:lnTo>
                  <a:pt x="10" y="15"/>
                </a:lnTo>
                <a:lnTo>
                  <a:pt x="5" y="22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369175" y="3322638"/>
            <a:ext cx="66675" cy="66675"/>
          </a:xfrm>
          <a:custGeom>
            <a:avLst/>
            <a:gdLst>
              <a:gd name="T0" fmla="*/ 5 w 82"/>
              <a:gd name="T1" fmla="*/ 20 h 85"/>
              <a:gd name="T2" fmla="*/ 0 w 82"/>
              <a:gd name="T3" fmla="*/ 35 h 85"/>
              <a:gd name="T4" fmla="*/ 0 w 82"/>
              <a:gd name="T5" fmla="*/ 53 h 85"/>
              <a:gd name="T6" fmla="*/ 7 w 82"/>
              <a:gd name="T7" fmla="*/ 67 h 85"/>
              <a:gd name="T8" fmla="*/ 19 w 82"/>
              <a:gd name="T9" fmla="*/ 79 h 85"/>
              <a:gd name="T10" fmla="*/ 28 w 82"/>
              <a:gd name="T11" fmla="*/ 83 h 85"/>
              <a:gd name="T12" fmla="*/ 35 w 82"/>
              <a:gd name="T13" fmla="*/ 85 h 85"/>
              <a:gd name="T14" fmla="*/ 44 w 82"/>
              <a:gd name="T15" fmla="*/ 85 h 85"/>
              <a:gd name="T16" fmla="*/ 52 w 82"/>
              <a:gd name="T17" fmla="*/ 85 h 85"/>
              <a:gd name="T18" fmla="*/ 59 w 82"/>
              <a:gd name="T19" fmla="*/ 81 h 85"/>
              <a:gd name="T20" fmla="*/ 66 w 82"/>
              <a:gd name="T21" fmla="*/ 76 h 85"/>
              <a:gd name="T22" fmla="*/ 72 w 82"/>
              <a:gd name="T23" fmla="*/ 71 h 85"/>
              <a:gd name="T24" fmla="*/ 77 w 82"/>
              <a:gd name="T25" fmla="*/ 63 h 85"/>
              <a:gd name="T26" fmla="*/ 82 w 82"/>
              <a:gd name="T27" fmla="*/ 48 h 85"/>
              <a:gd name="T28" fmla="*/ 82 w 82"/>
              <a:gd name="T29" fmla="*/ 32 h 85"/>
              <a:gd name="T30" fmla="*/ 75 w 82"/>
              <a:gd name="T31" fmla="*/ 18 h 85"/>
              <a:gd name="T32" fmla="*/ 63 w 82"/>
              <a:gd name="T33" fmla="*/ 6 h 85"/>
              <a:gd name="T34" fmla="*/ 54 w 82"/>
              <a:gd name="T35" fmla="*/ 2 h 85"/>
              <a:gd name="T36" fmla="*/ 47 w 82"/>
              <a:gd name="T37" fmla="*/ 0 h 85"/>
              <a:gd name="T38" fmla="*/ 38 w 82"/>
              <a:gd name="T39" fmla="*/ 0 h 85"/>
              <a:gd name="T40" fmla="*/ 31 w 82"/>
              <a:gd name="T41" fmla="*/ 0 h 85"/>
              <a:gd name="T42" fmla="*/ 23 w 82"/>
              <a:gd name="T43" fmla="*/ 4 h 85"/>
              <a:gd name="T44" fmla="*/ 15 w 82"/>
              <a:gd name="T45" fmla="*/ 7 h 85"/>
              <a:gd name="T46" fmla="*/ 10 w 82"/>
              <a:gd name="T47" fmla="*/ 13 h 85"/>
              <a:gd name="T48" fmla="*/ 5 w 82"/>
              <a:gd name="T49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5">
                <a:moveTo>
                  <a:pt x="5" y="20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5"/>
                </a:lnTo>
                <a:lnTo>
                  <a:pt x="44" y="85"/>
                </a:lnTo>
                <a:lnTo>
                  <a:pt x="52" y="85"/>
                </a:lnTo>
                <a:lnTo>
                  <a:pt x="59" y="81"/>
                </a:lnTo>
                <a:lnTo>
                  <a:pt x="66" y="76"/>
                </a:lnTo>
                <a:lnTo>
                  <a:pt x="72" y="71"/>
                </a:lnTo>
                <a:lnTo>
                  <a:pt x="77" y="63"/>
                </a:lnTo>
                <a:lnTo>
                  <a:pt x="82" y="48"/>
                </a:lnTo>
                <a:lnTo>
                  <a:pt x="82" y="32"/>
                </a:lnTo>
                <a:lnTo>
                  <a:pt x="75" y="18"/>
                </a:lnTo>
                <a:lnTo>
                  <a:pt x="63" y="6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31" y="0"/>
                </a:lnTo>
                <a:lnTo>
                  <a:pt x="23" y="4"/>
                </a:lnTo>
                <a:lnTo>
                  <a:pt x="15" y="7"/>
                </a:lnTo>
                <a:lnTo>
                  <a:pt x="10" y="13"/>
                </a:lnTo>
                <a:lnTo>
                  <a:pt x="5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285038" y="3467100"/>
            <a:ext cx="65088" cy="66675"/>
          </a:xfrm>
          <a:custGeom>
            <a:avLst/>
            <a:gdLst>
              <a:gd name="T0" fmla="*/ 5 w 82"/>
              <a:gd name="T1" fmla="*/ 21 h 84"/>
              <a:gd name="T2" fmla="*/ 0 w 82"/>
              <a:gd name="T3" fmla="*/ 37 h 84"/>
              <a:gd name="T4" fmla="*/ 0 w 82"/>
              <a:gd name="T5" fmla="*/ 53 h 84"/>
              <a:gd name="T6" fmla="*/ 7 w 82"/>
              <a:gd name="T7" fmla="*/ 67 h 84"/>
              <a:gd name="T8" fmla="*/ 19 w 82"/>
              <a:gd name="T9" fmla="*/ 79 h 84"/>
              <a:gd name="T10" fmla="*/ 28 w 82"/>
              <a:gd name="T11" fmla="*/ 83 h 84"/>
              <a:gd name="T12" fmla="*/ 35 w 82"/>
              <a:gd name="T13" fmla="*/ 84 h 84"/>
              <a:gd name="T14" fmla="*/ 43 w 82"/>
              <a:gd name="T15" fmla="*/ 84 h 84"/>
              <a:gd name="T16" fmla="*/ 50 w 82"/>
              <a:gd name="T17" fmla="*/ 84 h 84"/>
              <a:gd name="T18" fmla="*/ 59 w 82"/>
              <a:gd name="T19" fmla="*/ 81 h 84"/>
              <a:gd name="T20" fmla="*/ 66 w 82"/>
              <a:gd name="T21" fmla="*/ 76 h 84"/>
              <a:gd name="T22" fmla="*/ 72 w 82"/>
              <a:gd name="T23" fmla="*/ 70 h 84"/>
              <a:gd name="T24" fmla="*/ 77 w 82"/>
              <a:gd name="T25" fmla="*/ 63 h 84"/>
              <a:gd name="T26" fmla="*/ 82 w 82"/>
              <a:gd name="T27" fmla="*/ 48 h 84"/>
              <a:gd name="T28" fmla="*/ 82 w 82"/>
              <a:gd name="T29" fmla="*/ 32 h 84"/>
              <a:gd name="T30" fmla="*/ 75 w 82"/>
              <a:gd name="T31" fmla="*/ 18 h 84"/>
              <a:gd name="T32" fmla="*/ 63 w 82"/>
              <a:gd name="T33" fmla="*/ 5 h 84"/>
              <a:gd name="T34" fmla="*/ 54 w 82"/>
              <a:gd name="T35" fmla="*/ 2 h 84"/>
              <a:gd name="T36" fmla="*/ 47 w 82"/>
              <a:gd name="T37" fmla="*/ 0 h 84"/>
              <a:gd name="T38" fmla="*/ 38 w 82"/>
              <a:gd name="T39" fmla="*/ 0 h 84"/>
              <a:gd name="T40" fmla="*/ 29 w 82"/>
              <a:gd name="T41" fmla="*/ 0 h 84"/>
              <a:gd name="T42" fmla="*/ 22 w 82"/>
              <a:gd name="T43" fmla="*/ 4 h 84"/>
              <a:gd name="T44" fmla="*/ 15 w 82"/>
              <a:gd name="T45" fmla="*/ 9 h 84"/>
              <a:gd name="T46" fmla="*/ 10 w 82"/>
              <a:gd name="T47" fmla="*/ 14 h 84"/>
              <a:gd name="T48" fmla="*/ 5 w 82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4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4"/>
                </a:lnTo>
                <a:lnTo>
                  <a:pt x="43" y="84"/>
                </a:lnTo>
                <a:lnTo>
                  <a:pt x="50" y="84"/>
                </a:lnTo>
                <a:lnTo>
                  <a:pt x="59" y="81"/>
                </a:lnTo>
                <a:lnTo>
                  <a:pt x="66" y="76"/>
                </a:lnTo>
                <a:lnTo>
                  <a:pt x="72" y="70"/>
                </a:lnTo>
                <a:lnTo>
                  <a:pt x="77" y="63"/>
                </a:lnTo>
                <a:lnTo>
                  <a:pt x="82" y="48"/>
                </a:lnTo>
                <a:lnTo>
                  <a:pt x="82" y="32"/>
                </a:lnTo>
                <a:lnTo>
                  <a:pt x="75" y="18"/>
                </a:lnTo>
                <a:lnTo>
                  <a:pt x="63" y="5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29" y="0"/>
                </a:lnTo>
                <a:lnTo>
                  <a:pt x="22" y="4"/>
                </a:lnTo>
                <a:lnTo>
                  <a:pt x="15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256463" y="3255963"/>
            <a:ext cx="65088" cy="66675"/>
          </a:xfrm>
          <a:custGeom>
            <a:avLst/>
            <a:gdLst>
              <a:gd name="T0" fmla="*/ 6 w 83"/>
              <a:gd name="T1" fmla="*/ 19 h 84"/>
              <a:gd name="T2" fmla="*/ 0 w 83"/>
              <a:gd name="T3" fmla="*/ 35 h 84"/>
              <a:gd name="T4" fmla="*/ 0 w 83"/>
              <a:gd name="T5" fmla="*/ 53 h 84"/>
              <a:gd name="T6" fmla="*/ 7 w 83"/>
              <a:gd name="T7" fmla="*/ 67 h 84"/>
              <a:gd name="T8" fmla="*/ 20 w 83"/>
              <a:gd name="T9" fmla="*/ 79 h 84"/>
              <a:gd name="T10" fmla="*/ 29 w 83"/>
              <a:gd name="T11" fmla="*/ 82 h 84"/>
              <a:gd name="T12" fmla="*/ 36 w 83"/>
              <a:gd name="T13" fmla="*/ 84 h 84"/>
              <a:gd name="T14" fmla="*/ 44 w 83"/>
              <a:gd name="T15" fmla="*/ 84 h 84"/>
              <a:gd name="T16" fmla="*/ 53 w 83"/>
              <a:gd name="T17" fmla="*/ 82 h 84"/>
              <a:gd name="T18" fmla="*/ 60 w 83"/>
              <a:gd name="T19" fmla="*/ 81 h 84"/>
              <a:gd name="T20" fmla="*/ 67 w 83"/>
              <a:gd name="T21" fmla="*/ 75 h 84"/>
              <a:gd name="T22" fmla="*/ 72 w 83"/>
              <a:gd name="T23" fmla="*/ 70 h 84"/>
              <a:gd name="T24" fmla="*/ 78 w 83"/>
              <a:gd name="T25" fmla="*/ 63 h 84"/>
              <a:gd name="T26" fmla="*/ 83 w 83"/>
              <a:gd name="T27" fmla="*/ 47 h 84"/>
              <a:gd name="T28" fmla="*/ 83 w 83"/>
              <a:gd name="T29" fmla="*/ 32 h 84"/>
              <a:gd name="T30" fmla="*/ 76 w 83"/>
              <a:gd name="T31" fmla="*/ 18 h 84"/>
              <a:gd name="T32" fmla="*/ 64 w 83"/>
              <a:gd name="T33" fmla="*/ 5 h 84"/>
              <a:gd name="T34" fmla="*/ 55 w 83"/>
              <a:gd name="T35" fmla="*/ 2 h 84"/>
              <a:gd name="T36" fmla="*/ 48 w 83"/>
              <a:gd name="T37" fmla="*/ 0 h 84"/>
              <a:gd name="T38" fmla="*/ 39 w 83"/>
              <a:gd name="T39" fmla="*/ 0 h 84"/>
              <a:gd name="T40" fmla="*/ 32 w 83"/>
              <a:gd name="T41" fmla="*/ 0 h 84"/>
              <a:gd name="T42" fmla="*/ 23 w 83"/>
              <a:gd name="T43" fmla="*/ 3 h 84"/>
              <a:gd name="T44" fmla="*/ 16 w 83"/>
              <a:gd name="T45" fmla="*/ 7 h 84"/>
              <a:gd name="T46" fmla="*/ 11 w 83"/>
              <a:gd name="T47" fmla="*/ 12 h 84"/>
              <a:gd name="T48" fmla="*/ 6 w 83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4">
                <a:moveTo>
                  <a:pt x="6" y="19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20" y="79"/>
                </a:lnTo>
                <a:lnTo>
                  <a:pt x="29" y="82"/>
                </a:lnTo>
                <a:lnTo>
                  <a:pt x="36" y="84"/>
                </a:lnTo>
                <a:lnTo>
                  <a:pt x="44" y="84"/>
                </a:lnTo>
                <a:lnTo>
                  <a:pt x="53" y="82"/>
                </a:lnTo>
                <a:lnTo>
                  <a:pt x="60" y="81"/>
                </a:lnTo>
                <a:lnTo>
                  <a:pt x="67" y="75"/>
                </a:lnTo>
                <a:lnTo>
                  <a:pt x="72" y="70"/>
                </a:lnTo>
                <a:lnTo>
                  <a:pt x="78" y="63"/>
                </a:lnTo>
                <a:lnTo>
                  <a:pt x="83" y="47"/>
                </a:lnTo>
                <a:lnTo>
                  <a:pt x="83" y="32"/>
                </a:lnTo>
                <a:lnTo>
                  <a:pt x="76" y="18"/>
                </a:lnTo>
                <a:lnTo>
                  <a:pt x="64" y="5"/>
                </a:lnTo>
                <a:lnTo>
                  <a:pt x="55" y="2"/>
                </a:lnTo>
                <a:lnTo>
                  <a:pt x="48" y="0"/>
                </a:lnTo>
                <a:lnTo>
                  <a:pt x="39" y="0"/>
                </a:lnTo>
                <a:lnTo>
                  <a:pt x="32" y="0"/>
                </a:lnTo>
                <a:lnTo>
                  <a:pt x="23" y="3"/>
                </a:lnTo>
                <a:lnTo>
                  <a:pt x="16" y="7"/>
                </a:lnTo>
                <a:lnTo>
                  <a:pt x="11" y="12"/>
                </a:lnTo>
                <a:lnTo>
                  <a:pt x="6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173913" y="3398838"/>
            <a:ext cx="63500" cy="68263"/>
          </a:xfrm>
          <a:custGeom>
            <a:avLst/>
            <a:gdLst>
              <a:gd name="T0" fmla="*/ 5 w 81"/>
              <a:gd name="T1" fmla="*/ 21 h 84"/>
              <a:gd name="T2" fmla="*/ 0 w 81"/>
              <a:gd name="T3" fmla="*/ 37 h 84"/>
              <a:gd name="T4" fmla="*/ 0 w 81"/>
              <a:gd name="T5" fmla="*/ 53 h 84"/>
              <a:gd name="T6" fmla="*/ 7 w 81"/>
              <a:gd name="T7" fmla="*/ 67 h 84"/>
              <a:gd name="T8" fmla="*/ 18 w 81"/>
              <a:gd name="T9" fmla="*/ 79 h 84"/>
              <a:gd name="T10" fmla="*/ 26 w 81"/>
              <a:gd name="T11" fmla="*/ 82 h 84"/>
              <a:gd name="T12" fmla="*/ 33 w 81"/>
              <a:gd name="T13" fmla="*/ 84 h 84"/>
              <a:gd name="T14" fmla="*/ 42 w 81"/>
              <a:gd name="T15" fmla="*/ 84 h 84"/>
              <a:gd name="T16" fmla="*/ 49 w 81"/>
              <a:gd name="T17" fmla="*/ 84 h 84"/>
              <a:gd name="T18" fmla="*/ 58 w 81"/>
              <a:gd name="T19" fmla="*/ 81 h 84"/>
              <a:gd name="T20" fmla="*/ 65 w 81"/>
              <a:gd name="T21" fmla="*/ 75 h 84"/>
              <a:gd name="T22" fmla="*/ 70 w 81"/>
              <a:gd name="T23" fmla="*/ 70 h 84"/>
              <a:gd name="T24" fmla="*/ 76 w 81"/>
              <a:gd name="T25" fmla="*/ 63 h 84"/>
              <a:gd name="T26" fmla="*/ 81 w 81"/>
              <a:gd name="T27" fmla="*/ 47 h 84"/>
              <a:gd name="T28" fmla="*/ 81 w 81"/>
              <a:gd name="T29" fmla="*/ 31 h 84"/>
              <a:gd name="T30" fmla="*/ 74 w 81"/>
              <a:gd name="T31" fmla="*/ 17 h 84"/>
              <a:gd name="T32" fmla="*/ 61 w 81"/>
              <a:gd name="T33" fmla="*/ 5 h 84"/>
              <a:gd name="T34" fmla="*/ 53 w 81"/>
              <a:gd name="T35" fmla="*/ 2 h 84"/>
              <a:gd name="T36" fmla="*/ 46 w 81"/>
              <a:gd name="T37" fmla="*/ 0 h 84"/>
              <a:gd name="T38" fmla="*/ 37 w 81"/>
              <a:gd name="T39" fmla="*/ 0 h 84"/>
              <a:gd name="T40" fmla="*/ 28 w 81"/>
              <a:gd name="T41" fmla="*/ 0 h 84"/>
              <a:gd name="T42" fmla="*/ 21 w 81"/>
              <a:gd name="T43" fmla="*/ 3 h 84"/>
              <a:gd name="T44" fmla="*/ 14 w 81"/>
              <a:gd name="T45" fmla="*/ 9 h 84"/>
              <a:gd name="T46" fmla="*/ 9 w 81"/>
              <a:gd name="T47" fmla="*/ 14 h 84"/>
              <a:gd name="T48" fmla="*/ 5 w 81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1" h="84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8" y="79"/>
                </a:lnTo>
                <a:lnTo>
                  <a:pt x="26" y="82"/>
                </a:lnTo>
                <a:lnTo>
                  <a:pt x="33" y="84"/>
                </a:lnTo>
                <a:lnTo>
                  <a:pt x="42" y="84"/>
                </a:lnTo>
                <a:lnTo>
                  <a:pt x="49" y="84"/>
                </a:lnTo>
                <a:lnTo>
                  <a:pt x="58" y="81"/>
                </a:lnTo>
                <a:lnTo>
                  <a:pt x="65" y="75"/>
                </a:lnTo>
                <a:lnTo>
                  <a:pt x="70" y="70"/>
                </a:lnTo>
                <a:lnTo>
                  <a:pt x="76" y="63"/>
                </a:lnTo>
                <a:lnTo>
                  <a:pt x="81" y="47"/>
                </a:lnTo>
                <a:lnTo>
                  <a:pt x="81" y="31"/>
                </a:lnTo>
                <a:lnTo>
                  <a:pt x="74" y="17"/>
                </a:lnTo>
                <a:lnTo>
                  <a:pt x="61" y="5"/>
                </a:lnTo>
                <a:lnTo>
                  <a:pt x="53" y="2"/>
                </a:lnTo>
                <a:lnTo>
                  <a:pt x="46" y="0"/>
                </a:lnTo>
                <a:lnTo>
                  <a:pt x="37" y="0"/>
                </a:lnTo>
                <a:lnTo>
                  <a:pt x="28" y="0"/>
                </a:lnTo>
                <a:lnTo>
                  <a:pt x="21" y="3"/>
                </a:lnTo>
                <a:lnTo>
                  <a:pt x="14" y="9"/>
                </a:lnTo>
                <a:lnTo>
                  <a:pt x="9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45338" y="3189288"/>
            <a:ext cx="63500" cy="66675"/>
          </a:xfrm>
          <a:custGeom>
            <a:avLst/>
            <a:gdLst>
              <a:gd name="T0" fmla="*/ 5 w 81"/>
              <a:gd name="T1" fmla="*/ 19 h 84"/>
              <a:gd name="T2" fmla="*/ 0 w 81"/>
              <a:gd name="T3" fmla="*/ 35 h 84"/>
              <a:gd name="T4" fmla="*/ 0 w 81"/>
              <a:gd name="T5" fmla="*/ 52 h 84"/>
              <a:gd name="T6" fmla="*/ 7 w 81"/>
              <a:gd name="T7" fmla="*/ 66 h 84"/>
              <a:gd name="T8" fmla="*/ 19 w 81"/>
              <a:gd name="T9" fmla="*/ 79 h 84"/>
              <a:gd name="T10" fmla="*/ 28 w 81"/>
              <a:gd name="T11" fmla="*/ 82 h 84"/>
              <a:gd name="T12" fmla="*/ 35 w 81"/>
              <a:gd name="T13" fmla="*/ 84 h 84"/>
              <a:gd name="T14" fmla="*/ 44 w 81"/>
              <a:gd name="T15" fmla="*/ 84 h 84"/>
              <a:gd name="T16" fmla="*/ 51 w 81"/>
              <a:gd name="T17" fmla="*/ 82 h 84"/>
              <a:gd name="T18" fmla="*/ 58 w 81"/>
              <a:gd name="T19" fmla="*/ 80 h 84"/>
              <a:gd name="T20" fmla="*/ 65 w 81"/>
              <a:gd name="T21" fmla="*/ 75 h 84"/>
              <a:gd name="T22" fmla="*/ 70 w 81"/>
              <a:gd name="T23" fmla="*/ 70 h 84"/>
              <a:gd name="T24" fmla="*/ 75 w 81"/>
              <a:gd name="T25" fmla="*/ 63 h 84"/>
              <a:gd name="T26" fmla="*/ 81 w 81"/>
              <a:gd name="T27" fmla="*/ 47 h 84"/>
              <a:gd name="T28" fmla="*/ 81 w 81"/>
              <a:gd name="T29" fmla="*/ 31 h 84"/>
              <a:gd name="T30" fmla="*/ 74 w 81"/>
              <a:gd name="T31" fmla="*/ 17 h 84"/>
              <a:gd name="T32" fmla="*/ 61 w 81"/>
              <a:gd name="T33" fmla="*/ 5 h 84"/>
              <a:gd name="T34" fmla="*/ 54 w 81"/>
              <a:gd name="T35" fmla="*/ 1 h 84"/>
              <a:gd name="T36" fmla="*/ 46 w 81"/>
              <a:gd name="T37" fmla="*/ 0 h 84"/>
              <a:gd name="T38" fmla="*/ 39 w 81"/>
              <a:gd name="T39" fmla="*/ 0 h 84"/>
              <a:gd name="T40" fmla="*/ 32 w 81"/>
              <a:gd name="T41" fmla="*/ 0 h 84"/>
              <a:gd name="T42" fmla="*/ 23 w 81"/>
              <a:gd name="T43" fmla="*/ 3 h 84"/>
              <a:gd name="T44" fmla="*/ 16 w 81"/>
              <a:gd name="T45" fmla="*/ 7 h 84"/>
              <a:gd name="T46" fmla="*/ 10 w 81"/>
              <a:gd name="T47" fmla="*/ 12 h 84"/>
              <a:gd name="T48" fmla="*/ 5 w 81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1" h="84">
                <a:moveTo>
                  <a:pt x="5" y="19"/>
                </a:moveTo>
                <a:lnTo>
                  <a:pt x="0" y="35"/>
                </a:lnTo>
                <a:lnTo>
                  <a:pt x="0" y="52"/>
                </a:lnTo>
                <a:lnTo>
                  <a:pt x="7" y="66"/>
                </a:lnTo>
                <a:lnTo>
                  <a:pt x="19" y="79"/>
                </a:lnTo>
                <a:lnTo>
                  <a:pt x="28" y="82"/>
                </a:lnTo>
                <a:lnTo>
                  <a:pt x="35" y="84"/>
                </a:lnTo>
                <a:lnTo>
                  <a:pt x="44" y="84"/>
                </a:lnTo>
                <a:lnTo>
                  <a:pt x="51" y="82"/>
                </a:lnTo>
                <a:lnTo>
                  <a:pt x="58" y="80"/>
                </a:lnTo>
                <a:lnTo>
                  <a:pt x="65" y="75"/>
                </a:lnTo>
                <a:lnTo>
                  <a:pt x="70" y="70"/>
                </a:lnTo>
                <a:lnTo>
                  <a:pt x="75" y="63"/>
                </a:lnTo>
                <a:lnTo>
                  <a:pt x="81" y="47"/>
                </a:lnTo>
                <a:lnTo>
                  <a:pt x="81" y="31"/>
                </a:lnTo>
                <a:lnTo>
                  <a:pt x="74" y="17"/>
                </a:lnTo>
                <a:lnTo>
                  <a:pt x="61" y="5"/>
                </a:lnTo>
                <a:lnTo>
                  <a:pt x="54" y="1"/>
                </a:lnTo>
                <a:lnTo>
                  <a:pt x="46" y="0"/>
                </a:lnTo>
                <a:lnTo>
                  <a:pt x="39" y="0"/>
                </a:lnTo>
                <a:lnTo>
                  <a:pt x="32" y="0"/>
                </a:lnTo>
                <a:lnTo>
                  <a:pt x="23" y="3"/>
                </a:lnTo>
                <a:lnTo>
                  <a:pt x="16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7059613" y="3332163"/>
            <a:ext cx="66675" cy="66675"/>
          </a:xfrm>
          <a:custGeom>
            <a:avLst/>
            <a:gdLst>
              <a:gd name="T0" fmla="*/ 5 w 82"/>
              <a:gd name="T1" fmla="*/ 19 h 84"/>
              <a:gd name="T2" fmla="*/ 0 w 82"/>
              <a:gd name="T3" fmla="*/ 35 h 84"/>
              <a:gd name="T4" fmla="*/ 0 w 82"/>
              <a:gd name="T5" fmla="*/ 52 h 84"/>
              <a:gd name="T6" fmla="*/ 7 w 82"/>
              <a:gd name="T7" fmla="*/ 66 h 84"/>
              <a:gd name="T8" fmla="*/ 19 w 82"/>
              <a:gd name="T9" fmla="*/ 79 h 84"/>
              <a:gd name="T10" fmla="*/ 28 w 82"/>
              <a:gd name="T11" fmla="*/ 82 h 84"/>
              <a:gd name="T12" fmla="*/ 35 w 82"/>
              <a:gd name="T13" fmla="*/ 84 h 84"/>
              <a:gd name="T14" fmla="*/ 44 w 82"/>
              <a:gd name="T15" fmla="*/ 84 h 84"/>
              <a:gd name="T16" fmla="*/ 51 w 82"/>
              <a:gd name="T17" fmla="*/ 82 h 84"/>
              <a:gd name="T18" fmla="*/ 59 w 82"/>
              <a:gd name="T19" fmla="*/ 80 h 84"/>
              <a:gd name="T20" fmla="*/ 66 w 82"/>
              <a:gd name="T21" fmla="*/ 75 h 84"/>
              <a:gd name="T22" fmla="*/ 72 w 82"/>
              <a:gd name="T23" fmla="*/ 70 h 84"/>
              <a:gd name="T24" fmla="*/ 77 w 82"/>
              <a:gd name="T25" fmla="*/ 63 h 84"/>
              <a:gd name="T26" fmla="*/ 82 w 82"/>
              <a:gd name="T27" fmla="*/ 47 h 84"/>
              <a:gd name="T28" fmla="*/ 82 w 82"/>
              <a:gd name="T29" fmla="*/ 31 h 84"/>
              <a:gd name="T30" fmla="*/ 75 w 82"/>
              <a:gd name="T31" fmla="*/ 17 h 84"/>
              <a:gd name="T32" fmla="*/ 63 w 82"/>
              <a:gd name="T33" fmla="*/ 5 h 84"/>
              <a:gd name="T34" fmla="*/ 54 w 82"/>
              <a:gd name="T35" fmla="*/ 1 h 84"/>
              <a:gd name="T36" fmla="*/ 47 w 82"/>
              <a:gd name="T37" fmla="*/ 0 h 84"/>
              <a:gd name="T38" fmla="*/ 38 w 82"/>
              <a:gd name="T39" fmla="*/ 0 h 84"/>
              <a:gd name="T40" fmla="*/ 30 w 82"/>
              <a:gd name="T41" fmla="*/ 0 h 84"/>
              <a:gd name="T42" fmla="*/ 23 w 82"/>
              <a:gd name="T43" fmla="*/ 3 h 84"/>
              <a:gd name="T44" fmla="*/ 16 w 82"/>
              <a:gd name="T45" fmla="*/ 7 h 84"/>
              <a:gd name="T46" fmla="*/ 10 w 82"/>
              <a:gd name="T47" fmla="*/ 12 h 84"/>
              <a:gd name="T48" fmla="*/ 5 w 82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4">
                <a:moveTo>
                  <a:pt x="5" y="19"/>
                </a:moveTo>
                <a:lnTo>
                  <a:pt x="0" y="35"/>
                </a:lnTo>
                <a:lnTo>
                  <a:pt x="0" y="52"/>
                </a:lnTo>
                <a:lnTo>
                  <a:pt x="7" y="66"/>
                </a:lnTo>
                <a:lnTo>
                  <a:pt x="19" y="79"/>
                </a:lnTo>
                <a:lnTo>
                  <a:pt x="28" y="82"/>
                </a:lnTo>
                <a:lnTo>
                  <a:pt x="35" y="84"/>
                </a:lnTo>
                <a:lnTo>
                  <a:pt x="44" y="84"/>
                </a:lnTo>
                <a:lnTo>
                  <a:pt x="51" y="82"/>
                </a:lnTo>
                <a:lnTo>
                  <a:pt x="59" y="80"/>
                </a:lnTo>
                <a:lnTo>
                  <a:pt x="66" y="75"/>
                </a:lnTo>
                <a:lnTo>
                  <a:pt x="72" y="70"/>
                </a:lnTo>
                <a:lnTo>
                  <a:pt x="77" y="63"/>
                </a:lnTo>
                <a:lnTo>
                  <a:pt x="82" y="47"/>
                </a:lnTo>
                <a:lnTo>
                  <a:pt x="82" y="31"/>
                </a:lnTo>
                <a:lnTo>
                  <a:pt x="75" y="17"/>
                </a:lnTo>
                <a:lnTo>
                  <a:pt x="63" y="5"/>
                </a:lnTo>
                <a:lnTo>
                  <a:pt x="54" y="1"/>
                </a:lnTo>
                <a:lnTo>
                  <a:pt x="47" y="0"/>
                </a:lnTo>
                <a:lnTo>
                  <a:pt x="38" y="0"/>
                </a:lnTo>
                <a:lnTo>
                  <a:pt x="30" y="0"/>
                </a:lnTo>
                <a:lnTo>
                  <a:pt x="23" y="3"/>
                </a:lnTo>
                <a:lnTo>
                  <a:pt x="16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7032625" y="3122613"/>
            <a:ext cx="65088" cy="65088"/>
          </a:xfrm>
          <a:custGeom>
            <a:avLst/>
            <a:gdLst>
              <a:gd name="T0" fmla="*/ 5 w 82"/>
              <a:gd name="T1" fmla="*/ 20 h 83"/>
              <a:gd name="T2" fmla="*/ 0 w 82"/>
              <a:gd name="T3" fmla="*/ 35 h 83"/>
              <a:gd name="T4" fmla="*/ 0 w 82"/>
              <a:gd name="T5" fmla="*/ 53 h 83"/>
              <a:gd name="T6" fmla="*/ 7 w 82"/>
              <a:gd name="T7" fmla="*/ 67 h 83"/>
              <a:gd name="T8" fmla="*/ 19 w 82"/>
              <a:gd name="T9" fmla="*/ 78 h 83"/>
              <a:gd name="T10" fmla="*/ 28 w 82"/>
              <a:gd name="T11" fmla="*/ 81 h 83"/>
              <a:gd name="T12" fmla="*/ 35 w 82"/>
              <a:gd name="T13" fmla="*/ 83 h 83"/>
              <a:gd name="T14" fmla="*/ 44 w 82"/>
              <a:gd name="T15" fmla="*/ 83 h 83"/>
              <a:gd name="T16" fmla="*/ 52 w 82"/>
              <a:gd name="T17" fmla="*/ 83 h 83"/>
              <a:gd name="T18" fmla="*/ 59 w 82"/>
              <a:gd name="T19" fmla="*/ 79 h 83"/>
              <a:gd name="T20" fmla="*/ 66 w 82"/>
              <a:gd name="T21" fmla="*/ 76 h 83"/>
              <a:gd name="T22" fmla="*/ 72 w 82"/>
              <a:gd name="T23" fmla="*/ 71 h 83"/>
              <a:gd name="T24" fmla="*/ 77 w 82"/>
              <a:gd name="T25" fmla="*/ 64 h 83"/>
              <a:gd name="T26" fmla="*/ 82 w 82"/>
              <a:gd name="T27" fmla="*/ 48 h 83"/>
              <a:gd name="T28" fmla="*/ 82 w 82"/>
              <a:gd name="T29" fmla="*/ 32 h 83"/>
              <a:gd name="T30" fmla="*/ 75 w 82"/>
              <a:gd name="T31" fmla="*/ 16 h 83"/>
              <a:gd name="T32" fmla="*/ 63 w 82"/>
              <a:gd name="T33" fmla="*/ 6 h 83"/>
              <a:gd name="T34" fmla="*/ 54 w 82"/>
              <a:gd name="T35" fmla="*/ 2 h 83"/>
              <a:gd name="T36" fmla="*/ 47 w 82"/>
              <a:gd name="T37" fmla="*/ 0 h 83"/>
              <a:gd name="T38" fmla="*/ 38 w 82"/>
              <a:gd name="T39" fmla="*/ 0 h 83"/>
              <a:gd name="T40" fmla="*/ 31 w 82"/>
              <a:gd name="T41" fmla="*/ 0 h 83"/>
              <a:gd name="T42" fmla="*/ 22 w 82"/>
              <a:gd name="T43" fmla="*/ 4 h 83"/>
              <a:gd name="T44" fmla="*/ 15 w 82"/>
              <a:gd name="T45" fmla="*/ 7 h 83"/>
              <a:gd name="T46" fmla="*/ 10 w 82"/>
              <a:gd name="T47" fmla="*/ 13 h 83"/>
              <a:gd name="T48" fmla="*/ 5 w 82"/>
              <a:gd name="T49" fmla="*/ 2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3">
                <a:moveTo>
                  <a:pt x="5" y="20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19" y="78"/>
                </a:lnTo>
                <a:lnTo>
                  <a:pt x="28" y="81"/>
                </a:lnTo>
                <a:lnTo>
                  <a:pt x="35" y="83"/>
                </a:lnTo>
                <a:lnTo>
                  <a:pt x="44" y="83"/>
                </a:lnTo>
                <a:lnTo>
                  <a:pt x="52" y="83"/>
                </a:lnTo>
                <a:lnTo>
                  <a:pt x="59" y="79"/>
                </a:lnTo>
                <a:lnTo>
                  <a:pt x="66" y="76"/>
                </a:lnTo>
                <a:lnTo>
                  <a:pt x="72" y="71"/>
                </a:lnTo>
                <a:lnTo>
                  <a:pt x="77" y="64"/>
                </a:lnTo>
                <a:lnTo>
                  <a:pt x="82" y="48"/>
                </a:lnTo>
                <a:lnTo>
                  <a:pt x="82" y="32"/>
                </a:lnTo>
                <a:lnTo>
                  <a:pt x="75" y="16"/>
                </a:lnTo>
                <a:lnTo>
                  <a:pt x="63" y="6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31" y="0"/>
                </a:lnTo>
                <a:lnTo>
                  <a:pt x="22" y="4"/>
                </a:lnTo>
                <a:lnTo>
                  <a:pt x="15" y="7"/>
                </a:lnTo>
                <a:lnTo>
                  <a:pt x="10" y="13"/>
                </a:lnTo>
                <a:lnTo>
                  <a:pt x="5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6946900" y="3265488"/>
            <a:ext cx="66675" cy="66675"/>
          </a:xfrm>
          <a:custGeom>
            <a:avLst/>
            <a:gdLst>
              <a:gd name="T0" fmla="*/ 6 w 83"/>
              <a:gd name="T1" fmla="*/ 20 h 85"/>
              <a:gd name="T2" fmla="*/ 0 w 83"/>
              <a:gd name="T3" fmla="*/ 35 h 85"/>
              <a:gd name="T4" fmla="*/ 0 w 83"/>
              <a:gd name="T5" fmla="*/ 53 h 85"/>
              <a:gd name="T6" fmla="*/ 7 w 83"/>
              <a:gd name="T7" fmla="*/ 67 h 85"/>
              <a:gd name="T8" fmla="*/ 20 w 83"/>
              <a:gd name="T9" fmla="*/ 79 h 85"/>
              <a:gd name="T10" fmla="*/ 29 w 83"/>
              <a:gd name="T11" fmla="*/ 83 h 85"/>
              <a:gd name="T12" fmla="*/ 36 w 83"/>
              <a:gd name="T13" fmla="*/ 85 h 85"/>
              <a:gd name="T14" fmla="*/ 44 w 83"/>
              <a:gd name="T15" fmla="*/ 85 h 85"/>
              <a:gd name="T16" fmla="*/ 51 w 83"/>
              <a:gd name="T17" fmla="*/ 83 h 85"/>
              <a:gd name="T18" fmla="*/ 60 w 83"/>
              <a:gd name="T19" fmla="*/ 81 h 85"/>
              <a:gd name="T20" fmla="*/ 67 w 83"/>
              <a:gd name="T21" fmla="*/ 76 h 85"/>
              <a:gd name="T22" fmla="*/ 72 w 83"/>
              <a:gd name="T23" fmla="*/ 70 h 85"/>
              <a:gd name="T24" fmla="*/ 78 w 83"/>
              <a:gd name="T25" fmla="*/ 63 h 85"/>
              <a:gd name="T26" fmla="*/ 83 w 83"/>
              <a:gd name="T27" fmla="*/ 48 h 85"/>
              <a:gd name="T28" fmla="*/ 83 w 83"/>
              <a:gd name="T29" fmla="*/ 32 h 85"/>
              <a:gd name="T30" fmla="*/ 76 w 83"/>
              <a:gd name="T31" fmla="*/ 18 h 85"/>
              <a:gd name="T32" fmla="*/ 64 w 83"/>
              <a:gd name="T33" fmla="*/ 6 h 85"/>
              <a:gd name="T34" fmla="*/ 55 w 83"/>
              <a:gd name="T35" fmla="*/ 2 h 85"/>
              <a:gd name="T36" fmla="*/ 48 w 83"/>
              <a:gd name="T37" fmla="*/ 0 h 85"/>
              <a:gd name="T38" fmla="*/ 39 w 83"/>
              <a:gd name="T39" fmla="*/ 0 h 85"/>
              <a:gd name="T40" fmla="*/ 30 w 83"/>
              <a:gd name="T41" fmla="*/ 0 h 85"/>
              <a:gd name="T42" fmla="*/ 23 w 83"/>
              <a:gd name="T43" fmla="*/ 4 h 85"/>
              <a:gd name="T44" fmla="*/ 16 w 83"/>
              <a:gd name="T45" fmla="*/ 7 h 85"/>
              <a:gd name="T46" fmla="*/ 11 w 83"/>
              <a:gd name="T47" fmla="*/ 13 h 85"/>
              <a:gd name="T48" fmla="*/ 6 w 83"/>
              <a:gd name="T49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5">
                <a:moveTo>
                  <a:pt x="6" y="20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20" y="79"/>
                </a:lnTo>
                <a:lnTo>
                  <a:pt x="29" y="83"/>
                </a:lnTo>
                <a:lnTo>
                  <a:pt x="36" y="85"/>
                </a:lnTo>
                <a:lnTo>
                  <a:pt x="44" y="85"/>
                </a:lnTo>
                <a:lnTo>
                  <a:pt x="51" y="83"/>
                </a:lnTo>
                <a:lnTo>
                  <a:pt x="60" y="81"/>
                </a:lnTo>
                <a:lnTo>
                  <a:pt x="67" y="76"/>
                </a:lnTo>
                <a:lnTo>
                  <a:pt x="72" y="70"/>
                </a:lnTo>
                <a:lnTo>
                  <a:pt x="78" y="63"/>
                </a:lnTo>
                <a:lnTo>
                  <a:pt x="83" y="48"/>
                </a:lnTo>
                <a:lnTo>
                  <a:pt x="83" y="32"/>
                </a:lnTo>
                <a:lnTo>
                  <a:pt x="76" y="18"/>
                </a:lnTo>
                <a:lnTo>
                  <a:pt x="64" y="6"/>
                </a:lnTo>
                <a:lnTo>
                  <a:pt x="55" y="2"/>
                </a:lnTo>
                <a:lnTo>
                  <a:pt x="48" y="0"/>
                </a:lnTo>
                <a:lnTo>
                  <a:pt x="39" y="0"/>
                </a:lnTo>
                <a:lnTo>
                  <a:pt x="30" y="0"/>
                </a:lnTo>
                <a:lnTo>
                  <a:pt x="23" y="4"/>
                </a:lnTo>
                <a:lnTo>
                  <a:pt x="16" y="7"/>
                </a:lnTo>
                <a:lnTo>
                  <a:pt x="11" y="13"/>
                </a:lnTo>
                <a:lnTo>
                  <a:pt x="6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096" name="Freeform 31"/>
          <p:cNvSpPr>
            <a:spLocks/>
          </p:cNvSpPr>
          <p:nvPr/>
        </p:nvSpPr>
        <p:spPr bwMode="auto">
          <a:xfrm>
            <a:off x="6919913" y="3055938"/>
            <a:ext cx="65088" cy="65088"/>
          </a:xfrm>
          <a:custGeom>
            <a:avLst/>
            <a:gdLst>
              <a:gd name="T0" fmla="*/ 6 w 83"/>
              <a:gd name="T1" fmla="*/ 19 h 83"/>
              <a:gd name="T2" fmla="*/ 0 w 83"/>
              <a:gd name="T3" fmla="*/ 35 h 83"/>
              <a:gd name="T4" fmla="*/ 0 w 83"/>
              <a:gd name="T5" fmla="*/ 53 h 83"/>
              <a:gd name="T6" fmla="*/ 7 w 83"/>
              <a:gd name="T7" fmla="*/ 67 h 83"/>
              <a:gd name="T8" fmla="*/ 20 w 83"/>
              <a:gd name="T9" fmla="*/ 77 h 83"/>
              <a:gd name="T10" fmla="*/ 28 w 83"/>
              <a:gd name="T11" fmla="*/ 81 h 83"/>
              <a:gd name="T12" fmla="*/ 35 w 83"/>
              <a:gd name="T13" fmla="*/ 83 h 83"/>
              <a:gd name="T14" fmla="*/ 44 w 83"/>
              <a:gd name="T15" fmla="*/ 83 h 83"/>
              <a:gd name="T16" fmla="*/ 53 w 83"/>
              <a:gd name="T17" fmla="*/ 83 h 83"/>
              <a:gd name="T18" fmla="*/ 60 w 83"/>
              <a:gd name="T19" fmla="*/ 79 h 83"/>
              <a:gd name="T20" fmla="*/ 67 w 83"/>
              <a:gd name="T21" fmla="*/ 76 h 83"/>
              <a:gd name="T22" fmla="*/ 72 w 83"/>
              <a:gd name="T23" fmla="*/ 70 h 83"/>
              <a:gd name="T24" fmla="*/ 78 w 83"/>
              <a:gd name="T25" fmla="*/ 63 h 83"/>
              <a:gd name="T26" fmla="*/ 83 w 83"/>
              <a:gd name="T27" fmla="*/ 47 h 83"/>
              <a:gd name="T28" fmla="*/ 83 w 83"/>
              <a:gd name="T29" fmla="*/ 32 h 83"/>
              <a:gd name="T30" fmla="*/ 76 w 83"/>
              <a:gd name="T31" fmla="*/ 16 h 83"/>
              <a:gd name="T32" fmla="*/ 64 w 83"/>
              <a:gd name="T33" fmla="*/ 5 h 83"/>
              <a:gd name="T34" fmla="*/ 55 w 83"/>
              <a:gd name="T35" fmla="*/ 2 h 83"/>
              <a:gd name="T36" fmla="*/ 48 w 83"/>
              <a:gd name="T37" fmla="*/ 0 h 83"/>
              <a:gd name="T38" fmla="*/ 39 w 83"/>
              <a:gd name="T39" fmla="*/ 0 h 83"/>
              <a:gd name="T40" fmla="*/ 32 w 83"/>
              <a:gd name="T41" fmla="*/ 0 h 83"/>
              <a:gd name="T42" fmla="*/ 23 w 83"/>
              <a:gd name="T43" fmla="*/ 4 h 83"/>
              <a:gd name="T44" fmla="*/ 16 w 83"/>
              <a:gd name="T45" fmla="*/ 7 h 83"/>
              <a:gd name="T46" fmla="*/ 11 w 83"/>
              <a:gd name="T47" fmla="*/ 12 h 83"/>
              <a:gd name="T48" fmla="*/ 6 w 83"/>
              <a:gd name="T49" fmla="*/ 1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3">
                <a:moveTo>
                  <a:pt x="6" y="19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20" y="77"/>
                </a:lnTo>
                <a:lnTo>
                  <a:pt x="28" y="81"/>
                </a:lnTo>
                <a:lnTo>
                  <a:pt x="35" y="83"/>
                </a:lnTo>
                <a:lnTo>
                  <a:pt x="44" y="83"/>
                </a:lnTo>
                <a:lnTo>
                  <a:pt x="53" y="83"/>
                </a:lnTo>
                <a:lnTo>
                  <a:pt x="60" y="79"/>
                </a:lnTo>
                <a:lnTo>
                  <a:pt x="67" y="76"/>
                </a:lnTo>
                <a:lnTo>
                  <a:pt x="72" y="70"/>
                </a:lnTo>
                <a:lnTo>
                  <a:pt x="78" y="63"/>
                </a:lnTo>
                <a:lnTo>
                  <a:pt x="83" y="47"/>
                </a:lnTo>
                <a:lnTo>
                  <a:pt x="83" y="32"/>
                </a:lnTo>
                <a:lnTo>
                  <a:pt x="76" y="16"/>
                </a:lnTo>
                <a:lnTo>
                  <a:pt x="64" y="5"/>
                </a:lnTo>
                <a:lnTo>
                  <a:pt x="55" y="2"/>
                </a:lnTo>
                <a:lnTo>
                  <a:pt x="48" y="0"/>
                </a:lnTo>
                <a:lnTo>
                  <a:pt x="39" y="0"/>
                </a:lnTo>
                <a:lnTo>
                  <a:pt x="32" y="0"/>
                </a:lnTo>
                <a:lnTo>
                  <a:pt x="23" y="4"/>
                </a:lnTo>
                <a:lnTo>
                  <a:pt x="16" y="7"/>
                </a:lnTo>
                <a:lnTo>
                  <a:pt x="11" y="12"/>
                </a:lnTo>
                <a:lnTo>
                  <a:pt x="6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097" name="Freeform 32"/>
          <p:cNvSpPr>
            <a:spLocks/>
          </p:cNvSpPr>
          <p:nvPr/>
        </p:nvSpPr>
        <p:spPr bwMode="auto">
          <a:xfrm>
            <a:off x="6834188" y="3198813"/>
            <a:ext cx="65088" cy="66675"/>
          </a:xfrm>
          <a:custGeom>
            <a:avLst/>
            <a:gdLst>
              <a:gd name="T0" fmla="*/ 5 w 83"/>
              <a:gd name="T1" fmla="*/ 19 h 84"/>
              <a:gd name="T2" fmla="*/ 0 w 83"/>
              <a:gd name="T3" fmla="*/ 35 h 84"/>
              <a:gd name="T4" fmla="*/ 0 w 83"/>
              <a:gd name="T5" fmla="*/ 53 h 84"/>
              <a:gd name="T6" fmla="*/ 7 w 83"/>
              <a:gd name="T7" fmla="*/ 67 h 84"/>
              <a:gd name="T8" fmla="*/ 20 w 83"/>
              <a:gd name="T9" fmla="*/ 77 h 84"/>
              <a:gd name="T10" fmla="*/ 28 w 83"/>
              <a:gd name="T11" fmla="*/ 81 h 84"/>
              <a:gd name="T12" fmla="*/ 35 w 83"/>
              <a:gd name="T13" fmla="*/ 82 h 84"/>
              <a:gd name="T14" fmla="*/ 44 w 83"/>
              <a:gd name="T15" fmla="*/ 84 h 84"/>
              <a:gd name="T16" fmla="*/ 51 w 83"/>
              <a:gd name="T17" fmla="*/ 82 h 84"/>
              <a:gd name="T18" fmla="*/ 60 w 83"/>
              <a:gd name="T19" fmla="*/ 81 h 84"/>
              <a:gd name="T20" fmla="*/ 67 w 83"/>
              <a:gd name="T21" fmla="*/ 75 h 84"/>
              <a:gd name="T22" fmla="*/ 72 w 83"/>
              <a:gd name="T23" fmla="*/ 70 h 84"/>
              <a:gd name="T24" fmla="*/ 77 w 83"/>
              <a:gd name="T25" fmla="*/ 63 h 84"/>
              <a:gd name="T26" fmla="*/ 83 w 83"/>
              <a:gd name="T27" fmla="*/ 47 h 84"/>
              <a:gd name="T28" fmla="*/ 83 w 83"/>
              <a:gd name="T29" fmla="*/ 32 h 84"/>
              <a:gd name="T30" fmla="*/ 76 w 83"/>
              <a:gd name="T31" fmla="*/ 17 h 84"/>
              <a:gd name="T32" fmla="*/ 63 w 83"/>
              <a:gd name="T33" fmla="*/ 5 h 84"/>
              <a:gd name="T34" fmla="*/ 55 w 83"/>
              <a:gd name="T35" fmla="*/ 2 h 84"/>
              <a:gd name="T36" fmla="*/ 48 w 83"/>
              <a:gd name="T37" fmla="*/ 0 h 84"/>
              <a:gd name="T38" fmla="*/ 39 w 83"/>
              <a:gd name="T39" fmla="*/ 0 h 84"/>
              <a:gd name="T40" fmla="*/ 30 w 83"/>
              <a:gd name="T41" fmla="*/ 0 h 84"/>
              <a:gd name="T42" fmla="*/ 23 w 83"/>
              <a:gd name="T43" fmla="*/ 3 h 84"/>
              <a:gd name="T44" fmla="*/ 16 w 83"/>
              <a:gd name="T45" fmla="*/ 7 h 84"/>
              <a:gd name="T46" fmla="*/ 11 w 83"/>
              <a:gd name="T47" fmla="*/ 12 h 84"/>
              <a:gd name="T48" fmla="*/ 5 w 83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4">
                <a:moveTo>
                  <a:pt x="5" y="19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20" y="77"/>
                </a:lnTo>
                <a:lnTo>
                  <a:pt x="28" y="81"/>
                </a:lnTo>
                <a:lnTo>
                  <a:pt x="35" y="82"/>
                </a:lnTo>
                <a:lnTo>
                  <a:pt x="44" y="84"/>
                </a:lnTo>
                <a:lnTo>
                  <a:pt x="51" y="82"/>
                </a:lnTo>
                <a:lnTo>
                  <a:pt x="60" y="81"/>
                </a:lnTo>
                <a:lnTo>
                  <a:pt x="67" y="75"/>
                </a:lnTo>
                <a:lnTo>
                  <a:pt x="72" y="70"/>
                </a:lnTo>
                <a:lnTo>
                  <a:pt x="77" y="63"/>
                </a:lnTo>
                <a:lnTo>
                  <a:pt x="83" y="47"/>
                </a:lnTo>
                <a:lnTo>
                  <a:pt x="83" y="32"/>
                </a:lnTo>
                <a:lnTo>
                  <a:pt x="76" y="17"/>
                </a:lnTo>
                <a:lnTo>
                  <a:pt x="63" y="5"/>
                </a:lnTo>
                <a:lnTo>
                  <a:pt x="55" y="2"/>
                </a:lnTo>
                <a:lnTo>
                  <a:pt x="48" y="0"/>
                </a:lnTo>
                <a:lnTo>
                  <a:pt x="39" y="0"/>
                </a:lnTo>
                <a:lnTo>
                  <a:pt x="30" y="0"/>
                </a:lnTo>
                <a:lnTo>
                  <a:pt x="23" y="3"/>
                </a:lnTo>
                <a:lnTo>
                  <a:pt x="16" y="7"/>
                </a:lnTo>
                <a:lnTo>
                  <a:pt x="11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0" name="Freeform 33"/>
          <p:cNvSpPr>
            <a:spLocks/>
          </p:cNvSpPr>
          <p:nvPr/>
        </p:nvSpPr>
        <p:spPr bwMode="auto">
          <a:xfrm>
            <a:off x="6886575" y="4394200"/>
            <a:ext cx="66675" cy="68263"/>
          </a:xfrm>
          <a:custGeom>
            <a:avLst/>
            <a:gdLst>
              <a:gd name="T0" fmla="*/ 5 w 84"/>
              <a:gd name="T1" fmla="*/ 19 h 84"/>
              <a:gd name="T2" fmla="*/ 0 w 84"/>
              <a:gd name="T3" fmla="*/ 35 h 84"/>
              <a:gd name="T4" fmla="*/ 2 w 84"/>
              <a:gd name="T5" fmla="*/ 53 h 84"/>
              <a:gd name="T6" fmla="*/ 9 w 84"/>
              <a:gd name="T7" fmla="*/ 67 h 84"/>
              <a:gd name="T8" fmla="*/ 21 w 84"/>
              <a:gd name="T9" fmla="*/ 79 h 84"/>
              <a:gd name="T10" fmla="*/ 28 w 84"/>
              <a:gd name="T11" fmla="*/ 83 h 84"/>
              <a:gd name="T12" fmla="*/ 37 w 84"/>
              <a:gd name="T13" fmla="*/ 84 h 84"/>
              <a:gd name="T14" fmla="*/ 44 w 84"/>
              <a:gd name="T15" fmla="*/ 84 h 84"/>
              <a:gd name="T16" fmla="*/ 53 w 84"/>
              <a:gd name="T17" fmla="*/ 83 h 84"/>
              <a:gd name="T18" fmla="*/ 60 w 84"/>
              <a:gd name="T19" fmla="*/ 81 h 84"/>
              <a:gd name="T20" fmla="*/ 67 w 84"/>
              <a:gd name="T21" fmla="*/ 75 h 84"/>
              <a:gd name="T22" fmla="*/ 74 w 84"/>
              <a:gd name="T23" fmla="*/ 70 h 84"/>
              <a:gd name="T24" fmla="*/ 79 w 84"/>
              <a:gd name="T25" fmla="*/ 63 h 84"/>
              <a:gd name="T26" fmla="*/ 84 w 84"/>
              <a:gd name="T27" fmla="*/ 47 h 84"/>
              <a:gd name="T28" fmla="*/ 84 w 84"/>
              <a:gd name="T29" fmla="*/ 32 h 84"/>
              <a:gd name="T30" fmla="*/ 77 w 84"/>
              <a:gd name="T31" fmla="*/ 18 h 84"/>
              <a:gd name="T32" fmla="*/ 65 w 84"/>
              <a:gd name="T33" fmla="*/ 5 h 84"/>
              <a:gd name="T34" fmla="*/ 56 w 84"/>
              <a:gd name="T35" fmla="*/ 2 h 84"/>
              <a:gd name="T36" fmla="*/ 49 w 84"/>
              <a:gd name="T37" fmla="*/ 0 h 84"/>
              <a:gd name="T38" fmla="*/ 41 w 84"/>
              <a:gd name="T39" fmla="*/ 0 h 84"/>
              <a:gd name="T40" fmla="*/ 32 w 84"/>
              <a:gd name="T41" fmla="*/ 0 h 84"/>
              <a:gd name="T42" fmla="*/ 25 w 84"/>
              <a:gd name="T43" fmla="*/ 3 h 84"/>
              <a:gd name="T44" fmla="*/ 18 w 84"/>
              <a:gd name="T45" fmla="*/ 7 h 84"/>
              <a:gd name="T46" fmla="*/ 11 w 84"/>
              <a:gd name="T47" fmla="*/ 12 h 84"/>
              <a:gd name="T48" fmla="*/ 5 w 84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19"/>
                </a:moveTo>
                <a:lnTo>
                  <a:pt x="0" y="35"/>
                </a:lnTo>
                <a:lnTo>
                  <a:pt x="2" y="53"/>
                </a:lnTo>
                <a:lnTo>
                  <a:pt x="9" y="67"/>
                </a:lnTo>
                <a:lnTo>
                  <a:pt x="21" y="79"/>
                </a:lnTo>
                <a:lnTo>
                  <a:pt x="28" y="83"/>
                </a:lnTo>
                <a:lnTo>
                  <a:pt x="37" y="84"/>
                </a:lnTo>
                <a:lnTo>
                  <a:pt x="44" y="84"/>
                </a:lnTo>
                <a:lnTo>
                  <a:pt x="53" y="83"/>
                </a:lnTo>
                <a:lnTo>
                  <a:pt x="60" y="81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32"/>
                </a:lnTo>
                <a:lnTo>
                  <a:pt x="77" y="18"/>
                </a:lnTo>
                <a:lnTo>
                  <a:pt x="65" y="5"/>
                </a:lnTo>
                <a:lnTo>
                  <a:pt x="56" y="2"/>
                </a:lnTo>
                <a:lnTo>
                  <a:pt x="49" y="0"/>
                </a:lnTo>
                <a:lnTo>
                  <a:pt x="41" y="0"/>
                </a:lnTo>
                <a:lnTo>
                  <a:pt x="32" y="0"/>
                </a:lnTo>
                <a:lnTo>
                  <a:pt x="25" y="3"/>
                </a:lnTo>
                <a:lnTo>
                  <a:pt x="18" y="7"/>
                </a:lnTo>
                <a:lnTo>
                  <a:pt x="11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2" name="Freeform 34"/>
          <p:cNvSpPr>
            <a:spLocks/>
          </p:cNvSpPr>
          <p:nvPr/>
        </p:nvSpPr>
        <p:spPr bwMode="auto">
          <a:xfrm>
            <a:off x="6796088" y="4551363"/>
            <a:ext cx="68263" cy="65088"/>
          </a:xfrm>
          <a:custGeom>
            <a:avLst/>
            <a:gdLst>
              <a:gd name="T0" fmla="*/ 5 w 84"/>
              <a:gd name="T1" fmla="*/ 19 h 82"/>
              <a:gd name="T2" fmla="*/ 0 w 84"/>
              <a:gd name="T3" fmla="*/ 35 h 82"/>
              <a:gd name="T4" fmla="*/ 0 w 84"/>
              <a:gd name="T5" fmla="*/ 52 h 82"/>
              <a:gd name="T6" fmla="*/ 7 w 84"/>
              <a:gd name="T7" fmla="*/ 66 h 82"/>
              <a:gd name="T8" fmla="*/ 19 w 84"/>
              <a:gd name="T9" fmla="*/ 77 h 82"/>
              <a:gd name="T10" fmla="*/ 28 w 84"/>
              <a:gd name="T11" fmla="*/ 80 h 82"/>
              <a:gd name="T12" fmla="*/ 35 w 84"/>
              <a:gd name="T13" fmla="*/ 82 h 82"/>
              <a:gd name="T14" fmla="*/ 44 w 84"/>
              <a:gd name="T15" fmla="*/ 82 h 82"/>
              <a:gd name="T16" fmla="*/ 52 w 84"/>
              <a:gd name="T17" fmla="*/ 82 h 82"/>
              <a:gd name="T18" fmla="*/ 59 w 84"/>
              <a:gd name="T19" fmla="*/ 79 h 82"/>
              <a:gd name="T20" fmla="*/ 67 w 84"/>
              <a:gd name="T21" fmla="*/ 75 h 82"/>
              <a:gd name="T22" fmla="*/ 74 w 84"/>
              <a:gd name="T23" fmla="*/ 70 h 82"/>
              <a:gd name="T24" fmla="*/ 79 w 84"/>
              <a:gd name="T25" fmla="*/ 63 h 82"/>
              <a:gd name="T26" fmla="*/ 84 w 84"/>
              <a:gd name="T27" fmla="*/ 47 h 82"/>
              <a:gd name="T28" fmla="*/ 82 w 84"/>
              <a:gd name="T29" fmla="*/ 31 h 82"/>
              <a:gd name="T30" fmla="*/ 75 w 84"/>
              <a:gd name="T31" fmla="*/ 15 h 82"/>
              <a:gd name="T32" fmla="*/ 63 w 84"/>
              <a:gd name="T33" fmla="*/ 5 h 82"/>
              <a:gd name="T34" fmla="*/ 56 w 84"/>
              <a:gd name="T35" fmla="*/ 1 h 82"/>
              <a:gd name="T36" fmla="*/ 47 w 84"/>
              <a:gd name="T37" fmla="*/ 0 h 82"/>
              <a:gd name="T38" fmla="*/ 40 w 84"/>
              <a:gd name="T39" fmla="*/ 0 h 82"/>
              <a:gd name="T40" fmla="*/ 31 w 84"/>
              <a:gd name="T41" fmla="*/ 0 h 82"/>
              <a:gd name="T42" fmla="*/ 24 w 84"/>
              <a:gd name="T43" fmla="*/ 3 h 82"/>
              <a:gd name="T44" fmla="*/ 17 w 84"/>
              <a:gd name="T45" fmla="*/ 7 h 82"/>
              <a:gd name="T46" fmla="*/ 10 w 84"/>
              <a:gd name="T47" fmla="*/ 12 h 82"/>
              <a:gd name="T48" fmla="*/ 5 w 84"/>
              <a:gd name="T49" fmla="*/ 1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2">
                <a:moveTo>
                  <a:pt x="5" y="19"/>
                </a:moveTo>
                <a:lnTo>
                  <a:pt x="0" y="35"/>
                </a:lnTo>
                <a:lnTo>
                  <a:pt x="0" y="52"/>
                </a:lnTo>
                <a:lnTo>
                  <a:pt x="7" y="66"/>
                </a:lnTo>
                <a:lnTo>
                  <a:pt x="19" y="77"/>
                </a:lnTo>
                <a:lnTo>
                  <a:pt x="28" y="80"/>
                </a:lnTo>
                <a:lnTo>
                  <a:pt x="35" y="82"/>
                </a:lnTo>
                <a:lnTo>
                  <a:pt x="44" y="82"/>
                </a:lnTo>
                <a:lnTo>
                  <a:pt x="52" y="82"/>
                </a:lnTo>
                <a:lnTo>
                  <a:pt x="59" y="79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2" y="31"/>
                </a:lnTo>
                <a:lnTo>
                  <a:pt x="75" y="15"/>
                </a:lnTo>
                <a:lnTo>
                  <a:pt x="63" y="5"/>
                </a:lnTo>
                <a:lnTo>
                  <a:pt x="56" y="1"/>
                </a:lnTo>
                <a:lnTo>
                  <a:pt x="47" y="0"/>
                </a:lnTo>
                <a:lnTo>
                  <a:pt x="40" y="0"/>
                </a:lnTo>
                <a:lnTo>
                  <a:pt x="31" y="0"/>
                </a:lnTo>
                <a:lnTo>
                  <a:pt x="24" y="3"/>
                </a:lnTo>
                <a:lnTo>
                  <a:pt x="17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3" name="Freeform 35"/>
          <p:cNvSpPr>
            <a:spLocks/>
          </p:cNvSpPr>
          <p:nvPr/>
        </p:nvSpPr>
        <p:spPr bwMode="auto">
          <a:xfrm>
            <a:off x="6772275" y="4327525"/>
            <a:ext cx="68263" cy="66675"/>
          </a:xfrm>
          <a:custGeom>
            <a:avLst/>
            <a:gdLst>
              <a:gd name="T0" fmla="*/ 5 w 84"/>
              <a:gd name="T1" fmla="*/ 19 h 84"/>
              <a:gd name="T2" fmla="*/ 0 w 84"/>
              <a:gd name="T3" fmla="*/ 35 h 84"/>
              <a:gd name="T4" fmla="*/ 2 w 84"/>
              <a:gd name="T5" fmla="*/ 52 h 84"/>
              <a:gd name="T6" fmla="*/ 9 w 84"/>
              <a:gd name="T7" fmla="*/ 66 h 84"/>
              <a:gd name="T8" fmla="*/ 21 w 84"/>
              <a:gd name="T9" fmla="*/ 77 h 84"/>
              <a:gd name="T10" fmla="*/ 28 w 84"/>
              <a:gd name="T11" fmla="*/ 80 h 84"/>
              <a:gd name="T12" fmla="*/ 37 w 84"/>
              <a:gd name="T13" fmla="*/ 82 h 84"/>
              <a:gd name="T14" fmla="*/ 44 w 84"/>
              <a:gd name="T15" fmla="*/ 84 h 84"/>
              <a:gd name="T16" fmla="*/ 53 w 84"/>
              <a:gd name="T17" fmla="*/ 82 h 84"/>
              <a:gd name="T18" fmla="*/ 60 w 84"/>
              <a:gd name="T19" fmla="*/ 80 h 84"/>
              <a:gd name="T20" fmla="*/ 67 w 84"/>
              <a:gd name="T21" fmla="*/ 75 h 84"/>
              <a:gd name="T22" fmla="*/ 74 w 84"/>
              <a:gd name="T23" fmla="*/ 70 h 84"/>
              <a:gd name="T24" fmla="*/ 79 w 84"/>
              <a:gd name="T25" fmla="*/ 63 h 84"/>
              <a:gd name="T26" fmla="*/ 84 w 84"/>
              <a:gd name="T27" fmla="*/ 47 h 84"/>
              <a:gd name="T28" fmla="*/ 84 w 84"/>
              <a:gd name="T29" fmla="*/ 31 h 84"/>
              <a:gd name="T30" fmla="*/ 77 w 84"/>
              <a:gd name="T31" fmla="*/ 17 h 84"/>
              <a:gd name="T32" fmla="*/ 65 w 84"/>
              <a:gd name="T33" fmla="*/ 5 h 84"/>
              <a:gd name="T34" fmla="*/ 56 w 84"/>
              <a:gd name="T35" fmla="*/ 1 h 84"/>
              <a:gd name="T36" fmla="*/ 49 w 84"/>
              <a:gd name="T37" fmla="*/ 0 h 84"/>
              <a:gd name="T38" fmla="*/ 40 w 84"/>
              <a:gd name="T39" fmla="*/ 0 h 84"/>
              <a:gd name="T40" fmla="*/ 32 w 84"/>
              <a:gd name="T41" fmla="*/ 0 h 84"/>
              <a:gd name="T42" fmla="*/ 24 w 84"/>
              <a:gd name="T43" fmla="*/ 3 h 84"/>
              <a:gd name="T44" fmla="*/ 17 w 84"/>
              <a:gd name="T45" fmla="*/ 7 h 84"/>
              <a:gd name="T46" fmla="*/ 10 w 84"/>
              <a:gd name="T47" fmla="*/ 12 h 84"/>
              <a:gd name="T48" fmla="*/ 5 w 84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19"/>
                </a:moveTo>
                <a:lnTo>
                  <a:pt x="0" y="35"/>
                </a:lnTo>
                <a:lnTo>
                  <a:pt x="2" y="52"/>
                </a:lnTo>
                <a:lnTo>
                  <a:pt x="9" y="66"/>
                </a:lnTo>
                <a:lnTo>
                  <a:pt x="21" y="77"/>
                </a:lnTo>
                <a:lnTo>
                  <a:pt x="28" y="80"/>
                </a:lnTo>
                <a:lnTo>
                  <a:pt x="37" y="82"/>
                </a:lnTo>
                <a:lnTo>
                  <a:pt x="44" y="84"/>
                </a:lnTo>
                <a:lnTo>
                  <a:pt x="53" y="82"/>
                </a:lnTo>
                <a:lnTo>
                  <a:pt x="60" y="80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31"/>
                </a:lnTo>
                <a:lnTo>
                  <a:pt x="77" y="17"/>
                </a:lnTo>
                <a:lnTo>
                  <a:pt x="65" y="5"/>
                </a:lnTo>
                <a:lnTo>
                  <a:pt x="56" y="1"/>
                </a:lnTo>
                <a:lnTo>
                  <a:pt x="49" y="0"/>
                </a:lnTo>
                <a:lnTo>
                  <a:pt x="40" y="0"/>
                </a:lnTo>
                <a:lnTo>
                  <a:pt x="32" y="0"/>
                </a:lnTo>
                <a:lnTo>
                  <a:pt x="24" y="3"/>
                </a:lnTo>
                <a:lnTo>
                  <a:pt x="17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4" name="Freeform 36"/>
          <p:cNvSpPr>
            <a:spLocks/>
          </p:cNvSpPr>
          <p:nvPr/>
        </p:nvSpPr>
        <p:spPr bwMode="auto">
          <a:xfrm>
            <a:off x="6683375" y="4484688"/>
            <a:ext cx="66675" cy="65088"/>
          </a:xfrm>
          <a:custGeom>
            <a:avLst/>
            <a:gdLst>
              <a:gd name="T0" fmla="*/ 6 w 85"/>
              <a:gd name="T1" fmla="*/ 20 h 83"/>
              <a:gd name="T2" fmla="*/ 0 w 85"/>
              <a:gd name="T3" fmla="*/ 35 h 83"/>
              <a:gd name="T4" fmla="*/ 0 w 85"/>
              <a:gd name="T5" fmla="*/ 51 h 83"/>
              <a:gd name="T6" fmla="*/ 8 w 85"/>
              <a:gd name="T7" fmla="*/ 67 h 83"/>
              <a:gd name="T8" fmla="*/ 20 w 85"/>
              <a:gd name="T9" fmla="*/ 78 h 83"/>
              <a:gd name="T10" fmla="*/ 29 w 85"/>
              <a:gd name="T11" fmla="*/ 81 h 83"/>
              <a:gd name="T12" fmla="*/ 36 w 85"/>
              <a:gd name="T13" fmla="*/ 83 h 83"/>
              <a:gd name="T14" fmla="*/ 44 w 85"/>
              <a:gd name="T15" fmla="*/ 83 h 83"/>
              <a:gd name="T16" fmla="*/ 53 w 85"/>
              <a:gd name="T17" fmla="*/ 83 h 83"/>
              <a:gd name="T18" fmla="*/ 60 w 85"/>
              <a:gd name="T19" fmla="*/ 79 h 83"/>
              <a:gd name="T20" fmla="*/ 67 w 85"/>
              <a:gd name="T21" fmla="*/ 76 h 83"/>
              <a:gd name="T22" fmla="*/ 74 w 85"/>
              <a:gd name="T23" fmla="*/ 71 h 83"/>
              <a:gd name="T24" fmla="*/ 80 w 85"/>
              <a:gd name="T25" fmla="*/ 64 h 83"/>
              <a:gd name="T26" fmla="*/ 85 w 85"/>
              <a:gd name="T27" fmla="*/ 48 h 83"/>
              <a:gd name="T28" fmla="*/ 83 w 85"/>
              <a:gd name="T29" fmla="*/ 30 h 83"/>
              <a:gd name="T30" fmla="*/ 76 w 85"/>
              <a:gd name="T31" fmla="*/ 16 h 83"/>
              <a:gd name="T32" fmla="*/ 64 w 85"/>
              <a:gd name="T33" fmla="*/ 6 h 83"/>
              <a:gd name="T34" fmla="*/ 57 w 85"/>
              <a:gd name="T35" fmla="*/ 2 h 83"/>
              <a:gd name="T36" fmla="*/ 48 w 85"/>
              <a:gd name="T37" fmla="*/ 0 h 83"/>
              <a:gd name="T38" fmla="*/ 41 w 85"/>
              <a:gd name="T39" fmla="*/ 0 h 83"/>
              <a:gd name="T40" fmla="*/ 32 w 85"/>
              <a:gd name="T41" fmla="*/ 0 h 83"/>
              <a:gd name="T42" fmla="*/ 25 w 85"/>
              <a:gd name="T43" fmla="*/ 4 h 83"/>
              <a:gd name="T44" fmla="*/ 18 w 85"/>
              <a:gd name="T45" fmla="*/ 7 h 83"/>
              <a:gd name="T46" fmla="*/ 11 w 85"/>
              <a:gd name="T47" fmla="*/ 13 h 83"/>
              <a:gd name="T48" fmla="*/ 6 w 85"/>
              <a:gd name="T49" fmla="*/ 2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3">
                <a:moveTo>
                  <a:pt x="6" y="20"/>
                </a:moveTo>
                <a:lnTo>
                  <a:pt x="0" y="35"/>
                </a:lnTo>
                <a:lnTo>
                  <a:pt x="0" y="51"/>
                </a:lnTo>
                <a:lnTo>
                  <a:pt x="8" y="67"/>
                </a:lnTo>
                <a:lnTo>
                  <a:pt x="20" y="78"/>
                </a:lnTo>
                <a:lnTo>
                  <a:pt x="29" y="81"/>
                </a:lnTo>
                <a:lnTo>
                  <a:pt x="36" y="83"/>
                </a:lnTo>
                <a:lnTo>
                  <a:pt x="44" y="83"/>
                </a:lnTo>
                <a:lnTo>
                  <a:pt x="53" y="83"/>
                </a:lnTo>
                <a:lnTo>
                  <a:pt x="60" y="79"/>
                </a:lnTo>
                <a:lnTo>
                  <a:pt x="67" y="76"/>
                </a:lnTo>
                <a:lnTo>
                  <a:pt x="74" y="71"/>
                </a:lnTo>
                <a:lnTo>
                  <a:pt x="80" y="64"/>
                </a:lnTo>
                <a:lnTo>
                  <a:pt x="85" y="48"/>
                </a:lnTo>
                <a:lnTo>
                  <a:pt x="83" y="30"/>
                </a:lnTo>
                <a:lnTo>
                  <a:pt x="76" y="16"/>
                </a:lnTo>
                <a:lnTo>
                  <a:pt x="64" y="6"/>
                </a:lnTo>
                <a:lnTo>
                  <a:pt x="57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7"/>
                </a:lnTo>
                <a:lnTo>
                  <a:pt x="11" y="13"/>
                </a:lnTo>
                <a:lnTo>
                  <a:pt x="6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5" name="Freeform 37"/>
          <p:cNvSpPr>
            <a:spLocks/>
          </p:cNvSpPr>
          <p:nvPr/>
        </p:nvSpPr>
        <p:spPr bwMode="auto">
          <a:xfrm>
            <a:off x="6659563" y="4260850"/>
            <a:ext cx="66675" cy="65088"/>
          </a:xfrm>
          <a:custGeom>
            <a:avLst/>
            <a:gdLst>
              <a:gd name="T0" fmla="*/ 5 w 84"/>
              <a:gd name="T1" fmla="*/ 20 h 83"/>
              <a:gd name="T2" fmla="*/ 0 w 84"/>
              <a:gd name="T3" fmla="*/ 35 h 83"/>
              <a:gd name="T4" fmla="*/ 1 w 84"/>
              <a:gd name="T5" fmla="*/ 53 h 83"/>
              <a:gd name="T6" fmla="*/ 8 w 84"/>
              <a:gd name="T7" fmla="*/ 67 h 83"/>
              <a:gd name="T8" fmla="*/ 21 w 84"/>
              <a:gd name="T9" fmla="*/ 78 h 83"/>
              <a:gd name="T10" fmla="*/ 28 w 84"/>
              <a:gd name="T11" fmla="*/ 81 h 83"/>
              <a:gd name="T12" fmla="*/ 37 w 84"/>
              <a:gd name="T13" fmla="*/ 83 h 83"/>
              <a:gd name="T14" fmla="*/ 44 w 84"/>
              <a:gd name="T15" fmla="*/ 83 h 83"/>
              <a:gd name="T16" fmla="*/ 52 w 84"/>
              <a:gd name="T17" fmla="*/ 83 h 83"/>
              <a:gd name="T18" fmla="*/ 59 w 84"/>
              <a:gd name="T19" fmla="*/ 79 h 83"/>
              <a:gd name="T20" fmla="*/ 66 w 84"/>
              <a:gd name="T21" fmla="*/ 76 h 83"/>
              <a:gd name="T22" fmla="*/ 73 w 84"/>
              <a:gd name="T23" fmla="*/ 71 h 83"/>
              <a:gd name="T24" fmla="*/ 79 w 84"/>
              <a:gd name="T25" fmla="*/ 64 h 83"/>
              <a:gd name="T26" fmla="*/ 84 w 84"/>
              <a:gd name="T27" fmla="*/ 48 h 83"/>
              <a:gd name="T28" fmla="*/ 84 w 84"/>
              <a:gd name="T29" fmla="*/ 32 h 83"/>
              <a:gd name="T30" fmla="*/ 77 w 84"/>
              <a:gd name="T31" fmla="*/ 16 h 83"/>
              <a:gd name="T32" fmla="*/ 65 w 84"/>
              <a:gd name="T33" fmla="*/ 6 h 83"/>
              <a:gd name="T34" fmla="*/ 56 w 84"/>
              <a:gd name="T35" fmla="*/ 2 h 83"/>
              <a:gd name="T36" fmla="*/ 49 w 84"/>
              <a:gd name="T37" fmla="*/ 0 h 83"/>
              <a:gd name="T38" fmla="*/ 40 w 84"/>
              <a:gd name="T39" fmla="*/ 0 h 83"/>
              <a:gd name="T40" fmla="*/ 31 w 84"/>
              <a:gd name="T41" fmla="*/ 0 h 83"/>
              <a:gd name="T42" fmla="*/ 24 w 84"/>
              <a:gd name="T43" fmla="*/ 4 h 83"/>
              <a:gd name="T44" fmla="*/ 17 w 84"/>
              <a:gd name="T45" fmla="*/ 7 h 83"/>
              <a:gd name="T46" fmla="*/ 10 w 84"/>
              <a:gd name="T47" fmla="*/ 13 h 83"/>
              <a:gd name="T48" fmla="*/ 5 w 84"/>
              <a:gd name="T49" fmla="*/ 2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3">
                <a:moveTo>
                  <a:pt x="5" y="20"/>
                </a:moveTo>
                <a:lnTo>
                  <a:pt x="0" y="35"/>
                </a:lnTo>
                <a:lnTo>
                  <a:pt x="1" y="53"/>
                </a:lnTo>
                <a:lnTo>
                  <a:pt x="8" y="67"/>
                </a:lnTo>
                <a:lnTo>
                  <a:pt x="21" y="78"/>
                </a:lnTo>
                <a:lnTo>
                  <a:pt x="28" y="81"/>
                </a:lnTo>
                <a:lnTo>
                  <a:pt x="37" y="83"/>
                </a:lnTo>
                <a:lnTo>
                  <a:pt x="44" y="83"/>
                </a:lnTo>
                <a:lnTo>
                  <a:pt x="52" y="83"/>
                </a:lnTo>
                <a:lnTo>
                  <a:pt x="59" y="79"/>
                </a:lnTo>
                <a:lnTo>
                  <a:pt x="66" y="76"/>
                </a:lnTo>
                <a:lnTo>
                  <a:pt x="73" y="71"/>
                </a:lnTo>
                <a:lnTo>
                  <a:pt x="79" y="64"/>
                </a:lnTo>
                <a:lnTo>
                  <a:pt x="84" y="48"/>
                </a:lnTo>
                <a:lnTo>
                  <a:pt x="84" y="32"/>
                </a:lnTo>
                <a:lnTo>
                  <a:pt x="77" y="16"/>
                </a:lnTo>
                <a:lnTo>
                  <a:pt x="65" y="6"/>
                </a:lnTo>
                <a:lnTo>
                  <a:pt x="56" y="2"/>
                </a:lnTo>
                <a:lnTo>
                  <a:pt x="49" y="0"/>
                </a:lnTo>
                <a:lnTo>
                  <a:pt x="40" y="0"/>
                </a:lnTo>
                <a:lnTo>
                  <a:pt x="31" y="0"/>
                </a:lnTo>
                <a:lnTo>
                  <a:pt x="24" y="4"/>
                </a:lnTo>
                <a:lnTo>
                  <a:pt x="17" y="7"/>
                </a:lnTo>
                <a:lnTo>
                  <a:pt x="10" y="13"/>
                </a:lnTo>
                <a:lnTo>
                  <a:pt x="5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6" name="Freeform 38"/>
          <p:cNvSpPr>
            <a:spLocks/>
          </p:cNvSpPr>
          <p:nvPr/>
        </p:nvSpPr>
        <p:spPr bwMode="auto">
          <a:xfrm>
            <a:off x="6570663" y="4418013"/>
            <a:ext cx="66675" cy="65088"/>
          </a:xfrm>
          <a:custGeom>
            <a:avLst/>
            <a:gdLst>
              <a:gd name="T0" fmla="*/ 5 w 85"/>
              <a:gd name="T1" fmla="*/ 19 h 83"/>
              <a:gd name="T2" fmla="*/ 0 w 85"/>
              <a:gd name="T3" fmla="*/ 35 h 83"/>
              <a:gd name="T4" fmla="*/ 0 w 85"/>
              <a:gd name="T5" fmla="*/ 51 h 83"/>
              <a:gd name="T6" fmla="*/ 7 w 85"/>
              <a:gd name="T7" fmla="*/ 67 h 83"/>
              <a:gd name="T8" fmla="*/ 20 w 85"/>
              <a:gd name="T9" fmla="*/ 77 h 83"/>
              <a:gd name="T10" fmla="*/ 28 w 85"/>
              <a:gd name="T11" fmla="*/ 81 h 83"/>
              <a:gd name="T12" fmla="*/ 35 w 85"/>
              <a:gd name="T13" fmla="*/ 83 h 83"/>
              <a:gd name="T14" fmla="*/ 44 w 85"/>
              <a:gd name="T15" fmla="*/ 83 h 83"/>
              <a:gd name="T16" fmla="*/ 53 w 85"/>
              <a:gd name="T17" fmla="*/ 83 h 83"/>
              <a:gd name="T18" fmla="*/ 60 w 85"/>
              <a:gd name="T19" fmla="*/ 79 h 83"/>
              <a:gd name="T20" fmla="*/ 67 w 85"/>
              <a:gd name="T21" fmla="*/ 76 h 83"/>
              <a:gd name="T22" fmla="*/ 74 w 85"/>
              <a:gd name="T23" fmla="*/ 70 h 83"/>
              <a:gd name="T24" fmla="*/ 79 w 85"/>
              <a:gd name="T25" fmla="*/ 63 h 83"/>
              <a:gd name="T26" fmla="*/ 85 w 85"/>
              <a:gd name="T27" fmla="*/ 47 h 83"/>
              <a:gd name="T28" fmla="*/ 83 w 85"/>
              <a:gd name="T29" fmla="*/ 30 h 83"/>
              <a:gd name="T30" fmla="*/ 76 w 85"/>
              <a:gd name="T31" fmla="*/ 16 h 83"/>
              <a:gd name="T32" fmla="*/ 63 w 85"/>
              <a:gd name="T33" fmla="*/ 5 h 83"/>
              <a:gd name="T34" fmla="*/ 56 w 85"/>
              <a:gd name="T35" fmla="*/ 2 h 83"/>
              <a:gd name="T36" fmla="*/ 48 w 85"/>
              <a:gd name="T37" fmla="*/ 0 h 83"/>
              <a:gd name="T38" fmla="*/ 41 w 85"/>
              <a:gd name="T39" fmla="*/ 0 h 83"/>
              <a:gd name="T40" fmla="*/ 32 w 85"/>
              <a:gd name="T41" fmla="*/ 0 h 83"/>
              <a:gd name="T42" fmla="*/ 25 w 85"/>
              <a:gd name="T43" fmla="*/ 4 h 83"/>
              <a:gd name="T44" fmla="*/ 18 w 85"/>
              <a:gd name="T45" fmla="*/ 7 h 83"/>
              <a:gd name="T46" fmla="*/ 11 w 85"/>
              <a:gd name="T47" fmla="*/ 12 h 83"/>
              <a:gd name="T48" fmla="*/ 5 w 85"/>
              <a:gd name="T49" fmla="*/ 1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3">
                <a:moveTo>
                  <a:pt x="5" y="19"/>
                </a:moveTo>
                <a:lnTo>
                  <a:pt x="0" y="35"/>
                </a:lnTo>
                <a:lnTo>
                  <a:pt x="0" y="51"/>
                </a:lnTo>
                <a:lnTo>
                  <a:pt x="7" y="67"/>
                </a:lnTo>
                <a:lnTo>
                  <a:pt x="20" y="77"/>
                </a:lnTo>
                <a:lnTo>
                  <a:pt x="28" y="81"/>
                </a:lnTo>
                <a:lnTo>
                  <a:pt x="35" y="83"/>
                </a:lnTo>
                <a:lnTo>
                  <a:pt x="44" y="83"/>
                </a:lnTo>
                <a:lnTo>
                  <a:pt x="53" y="83"/>
                </a:lnTo>
                <a:lnTo>
                  <a:pt x="60" y="79"/>
                </a:lnTo>
                <a:lnTo>
                  <a:pt x="67" y="76"/>
                </a:lnTo>
                <a:lnTo>
                  <a:pt x="74" y="70"/>
                </a:lnTo>
                <a:lnTo>
                  <a:pt x="79" y="63"/>
                </a:lnTo>
                <a:lnTo>
                  <a:pt x="85" y="47"/>
                </a:lnTo>
                <a:lnTo>
                  <a:pt x="83" y="30"/>
                </a:lnTo>
                <a:lnTo>
                  <a:pt x="76" y="16"/>
                </a:lnTo>
                <a:lnTo>
                  <a:pt x="63" y="5"/>
                </a:lnTo>
                <a:lnTo>
                  <a:pt x="56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7"/>
                </a:lnTo>
                <a:lnTo>
                  <a:pt x="11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7" name="Freeform 39"/>
          <p:cNvSpPr>
            <a:spLocks/>
          </p:cNvSpPr>
          <p:nvPr/>
        </p:nvSpPr>
        <p:spPr bwMode="auto">
          <a:xfrm>
            <a:off x="6546850" y="4194175"/>
            <a:ext cx="66675" cy="65088"/>
          </a:xfrm>
          <a:custGeom>
            <a:avLst/>
            <a:gdLst>
              <a:gd name="T0" fmla="*/ 6 w 85"/>
              <a:gd name="T1" fmla="*/ 19 h 83"/>
              <a:gd name="T2" fmla="*/ 0 w 85"/>
              <a:gd name="T3" fmla="*/ 35 h 83"/>
              <a:gd name="T4" fmla="*/ 2 w 85"/>
              <a:gd name="T5" fmla="*/ 51 h 83"/>
              <a:gd name="T6" fmla="*/ 9 w 85"/>
              <a:gd name="T7" fmla="*/ 67 h 83"/>
              <a:gd name="T8" fmla="*/ 21 w 85"/>
              <a:gd name="T9" fmla="*/ 77 h 83"/>
              <a:gd name="T10" fmla="*/ 28 w 85"/>
              <a:gd name="T11" fmla="*/ 81 h 83"/>
              <a:gd name="T12" fmla="*/ 37 w 85"/>
              <a:gd name="T13" fmla="*/ 83 h 83"/>
              <a:gd name="T14" fmla="*/ 44 w 85"/>
              <a:gd name="T15" fmla="*/ 83 h 83"/>
              <a:gd name="T16" fmla="*/ 53 w 85"/>
              <a:gd name="T17" fmla="*/ 83 h 83"/>
              <a:gd name="T18" fmla="*/ 60 w 85"/>
              <a:gd name="T19" fmla="*/ 79 h 83"/>
              <a:gd name="T20" fmla="*/ 67 w 85"/>
              <a:gd name="T21" fmla="*/ 76 h 83"/>
              <a:gd name="T22" fmla="*/ 74 w 85"/>
              <a:gd name="T23" fmla="*/ 70 h 83"/>
              <a:gd name="T24" fmla="*/ 79 w 85"/>
              <a:gd name="T25" fmla="*/ 63 h 83"/>
              <a:gd name="T26" fmla="*/ 85 w 85"/>
              <a:gd name="T27" fmla="*/ 47 h 83"/>
              <a:gd name="T28" fmla="*/ 85 w 85"/>
              <a:gd name="T29" fmla="*/ 30 h 83"/>
              <a:gd name="T30" fmla="*/ 78 w 85"/>
              <a:gd name="T31" fmla="*/ 16 h 83"/>
              <a:gd name="T32" fmla="*/ 65 w 85"/>
              <a:gd name="T33" fmla="*/ 5 h 83"/>
              <a:gd name="T34" fmla="*/ 57 w 85"/>
              <a:gd name="T35" fmla="*/ 2 h 83"/>
              <a:gd name="T36" fmla="*/ 50 w 85"/>
              <a:gd name="T37" fmla="*/ 0 h 83"/>
              <a:gd name="T38" fmla="*/ 41 w 85"/>
              <a:gd name="T39" fmla="*/ 0 h 83"/>
              <a:gd name="T40" fmla="*/ 32 w 85"/>
              <a:gd name="T41" fmla="*/ 0 h 83"/>
              <a:gd name="T42" fmla="*/ 25 w 85"/>
              <a:gd name="T43" fmla="*/ 4 h 83"/>
              <a:gd name="T44" fmla="*/ 18 w 85"/>
              <a:gd name="T45" fmla="*/ 7 h 83"/>
              <a:gd name="T46" fmla="*/ 11 w 85"/>
              <a:gd name="T47" fmla="*/ 12 h 83"/>
              <a:gd name="T48" fmla="*/ 6 w 85"/>
              <a:gd name="T49" fmla="*/ 1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3">
                <a:moveTo>
                  <a:pt x="6" y="19"/>
                </a:moveTo>
                <a:lnTo>
                  <a:pt x="0" y="35"/>
                </a:lnTo>
                <a:lnTo>
                  <a:pt x="2" y="51"/>
                </a:lnTo>
                <a:lnTo>
                  <a:pt x="9" y="67"/>
                </a:lnTo>
                <a:lnTo>
                  <a:pt x="21" y="77"/>
                </a:lnTo>
                <a:lnTo>
                  <a:pt x="28" y="81"/>
                </a:lnTo>
                <a:lnTo>
                  <a:pt x="37" y="83"/>
                </a:lnTo>
                <a:lnTo>
                  <a:pt x="44" y="83"/>
                </a:lnTo>
                <a:lnTo>
                  <a:pt x="53" y="83"/>
                </a:lnTo>
                <a:lnTo>
                  <a:pt x="60" y="79"/>
                </a:lnTo>
                <a:lnTo>
                  <a:pt x="67" y="76"/>
                </a:lnTo>
                <a:lnTo>
                  <a:pt x="74" y="70"/>
                </a:lnTo>
                <a:lnTo>
                  <a:pt x="79" y="63"/>
                </a:lnTo>
                <a:lnTo>
                  <a:pt x="85" y="47"/>
                </a:lnTo>
                <a:lnTo>
                  <a:pt x="85" y="30"/>
                </a:lnTo>
                <a:lnTo>
                  <a:pt x="78" y="16"/>
                </a:lnTo>
                <a:lnTo>
                  <a:pt x="65" y="5"/>
                </a:lnTo>
                <a:lnTo>
                  <a:pt x="57" y="2"/>
                </a:lnTo>
                <a:lnTo>
                  <a:pt x="50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7"/>
                </a:lnTo>
                <a:lnTo>
                  <a:pt x="11" y="12"/>
                </a:lnTo>
                <a:lnTo>
                  <a:pt x="6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8" name="Freeform 40"/>
          <p:cNvSpPr>
            <a:spLocks/>
          </p:cNvSpPr>
          <p:nvPr/>
        </p:nvSpPr>
        <p:spPr bwMode="auto">
          <a:xfrm>
            <a:off x="6457950" y="4348163"/>
            <a:ext cx="66675" cy="68263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0 w 84"/>
              <a:gd name="T5" fmla="*/ 53 h 84"/>
              <a:gd name="T6" fmla="*/ 7 w 84"/>
              <a:gd name="T7" fmla="*/ 67 h 84"/>
              <a:gd name="T8" fmla="*/ 19 w 84"/>
              <a:gd name="T9" fmla="*/ 79 h 84"/>
              <a:gd name="T10" fmla="*/ 28 w 84"/>
              <a:gd name="T11" fmla="*/ 83 h 84"/>
              <a:gd name="T12" fmla="*/ 35 w 84"/>
              <a:gd name="T13" fmla="*/ 84 h 84"/>
              <a:gd name="T14" fmla="*/ 44 w 84"/>
              <a:gd name="T15" fmla="*/ 84 h 84"/>
              <a:gd name="T16" fmla="*/ 53 w 84"/>
              <a:gd name="T17" fmla="*/ 84 h 84"/>
              <a:gd name="T18" fmla="*/ 60 w 84"/>
              <a:gd name="T19" fmla="*/ 81 h 84"/>
              <a:gd name="T20" fmla="*/ 67 w 84"/>
              <a:gd name="T21" fmla="*/ 77 h 84"/>
              <a:gd name="T22" fmla="*/ 74 w 84"/>
              <a:gd name="T23" fmla="*/ 72 h 84"/>
              <a:gd name="T24" fmla="*/ 79 w 84"/>
              <a:gd name="T25" fmla="*/ 65 h 84"/>
              <a:gd name="T26" fmla="*/ 84 w 84"/>
              <a:gd name="T27" fmla="*/ 49 h 84"/>
              <a:gd name="T28" fmla="*/ 82 w 84"/>
              <a:gd name="T29" fmla="*/ 32 h 84"/>
              <a:gd name="T30" fmla="*/ 75 w 84"/>
              <a:gd name="T31" fmla="*/ 18 h 84"/>
              <a:gd name="T32" fmla="*/ 63 w 84"/>
              <a:gd name="T33" fmla="*/ 5 h 84"/>
              <a:gd name="T34" fmla="*/ 56 w 84"/>
              <a:gd name="T35" fmla="*/ 2 h 84"/>
              <a:gd name="T36" fmla="*/ 47 w 84"/>
              <a:gd name="T37" fmla="*/ 0 h 84"/>
              <a:gd name="T38" fmla="*/ 40 w 84"/>
              <a:gd name="T39" fmla="*/ 0 h 84"/>
              <a:gd name="T40" fmla="*/ 32 w 84"/>
              <a:gd name="T41" fmla="*/ 2 h 84"/>
              <a:gd name="T42" fmla="*/ 25 w 84"/>
              <a:gd name="T43" fmla="*/ 4 h 84"/>
              <a:gd name="T44" fmla="*/ 17 w 84"/>
              <a:gd name="T45" fmla="*/ 9 h 84"/>
              <a:gd name="T46" fmla="*/ 10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4"/>
                </a:lnTo>
                <a:lnTo>
                  <a:pt x="44" y="84"/>
                </a:lnTo>
                <a:lnTo>
                  <a:pt x="53" y="84"/>
                </a:lnTo>
                <a:lnTo>
                  <a:pt x="60" y="81"/>
                </a:lnTo>
                <a:lnTo>
                  <a:pt x="67" y="77"/>
                </a:lnTo>
                <a:lnTo>
                  <a:pt x="74" y="72"/>
                </a:lnTo>
                <a:lnTo>
                  <a:pt x="79" y="65"/>
                </a:lnTo>
                <a:lnTo>
                  <a:pt x="84" y="49"/>
                </a:lnTo>
                <a:lnTo>
                  <a:pt x="82" y="32"/>
                </a:lnTo>
                <a:lnTo>
                  <a:pt x="75" y="18"/>
                </a:lnTo>
                <a:lnTo>
                  <a:pt x="63" y="5"/>
                </a:lnTo>
                <a:lnTo>
                  <a:pt x="56" y="2"/>
                </a:lnTo>
                <a:lnTo>
                  <a:pt x="47" y="0"/>
                </a:lnTo>
                <a:lnTo>
                  <a:pt x="40" y="0"/>
                </a:lnTo>
                <a:lnTo>
                  <a:pt x="32" y="2"/>
                </a:lnTo>
                <a:lnTo>
                  <a:pt x="25" y="4"/>
                </a:lnTo>
                <a:lnTo>
                  <a:pt x="17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09" name="Freeform 41"/>
          <p:cNvSpPr>
            <a:spLocks/>
          </p:cNvSpPr>
          <p:nvPr/>
        </p:nvSpPr>
        <p:spPr bwMode="auto">
          <a:xfrm>
            <a:off x="6434138" y="4127500"/>
            <a:ext cx="66675" cy="65088"/>
          </a:xfrm>
          <a:custGeom>
            <a:avLst/>
            <a:gdLst>
              <a:gd name="T0" fmla="*/ 5 w 84"/>
              <a:gd name="T1" fmla="*/ 19 h 82"/>
              <a:gd name="T2" fmla="*/ 0 w 84"/>
              <a:gd name="T3" fmla="*/ 35 h 82"/>
              <a:gd name="T4" fmla="*/ 2 w 84"/>
              <a:gd name="T5" fmla="*/ 51 h 82"/>
              <a:gd name="T6" fmla="*/ 9 w 84"/>
              <a:gd name="T7" fmla="*/ 66 h 82"/>
              <a:gd name="T8" fmla="*/ 21 w 84"/>
              <a:gd name="T9" fmla="*/ 77 h 82"/>
              <a:gd name="T10" fmla="*/ 28 w 84"/>
              <a:gd name="T11" fmla="*/ 81 h 82"/>
              <a:gd name="T12" fmla="*/ 37 w 84"/>
              <a:gd name="T13" fmla="*/ 82 h 82"/>
              <a:gd name="T14" fmla="*/ 44 w 84"/>
              <a:gd name="T15" fmla="*/ 82 h 82"/>
              <a:gd name="T16" fmla="*/ 53 w 84"/>
              <a:gd name="T17" fmla="*/ 82 h 82"/>
              <a:gd name="T18" fmla="*/ 60 w 84"/>
              <a:gd name="T19" fmla="*/ 79 h 82"/>
              <a:gd name="T20" fmla="*/ 67 w 84"/>
              <a:gd name="T21" fmla="*/ 75 h 82"/>
              <a:gd name="T22" fmla="*/ 74 w 84"/>
              <a:gd name="T23" fmla="*/ 70 h 82"/>
              <a:gd name="T24" fmla="*/ 79 w 84"/>
              <a:gd name="T25" fmla="*/ 63 h 82"/>
              <a:gd name="T26" fmla="*/ 84 w 84"/>
              <a:gd name="T27" fmla="*/ 47 h 82"/>
              <a:gd name="T28" fmla="*/ 84 w 84"/>
              <a:gd name="T29" fmla="*/ 30 h 82"/>
              <a:gd name="T30" fmla="*/ 77 w 84"/>
              <a:gd name="T31" fmla="*/ 16 h 82"/>
              <a:gd name="T32" fmla="*/ 65 w 84"/>
              <a:gd name="T33" fmla="*/ 5 h 82"/>
              <a:gd name="T34" fmla="*/ 56 w 84"/>
              <a:gd name="T35" fmla="*/ 1 h 82"/>
              <a:gd name="T36" fmla="*/ 49 w 84"/>
              <a:gd name="T37" fmla="*/ 0 h 82"/>
              <a:gd name="T38" fmla="*/ 40 w 84"/>
              <a:gd name="T39" fmla="*/ 0 h 82"/>
              <a:gd name="T40" fmla="*/ 32 w 84"/>
              <a:gd name="T41" fmla="*/ 0 h 82"/>
              <a:gd name="T42" fmla="*/ 25 w 84"/>
              <a:gd name="T43" fmla="*/ 3 h 82"/>
              <a:gd name="T44" fmla="*/ 18 w 84"/>
              <a:gd name="T45" fmla="*/ 7 h 82"/>
              <a:gd name="T46" fmla="*/ 11 w 84"/>
              <a:gd name="T47" fmla="*/ 12 h 82"/>
              <a:gd name="T48" fmla="*/ 5 w 84"/>
              <a:gd name="T49" fmla="*/ 1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2">
                <a:moveTo>
                  <a:pt x="5" y="19"/>
                </a:moveTo>
                <a:lnTo>
                  <a:pt x="0" y="35"/>
                </a:lnTo>
                <a:lnTo>
                  <a:pt x="2" y="51"/>
                </a:lnTo>
                <a:lnTo>
                  <a:pt x="9" y="66"/>
                </a:lnTo>
                <a:lnTo>
                  <a:pt x="21" y="77"/>
                </a:lnTo>
                <a:lnTo>
                  <a:pt x="28" y="81"/>
                </a:lnTo>
                <a:lnTo>
                  <a:pt x="37" y="82"/>
                </a:lnTo>
                <a:lnTo>
                  <a:pt x="44" y="82"/>
                </a:lnTo>
                <a:lnTo>
                  <a:pt x="53" y="82"/>
                </a:lnTo>
                <a:lnTo>
                  <a:pt x="60" y="79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30"/>
                </a:lnTo>
                <a:lnTo>
                  <a:pt x="77" y="16"/>
                </a:lnTo>
                <a:lnTo>
                  <a:pt x="65" y="5"/>
                </a:lnTo>
                <a:lnTo>
                  <a:pt x="56" y="1"/>
                </a:lnTo>
                <a:lnTo>
                  <a:pt x="49" y="0"/>
                </a:lnTo>
                <a:lnTo>
                  <a:pt x="40" y="0"/>
                </a:lnTo>
                <a:lnTo>
                  <a:pt x="32" y="0"/>
                </a:lnTo>
                <a:lnTo>
                  <a:pt x="25" y="3"/>
                </a:lnTo>
                <a:lnTo>
                  <a:pt x="18" y="7"/>
                </a:lnTo>
                <a:lnTo>
                  <a:pt x="11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0" name="Freeform 42"/>
          <p:cNvSpPr>
            <a:spLocks/>
          </p:cNvSpPr>
          <p:nvPr/>
        </p:nvSpPr>
        <p:spPr bwMode="auto">
          <a:xfrm>
            <a:off x="6345238" y="4281488"/>
            <a:ext cx="66675" cy="66675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0 w 84"/>
              <a:gd name="T5" fmla="*/ 52 h 84"/>
              <a:gd name="T6" fmla="*/ 7 w 84"/>
              <a:gd name="T7" fmla="*/ 66 h 84"/>
              <a:gd name="T8" fmla="*/ 19 w 84"/>
              <a:gd name="T9" fmla="*/ 79 h 84"/>
              <a:gd name="T10" fmla="*/ 28 w 84"/>
              <a:gd name="T11" fmla="*/ 82 h 84"/>
              <a:gd name="T12" fmla="*/ 35 w 84"/>
              <a:gd name="T13" fmla="*/ 84 h 84"/>
              <a:gd name="T14" fmla="*/ 44 w 84"/>
              <a:gd name="T15" fmla="*/ 84 h 84"/>
              <a:gd name="T16" fmla="*/ 52 w 84"/>
              <a:gd name="T17" fmla="*/ 84 h 84"/>
              <a:gd name="T18" fmla="*/ 59 w 84"/>
              <a:gd name="T19" fmla="*/ 80 h 84"/>
              <a:gd name="T20" fmla="*/ 66 w 84"/>
              <a:gd name="T21" fmla="*/ 77 h 84"/>
              <a:gd name="T22" fmla="*/ 73 w 84"/>
              <a:gd name="T23" fmla="*/ 72 h 84"/>
              <a:gd name="T24" fmla="*/ 79 w 84"/>
              <a:gd name="T25" fmla="*/ 65 h 84"/>
              <a:gd name="T26" fmla="*/ 84 w 84"/>
              <a:gd name="T27" fmla="*/ 49 h 84"/>
              <a:gd name="T28" fmla="*/ 82 w 84"/>
              <a:gd name="T29" fmla="*/ 31 h 84"/>
              <a:gd name="T30" fmla="*/ 75 w 84"/>
              <a:gd name="T31" fmla="*/ 17 h 84"/>
              <a:gd name="T32" fmla="*/ 63 w 84"/>
              <a:gd name="T33" fmla="*/ 5 h 84"/>
              <a:gd name="T34" fmla="*/ 56 w 84"/>
              <a:gd name="T35" fmla="*/ 1 h 84"/>
              <a:gd name="T36" fmla="*/ 47 w 84"/>
              <a:gd name="T37" fmla="*/ 0 h 84"/>
              <a:gd name="T38" fmla="*/ 40 w 84"/>
              <a:gd name="T39" fmla="*/ 0 h 84"/>
              <a:gd name="T40" fmla="*/ 31 w 84"/>
              <a:gd name="T41" fmla="*/ 1 h 84"/>
              <a:gd name="T42" fmla="*/ 24 w 84"/>
              <a:gd name="T43" fmla="*/ 3 h 84"/>
              <a:gd name="T44" fmla="*/ 17 w 84"/>
              <a:gd name="T45" fmla="*/ 8 h 84"/>
              <a:gd name="T46" fmla="*/ 10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0" y="52"/>
                </a:lnTo>
                <a:lnTo>
                  <a:pt x="7" y="66"/>
                </a:lnTo>
                <a:lnTo>
                  <a:pt x="19" y="79"/>
                </a:lnTo>
                <a:lnTo>
                  <a:pt x="28" y="82"/>
                </a:lnTo>
                <a:lnTo>
                  <a:pt x="35" y="84"/>
                </a:lnTo>
                <a:lnTo>
                  <a:pt x="44" y="84"/>
                </a:lnTo>
                <a:lnTo>
                  <a:pt x="52" y="84"/>
                </a:lnTo>
                <a:lnTo>
                  <a:pt x="59" y="80"/>
                </a:lnTo>
                <a:lnTo>
                  <a:pt x="66" y="77"/>
                </a:lnTo>
                <a:lnTo>
                  <a:pt x="73" y="72"/>
                </a:lnTo>
                <a:lnTo>
                  <a:pt x="79" y="65"/>
                </a:lnTo>
                <a:lnTo>
                  <a:pt x="84" y="49"/>
                </a:lnTo>
                <a:lnTo>
                  <a:pt x="82" y="31"/>
                </a:lnTo>
                <a:lnTo>
                  <a:pt x="75" y="17"/>
                </a:lnTo>
                <a:lnTo>
                  <a:pt x="63" y="5"/>
                </a:lnTo>
                <a:lnTo>
                  <a:pt x="56" y="1"/>
                </a:lnTo>
                <a:lnTo>
                  <a:pt x="47" y="0"/>
                </a:lnTo>
                <a:lnTo>
                  <a:pt x="40" y="0"/>
                </a:lnTo>
                <a:lnTo>
                  <a:pt x="31" y="1"/>
                </a:lnTo>
                <a:lnTo>
                  <a:pt x="24" y="3"/>
                </a:lnTo>
                <a:lnTo>
                  <a:pt x="17" y="8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1" name="Freeform 43"/>
          <p:cNvSpPr>
            <a:spLocks/>
          </p:cNvSpPr>
          <p:nvPr/>
        </p:nvSpPr>
        <p:spPr bwMode="auto">
          <a:xfrm>
            <a:off x="6321425" y="4059238"/>
            <a:ext cx="66675" cy="66675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2 w 84"/>
              <a:gd name="T5" fmla="*/ 52 h 84"/>
              <a:gd name="T6" fmla="*/ 9 w 84"/>
              <a:gd name="T7" fmla="*/ 66 h 84"/>
              <a:gd name="T8" fmla="*/ 21 w 84"/>
              <a:gd name="T9" fmla="*/ 79 h 84"/>
              <a:gd name="T10" fmla="*/ 28 w 84"/>
              <a:gd name="T11" fmla="*/ 82 h 84"/>
              <a:gd name="T12" fmla="*/ 37 w 84"/>
              <a:gd name="T13" fmla="*/ 84 h 84"/>
              <a:gd name="T14" fmla="*/ 44 w 84"/>
              <a:gd name="T15" fmla="*/ 84 h 84"/>
              <a:gd name="T16" fmla="*/ 52 w 84"/>
              <a:gd name="T17" fmla="*/ 84 h 84"/>
              <a:gd name="T18" fmla="*/ 60 w 84"/>
              <a:gd name="T19" fmla="*/ 80 h 84"/>
              <a:gd name="T20" fmla="*/ 67 w 84"/>
              <a:gd name="T21" fmla="*/ 77 h 84"/>
              <a:gd name="T22" fmla="*/ 74 w 84"/>
              <a:gd name="T23" fmla="*/ 72 h 84"/>
              <a:gd name="T24" fmla="*/ 79 w 84"/>
              <a:gd name="T25" fmla="*/ 65 h 84"/>
              <a:gd name="T26" fmla="*/ 84 w 84"/>
              <a:gd name="T27" fmla="*/ 49 h 84"/>
              <a:gd name="T28" fmla="*/ 84 w 84"/>
              <a:gd name="T29" fmla="*/ 31 h 84"/>
              <a:gd name="T30" fmla="*/ 77 w 84"/>
              <a:gd name="T31" fmla="*/ 17 h 84"/>
              <a:gd name="T32" fmla="*/ 65 w 84"/>
              <a:gd name="T33" fmla="*/ 5 h 84"/>
              <a:gd name="T34" fmla="*/ 56 w 84"/>
              <a:gd name="T35" fmla="*/ 1 h 84"/>
              <a:gd name="T36" fmla="*/ 49 w 84"/>
              <a:gd name="T37" fmla="*/ 0 h 84"/>
              <a:gd name="T38" fmla="*/ 40 w 84"/>
              <a:gd name="T39" fmla="*/ 0 h 84"/>
              <a:gd name="T40" fmla="*/ 31 w 84"/>
              <a:gd name="T41" fmla="*/ 1 h 84"/>
              <a:gd name="T42" fmla="*/ 24 w 84"/>
              <a:gd name="T43" fmla="*/ 3 h 84"/>
              <a:gd name="T44" fmla="*/ 17 w 84"/>
              <a:gd name="T45" fmla="*/ 8 h 84"/>
              <a:gd name="T46" fmla="*/ 10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2" y="52"/>
                </a:lnTo>
                <a:lnTo>
                  <a:pt x="9" y="66"/>
                </a:lnTo>
                <a:lnTo>
                  <a:pt x="21" y="79"/>
                </a:lnTo>
                <a:lnTo>
                  <a:pt x="28" y="82"/>
                </a:lnTo>
                <a:lnTo>
                  <a:pt x="37" y="84"/>
                </a:lnTo>
                <a:lnTo>
                  <a:pt x="44" y="84"/>
                </a:lnTo>
                <a:lnTo>
                  <a:pt x="52" y="84"/>
                </a:lnTo>
                <a:lnTo>
                  <a:pt x="60" y="80"/>
                </a:lnTo>
                <a:lnTo>
                  <a:pt x="67" y="77"/>
                </a:lnTo>
                <a:lnTo>
                  <a:pt x="74" y="72"/>
                </a:lnTo>
                <a:lnTo>
                  <a:pt x="79" y="65"/>
                </a:lnTo>
                <a:lnTo>
                  <a:pt x="84" y="49"/>
                </a:lnTo>
                <a:lnTo>
                  <a:pt x="84" y="31"/>
                </a:lnTo>
                <a:lnTo>
                  <a:pt x="77" y="17"/>
                </a:lnTo>
                <a:lnTo>
                  <a:pt x="65" y="5"/>
                </a:lnTo>
                <a:lnTo>
                  <a:pt x="56" y="1"/>
                </a:lnTo>
                <a:lnTo>
                  <a:pt x="49" y="0"/>
                </a:lnTo>
                <a:lnTo>
                  <a:pt x="40" y="0"/>
                </a:lnTo>
                <a:lnTo>
                  <a:pt x="31" y="1"/>
                </a:lnTo>
                <a:lnTo>
                  <a:pt x="24" y="3"/>
                </a:lnTo>
                <a:lnTo>
                  <a:pt x="17" y="8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2" name="Freeform 44"/>
          <p:cNvSpPr>
            <a:spLocks/>
          </p:cNvSpPr>
          <p:nvPr/>
        </p:nvSpPr>
        <p:spPr bwMode="auto">
          <a:xfrm>
            <a:off x="6232525" y="4214813"/>
            <a:ext cx="66675" cy="66675"/>
          </a:xfrm>
          <a:custGeom>
            <a:avLst/>
            <a:gdLst>
              <a:gd name="T0" fmla="*/ 6 w 85"/>
              <a:gd name="T1" fmla="*/ 21 h 85"/>
              <a:gd name="T2" fmla="*/ 0 w 85"/>
              <a:gd name="T3" fmla="*/ 37 h 85"/>
              <a:gd name="T4" fmla="*/ 0 w 85"/>
              <a:gd name="T5" fmla="*/ 53 h 85"/>
              <a:gd name="T6" fmla="*/ 7 w 85"/>
              <a:gd name="T7" fmla="*/ 67 h 85"/>
              <a:gd name="T8" fmla="*/ 20 w 85"/>
              <a:gd name="T9" fmla="*/ 79 h 85"/>
              <a:gd name="T10" fmla="*/ 28 w 85"/>
              <a:gd name="T11" fmla="*/ 83 h 85"/>
              <a:gd name="T12" fmla="*/ 36 w 85"/>
              <a:gd name="T13" fmla="*/ 85 h 85"/>
              <a:gd name="T14" fmla="*/ 44 w 85"/>
              <a:gd name="T15" fmla="*/ 85 h 85"/>
              <a:gd name="T16" fmla="*/ 53 w 85"/>
              <a:gd name="T17" fmla="*/ 85 h 85"/>
              <a:gd name="T18" fmla="*/ 60 w 85"/>
              <a:gd name="T19" fmla="*/ 81 h 85"/>
              <a:gd name="T20" fmla="*/ 67 w 85"/>
              <a:gd name="T21" fmla="*/ 78 h 85"/>
              <a:gd name="T22" fmla="*/ 74 w 85"/>
              <a:gd name="T23" fmla="*/ 72 h 85"/>
              <a:gd name="T24" fmla="*/ 79 w 85"/>
              <a:gd name="T25" fmla="*/ 65 h 85"/>
              <a:gd name="T26" fmla="*/ 85 w 85"/>
              <a:gd name="T27" fmla="*/ 50 h 85"/>
              <a:gd name="T28" fmla="*/ 83 w 85"/>
              <a:gd name="T29" fmla="*/ 32 h 85"/>
              <a:gd name="T30" fmla="*/ 76 w 85"/>
              <a:gd name="T31" fmla="*/ 18 h 85"/>
              <a:gd name="T32" fmla="*/ 64 w 85"/>
              <a:gd name="T33" fmla="*/ 6 h 85"/>
              <a:gd name="T34" fmla="*/ 57 w 85"/>
              <a:gd name="T35" fmla="*/ 2 h 85"/>
              <a:gd name="T36" fmla="*/ 48 w 85"/>
              <a:gd name="T37" fmla="*/ 0 h 85"/>
              <a:gd name="T38" fmla="*/ 41 w 85"/>
              <a:gd name="T39" fmla="*/ 0 h 85"/>
              <a:gd name="T40" fmla="*/ 32 w 85"/>
              <a:gd name="T41" fmla="*/ 0 h 85"/>
              <a:gd name="T42" fmla="*/ 25 w 85"/>
              <a:gd name="T43" fmla="*/ 4 h 85"/>
              <a:gd name="T44" fmla="*/ 18 w 85"/>
              <a:gd name="T45" fmla="*/ 9 h 85"/>
              <a:gd name="T46" fmla="*/ 11 w 85"/>
              <a:gd name="T47" fmla="*/ 14 h 85"/>
              <a:gd name="T48" fmla="*/ 6 w 85"/>
              <a:gd name="T49" fmla="*/ 2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5">
                <a:moveTo>
                  <a:pt x="6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20" y="79"/>
                </a:lnTo>
                <a:lnTo>
                  <a:pt x="28" y="83"/>
                </a:lnTo>
                <a:lnTo>
                  <a:pt x="36" y="85"/>
                </a:lnTo>
                <a:lnTo>
                  <a:pt x="44" y="85"/>
                </a:lnTo>
                <a:lnTo>
                  <a:pt x="53" y="85"/>
                </a:lnTo>
                <a:lnTo>
                  <a:pt x="60" y="81"/>
                </a:lnTo>
                <a:lnTo>
                  <a:pt x="67" y="78"/>
                </a:lnTo>
                <a:lnTo>
                  <a:pt x="74" y="72"/>
                </a:lnTo>
                <a:lnTo>
                  <a:pt x="79" y="65"/>
                </a:lnTo>
                <a:lnTo>
                  <a:pt x="85" y="50"/>
                </a:lnTo>
                <a:lnTo>
                  <a:pt x="83" y="32"/>
                </a:lnTo>
                <a:lnTo>
                  <a:pt x="76" y="18"/>
                </a:lnTo>
                <a:lnTo>
                  <a:pt x="64" y="6"/>
                </a:lnTo>
                <a:lnTo>
                  <a:pt x="57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9"/>
                </a:lnTo>
                <a:lnTo>
                  <a:pt x="11" y="14"/>
                </a:lnTo>
                <a:lnTo>
                  <a:pt x="6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3" name="Freeform 45"/>
          <p:cNvSpPr>
            <a:spLocks/>
          </p:cNvSpPr>
          <p:nvPr/>
        </p:nvSpPr>
        <p:spPr bwMode="auto">
          <a:xfrm>
            <a:off x="7424738" y="3741738"/>
            <a:ext cx="66675" cy="68263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2 w 84"/>
              <a:gd name="T5" fmla="*/ 53 h 84"/>
              <a:gd name="T6" fmla="*/ 9 w 84"/>
              <a:gd name="T7" fmla="*/ 67 h 84"/>
              <a:gd name="T8" fmla="*/ 21 w 84"/>
              <a:gd name="T9" fmla="*/ 79 h 84"/>
              <a:gd name="T10" fmla="*/ 28 w 84"/>
              <a:gd name="T11" fmla="*/ 82 h 84"/>
              <a:gd name="T12" fmla="*/ 37 w 84"/>
              <a:gd name="T13" fmla="*/ 84 h 84"/>
              <a:gd name="T14" fmla="*/ 44 w 84"/>
              <a:gd name="T15" fmla="*/ 84 h 84"/>
              <a:gd name="T16" fmla="*/ 53 w 84"/>
              <a:gd name="T17" fmla="*/ 84 h 84"/>
              <a:gd name="T18" fmla="*/ 60 w 84"/>
              <a:gd name="T19" fmla="*/ 81 h 84"/>
              <a:gd name="T20" fmla="*/ 67 w 84"/>
              <a:gd name="T21" fmla="*/ 77 h 84"/>
              <a:gd name="T22" fmla="*/ 74 w 84"/>
              <a:gd name="T23" fmla="*/ 72 h 84"/>
              <a:gd name="T24" fmla="*/ 79 w 84"/>
              <a:gd name="T25" fmla="*/ 65 h 84"/>
              <a:gd name="T26" fmla="*/ 84 w 84"/>
              <a:gd name="T27" fmla="*/ 49 h 84"/>
              <a:gd name="T28" fmla="*/ 84 w 84"/>
              <a:gd name="T29" fmla="*/ 32 h 84"/>
              <a:gd name="T30" fmla="*/ 77 w 84"/>
              <a:gd name="T31" fmla="*/ 17 h 84"/>
              <a:gd name="T32" fmla="*/ 65 w 84"/>
              <a:gd name="T33" fmla="*/ 5 h 84"/>
              <a:gd name="T34" fmla="*/ 56 w 84"/>
              <a:gd name="T35" fmla="*/ 2 h 84"/>
              <a:gd name="T36" fmla="*/ 49 w 84"/>
              <a:gd name="T37" fmla="*/ 0 h 84"/>
              <a:gd name="T38" fmla="*/ 41 w 84"/>
              <a:gd name="T39" fmla="*/ 0 h 84"/>
              <a:gd name="T40" fmla="*/ 32 w 84"/>
              <a:gd name="T41" fmla="*/ 2 h 84"/>
              <a:gd name="T42" fmla="*/ 25 w 84"/>
              <a:gd name="T43" fmla="*/ 3 h 84"/>
              <a:gd name="T44" fmla="*/ 18 w 84"/>
              <a:gd name="T45" fmla="*/ 9 h 84"/>
              <a:gd name="T46" fmla="*/ 11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2" y="53"/>
                </a:lnTo>
                <a:lnTo>
                  <a:pt x="9" y="67"/>
                </a:lnTo>
                <a:lnTo>
                  <a:pt x="21" y="79"/>
                </a:lnTo>
                <a:lnTo>
                  <a:pt x="28" y="82"/>
                </a:lnTo>
                <a:lnTo>
                  <a:pt x="37" y="84"/>
                </a:lnTo>
                <a:lnTo>
                  <a:pt x="44" y="84"/>
                </a:lnTo>
                <a:lnTo>
                  <a:pt x="53" y="84"/>
                </a:lnTo>
                <a:lnTo>
                  <a:pt x="60" y="81"/>
                </a:lnTo>
                <a:lnTo>
                  <a:pt x="67" y="77"/>
                </a:lnTo>
                <a:lnTo>
                  <a:pt x="74" y="72"/>
                </a:lnTo>
                <a:lnTo>
                  <a:pt x="79" y="65"/>
                </a:lnTo>
                <a:lnTo>
                  <a:pt x="84" y="49"/>
                </a:lnTo>
                <a:lnTo>
                  <a:pt x="84" y="32"/>
                </a:lnTo>
                <a:lnTo>
                  <a:pt x="77" y="17"/>
                </a:lnTo>
                <a:lnTo>
                  <a:pt x="65" y="5"/>
                </a:lnTo>
                <a:lnTo>
                  <a:pt x="56" y="2"/>
                </a:lnTo>
                <a:lnTo>
                  <a:pt x="49" y="0"/>
                </a:lnTo>
                <a:lnTo>
                  <a:pt x="41" y="0"/>
                </a:lnTo>
                <a:lnTo>
                  <a:pt x="32" y="2"/>
                </a:lnTo>
                <a:lnTo>
                  <a:pt x="25" y="3"/>
                </a:lnTo>
                <a:lnTo>
                  <a:pt x="18" y="9"/>
                </a:lnTo>
                <a:lnTo>
                  <a:pt x="11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4" name="Freeform 46"/>
          <p:cNvSpPr>
            <a:spLocks/>
          </p:cNvSpPr>
          <p:nvPr/>
        </p:nvSpPr>
        <p:spPr bwMode="auto">
          <a:xfrm>
            <a:off x="7339013" y="3887788"/>
            <a:ext cx="66675" cy="65088"/>
          </a:xfrm>
          <a:custGeom>
            <a:avLst/>
            <a:gdLst>
              <a:gd name="T0" fmla="*/ 5 w 84"/>
              <a:gd name="T1" fmla="*/ 19 h 82"/>
              <a:gd name="T2" fmla="*/ 0 w 84"/>
              <a:gd name="T3" fmla="*/ 35 h 82"/>
              <a:gd name="T4" fmla="*/ 0 w 84"/>
              <a:gd name="T5" fmla="*/ 51 h 82"/>
              <a:gd name="T6" fmla="*/ 9 w 84"/>
              <a:gd name="T7" fmla="*/ 66 h 82"/>
              <a:gd name="T8" fmla="*/ 21 w 84"/>
              <a:gd name="T9" fmla="*/ 77 h 82"/>
              <a:gd name="T10" fmla="*/ 28 w 84"/>
              <a:gd name="T11" fmla="*/ 80 h 82"/>
              <a:gd name="T12" fmla="*/ 37 w 84"/>
              <a:gd name="T13" fmla="*/ 82 h 82"/>
              <a:gd name="T14" fmla="*/ 44 w 84"/>
              <a:gd name="T15" fmla="*/ 82 h 82"/>
              <a:gd name="T16" fmla="*/ 53 w 84"/>
              <a:gd name="T17" fmla="*/ 82 h 82"/>
              <a:gd name="T18" fmla="*/ 60 w 84"/>
              <a:gd name="T19" fmla="*/ 79 h 82"/>
              <a:gd name="T20" fmla="*/ 67 w 84"/>
              <a:gd name="T21" fmla="*/ 75 h 82"/>
              <a:gd name="T22" fmla="*/ 74 w 84"/>
              <a:gd name="T23" fmla="*/ 70 h 82"/>
              <a:gd name="T24" fmla="*/ 79 w 84"/>
              <a:gd name="T25" fmla="*/ 63 h 82"/>
              <a:gd name="T26" fmla="*/ 84 w 84"/>
              <a:gd name="T27" fmla="*/ 47 h 82"/>
              <a:gd name="T28" fmla="*/ 84 w 84"/>
              <a:gd name="T29" fmla="*/ 29 h 82"/>
              <a:gd name="T30" fmla="*/ 76 w 84"/>
              <a:gd name="T31" fmla="*/ 15 h 82"/>
              <a:gd name="T32" fmla="*/ 63 w 84"/>
              <a:gd name="T33" fmla="*/ 5 h 82"/>
              <a:gd name="T34" fmla="*/ 56 w 84"/>
              <a:gd name="T35" fmla="*/ 1 h 82"/>
              <a:gd name="T36" fmla="*/ 47 w 84"/>
              <a:gd name="T37" fmla="*/ 0 h 82"/>
              <a:gd name="T38" fmla="*/ 40 w 84"/>
              <a:gd name="T39" fmla="*/ 0 h 82"/>
              <a:gd name="T40" fmla="*/ 32 w 84"/>
              <a:gd name="T41" fmla="*/ 0 h 82"/>
              <a:gd name="T42" fmla="*/ 25 w 84"/>
              <a:gd name="T43" fmla="*/ 3 h 82"/>
              <a:gd name="T44" fmla="*/ 18 w 84"/>
              <a:gd name="T45" fmla="*/ 7 h 82"/>
              <a:gd name="T46" fmla="*/ 11 w 84"/>
              <a:gd name="T47" fmla="*/ 12 h 82"/>
              <a:gd name="T48" fmla="*/ 5 w 84"/>
              <a:gd name="T49" fmla="*/ 1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2">
                <a:moveTo>
                  <a:pt x="5" y="19"/>
                </a:moveTo>
                <a:lnTo>
                  <a:pt x="0" y="35"/>
                </a:lnTo>
                <a:lnTo>
                  <a:pt x="0" y="51"/>
                </a:lnTo>
                <a:lnTo>
                  <a:pt x="9" y="66"/>
                </a:lnTo>
                <a:lnTo>
                  <a:pt x="21" y="77"/>
                </a:lnTo>
                <a:lnTo>
                  <a:pt x="28" y="80"/>
                </a:lnTo>
                <a:lnTo>
                  <a:pt x="37" y="82"/>
                </a:lnTo>
                <a:lnTo>
                  <a:pt x="44" y="82"/>
                </a:lnTo>
                <a:lnTo>
                  <a:pt x="53" y="82"/>
                </a:lnTo>
                <a:lnTo>
                  <a:pt x="60" y="79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29"/>
                </a:lnTo>
                <a:lnTo>
                  <a:pt x="76" y="15"/>
                </a:lnTo>
                <a:lnTo>
                  <a:pt x="63" y="5"/>
                </a:lnTo>
                <a:lnTo>
                  <a:pt x="56" y="1"/>
                </a:lnTo>
                <a:lnTo>
                  <a:pt x="47" y="0"/>
                </a:lnTo>
                <a:lnTo>
                  <a:pt x="40" y="0"/>
                </a:lnTo>
                <a:lnTo>
                  <a:pt x="32" y="0"/>
                </a:lnTo>
                <a:lnTo>
                  <a:pt x="25" y="3"/>
                </a:lnTo>
                <a:lnTo>
                  <a:pt x="18" y="7"/>
                </a:lnTo>
                <a:lnTo>
                  <a:pt x="11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5" name="Freeform 47"/>
          <p:cNvSpPr>
            <a:spLocks/>
          </p:cNvSpPr>
          <p:nvPr/>
        </p:nvSpPr>
        <p:spPr bwMode="auto">
          <a:xfrm>
            <a:off x="7253288" y="4030663"/>
            <a:ext cx="68263" cy="66675"/>
          </a:xfrm>
          <a:custGeom>
            <a:avLst/>
            <a:gdLst>
              <a:gd name="T0" fmla="*/ 5 w 84"/>
              <a:gd name="T1" fmla="*/ 19 h 82"/>
              <a:gd name="T2" fmla="*/ 0 w 84"/>
              <a:gd name="T3" fmla="*/ 35 h 82"/>
              <a:gd name="T4" fmla="*/ 0 w 84"/>
              <a:gd name="T5" fmla="*/ 50 h 82"/>
              <a:gd name="T6" fmla="*/ 9 w 84"/>
              <a:gd name="T7" fmla="*/ 66 h 82"/>
              <a:gd name="T8" fmla="*/ 21 w 84"/>
              <a:gd name="T9" fmla="*/ 77 h 82"/>
              <a:gd name="T10" fmla="*/ 28 w 84"/>
              <a:gd name="T11" fmla="*/ 80 h 82"/>
              <a:gd name="T12" fmla="*/ 37 w 84"/>
              <a:gd name="T13" fmla="*/ 82 h 82"/>
              <a:gd name="T14" fmla="*/ 44 w 84"/>
              <a:gd name="T15" fmla="*/ 82 h 82"/>
              <a:gd name="T16" fmla="*/ 53 w 84"/>
              <a:gd name="T17" fmla="*/ 82 h 82"/>
              <a:gd name="T18" fmla="*/ 60 w 84"/>
              <a:gd name="T19" fmla="*/ 79 h 82"/>
              <a:gd name="T20" fmla="*/ 67 w 84"/>
              <a:gd name="T21" fmla="*/ 75 h 82"/>
              <a:gd name="T22" fmla="*/ 74 w 84"/>
              <a:gd name="T23" fmla="*/ 70 h 82"/>
              <a:gd name="T24" fmla="*/ 79 w 84"/>
              <a:gd name="T25" fmla="*/ 63 h 82"/>
              <a:gd name="T26" fmla="*/ 84 w 84"/>
              <a:gd name="T27" fmla="*/ 47 h 82"/>
              <a:gd name="T28" fmla="*/ 84 w 84"/>
              <a:gd name="T29" fmla="*/ 29 h 82"/>
              <a:gd name="T30" fmla="*/ 75 w 84"/>
              <a:gd name="T31" fmla="*/ 15 h 82"/>
              <a:gd name="T32" fmla="*/ 63 w 84"/>
              <a:gd name="T33" fmla="*/ 5 h 82"/>
              <a:gd name="T34" fmla="*/ 56 w 84"/>
              <a:gd name="T35" fmla="*/ 1 h 82"/>
              <a:gd name="T36" fmla="*/ 47 w 84"/>
              <a:gd name="T37" fmla="*/ 0 h 82"/>
              <a:gd name="T38" fmla="*/ 40 w 84"/>
              <a:gd name="T39" fmla="*/ 0 h 82"/>
              <a:gd name="T40" fmla="*/ 32 w 84"/>
              <a:gd name="T41" fmla="*/ 0 h 82"/>
              <a:gd name="T42" fmla="*/ 24 w 84"/>
              <a:gd name="T43" fmla="*/ 3 h 82"/>
              <a:gd name="T44" fmla="*/ 17 w 84"/>
              <a:gd name="T45" fmla="*/ 7 h 82"/>
              <a:gd name="T46" fmla="*/ 10 w 84"/>
              <a:gd name="T47" fmla="*/ 12 h 82"/>
              <a:gd name="T48" fmla="*/ 5 w 84"/>
              <a:gd name="T49" fmla="*/ 1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2">
                <a:moveTo>
                  <a:pt x="5" y="19"/>
                </a:moveTo>
                <a:lnTo>
                  <a:pt x="0" y="35"/>
                </a:lnTo>
                <a:lnTo>
                  <a:pt x="0" y="50"/>
                </a:lnTo>
                <a:lnTo>
                  <a:pt x="9" y="66"/>
                </a:lnTo>
                <a:lnTo>
                  <a:pt x="21" y="77"/>
                </a:lnTo>
                <a:lnTo>
                  <a:pt x="28" y="80"/>
                </a:lnTo>
                <a:lnTo>
                  <a:pt x="37" y="82"/>
                </a:lnTo>
                <a:lnTo>
                  <a:pt x="44" y="82"/>
                </a:lnTo>
                <a:lnTo>
                  <a:pt x="53" y="82"/>
                </a:lnTo>
                <a:lnTo>
                  <a:pt x="60" y="79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29"/>
                </a:lnTo>
                <a:lnTo>
                  <a:pt x="75" y="15"/>
                </a:lnTo>
                <a:lnTo>
                  <a:pt x="63" y="5"/>
                </a:lnTo>
                <a:lnTo>
                  <a:pt x="56" y="1"/>
                </a:lnTo>
                <a:lnTo>
                  <a:pt x="47" y="0"/>
                </a:lnTo>
                <a:lnTo>
                  <a:pt x="40" y="0"/>
                </a:lnTo>
                <a:lnTo>
                  <a:pt x="32" y="0"/>
                </a:lnTo>
                <a:lnTo>
                  <a:pt x="24" y="3"/>
                </a:lnTo>
                <a:lnTo>
                  <a:pt x="17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6" name="Freeform 48"/>
          <p:cNvSpPr>
            <a:spLocks/>
          </p:cNvSpPr>
          <p:nvPr/>
        </p:nvSpPr>
        <p:spPr bwMode="auto">
          <a:xfrm>
            <a:off x="7170738" y="4175125"/>
            <a:ext cx="65088" cy="65088"/>
          </a:xfrm>
          <a:custGeom>
            <a:avLst/>
            <a:gdLst>
              <a:gd name="T0" fmla="*/ 5 w 82"/>
              <a:gd name="T1" fmla="*/ 20 h 83"/>
              <a:gd name="T2" fmla="*/ 0 w 82"/>
              <a:gd name="T3" fmla="*/ 36 h 83"/>
              <a:gd name="T4" fmla="*/ 0 w 82"/>
              <a:gd name="T5" fmla="*/ 53 h 83"/>
              <a:gd name="T6" fmla="*/ 7 w 82"/>
              <a:gd name="T7" fmla="*/ 67 h 83"/>
              <a:gd name="T8" fmla="*/ 17 w 82"/>
              <a:gd name="T9" fmla="*/ 78 h 83"/>
              <a:gd name="T10" fmla="*/ 26 w 82"/>
              <a:gd name="T11" fmla="*/ 81 h 83"/>
              <a:gd name="T12" fmla="*/ 33 w 82"/>
              <a:gd name="T13" fmla="*/ 83 h 83"/>
              <a:gd name="T14" fmla="*/ 42 w 82"/>
              <a:gd name="T15" fmla="*/ 83 h 83"/>
              <a:gd name="T16" fmla="*/ 50 w 82"/>
              <a:gd name="T17" fmla="*/ 83 h 83"/>
              <a:gd name="T18" fmla="*/ 57 w 82"/>
              <a:gd name="T19" fmla="*/ 79 h 83"/>
              <a:gd name="T20" fmla="*/ 64 w 82"/>
              <a:gd name="T21" fmla="*/ 76 h 83"/>
              <a:gd name="T22" fmla="*/ 72 w 82"/>
              <a:gd name="T23" fmla="*/ 71 h 83"/>
              <a:gd name="T24" fmla="*/ 77 w 82"/>
              <a:gd name="T25" fmla="*/ 64 h 83"/>
              <a:gd name="T26" fmla="*/ 82 w 82"/>
              <a:gd name="T27" fmla="*/ 48 h 83"/>
              <a:gd name="T28" fmla="*/ 80 w 82"/>
              <a:gd name="T29" fmla="*/ 32 h 83"/>
              <a:gd name="T30" fmla="*/ 73 w 82"/>
              <a:gd name="T31" fmla="*/ 16 h 83"/>
              <a:gd name="T32" fmla="*/ 61 w 82"/>
              <a:gd name="T33" fmla="*/ 6 h 83"/>
              <a:gd name="T34" fmla="*/ 54 w 82"/>
              <a:gd name="T35" fmla="*/ 2 h 83"/>
              <a:gd name="T36" fmla="*/ 45 w 82"/>
              <a:gd name="T37" fmla="*/ 0 h 83"/>
              <a:gd name="T38" fmla="*/ 38 w 82"/>
              <a:gd name="T39" fmla="*/ 0 h 83"/>
              <a:gd name="T40" fmla="*/ 29 w 82"/>
              <a:gd name="T41" fmla="*/ 0 h 83"/>
              <a:gd name="T42" fmla="*/ 22 w 82"/>
              <a:gd name="T43" fmla="*/ 4 h 83"/>
              <a:gd name="T44" fmla="*/ 15 w 82"/>
              <a:gd name="T45" fmla="*/ 7 h 83"/>
              <a:gd name="T46" fmla="*/ 10 w 82"/>
              <a:gd name="T47" fmla="*/ 13 h 83"/>
              <a:gd name="T48" fmla="*/ 5 w 82"/>
              <a:gd name="T49" fmla="*/ 2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3">
                <a:moveTo>
                  <a:pt x="5" y="20"/>
                </a:moveTo>
                <a:lnTo>
                  <a:pt x="0" y="36"/>
                </a:lnTo>
                <a:lnTo>
                  <a:pt x="0" y="53"/>
                </a:lnTo>
                <a:lnTo>
                  <a:pt x="7" y="67"/>
                </a:lnTo>
                <a:lnTo>
                  <a:pt x="17" y="78"/>
                </a:lnTo>
                <a:lnTo>
                  <a:pt x="26" y="81"/>
                </a:lnTo>
                <a:lnTo>
                  <a:pt x="33" y="83"/>
                </a:lnTo>
                <a:lnTo>
                  <a:pt x="42" y="83"/>
                </a:lnTo>
                <a:lnTo>
                  <a:pt x="50" y="83"/>
                </a:lnTo>
                <a:lnTo>
                  <a:pt x="57" y="79"/>
                </a:lnTo>
                <a:lnTo>
                  <a:pt x="64" y="76"/>
                </a:lnTo>
                <a:lnTo>
                  <a:pt x="72" y="71"/>
                </a:lnTo>
                <a:lnTo>
                  <a:pt x="77" y="64"/>
                </a:lnTo>
                <a:lnTo>
                  <a:pt x="82" y="48"/>
                </a:lnTo>
                <a:lnTo>
                  <a:pt x="80" y="32"/>
                </a:lnTo>
                <a:lnTo>
                  <a:pt x="73" y="16"/>
                </a:lnTo>
                <a:lnTo>
                  <a:pt x="61" y="6"/>
                </a:lnTo>
                <a:lnTo>
                  <a:pt x="54" y="2"/>
                </a:lnTo>
                <a:lnTo>
                  <a:pt x="45" y="0"/>
                </a:lnTo>
                <a:lnTo>
                  <a:pt x="38" y="0"/>
                </a:lnTo>
                <a:lnTo>
                  <a:pt x="29" y="0"/>
                </a:lnTo>
                <a:lnTo>
                  <a:pt x="22" y="4"/>
                </a:lnTo>
                <a:lnTo>
                  <a:pt x="15" y="7"/>
                </a:lnTo>
                <a:lnTo>
                  <a:pt x="10" y="13"/>
                </a:lnTo>
                <a:lnTo>
                  <a:pt x="5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7" name="Freeform 49"/>
          <p:cNvSpPr>
            <a:spLocks/>
          </p:cNvSpPr>
          <p:nvPr/>
        </p:nvSpPr>
        <p:spPr bwMode="auto">
          <a:xfrm>
            <a:off x="7085013" y="4318000"/>
            <a:ext cx="65088" cy="66675"/>
          </a:xfrm>
          <a:custGeom>
            <a:avLst/>
            <a:gdLst>
              <a:gd name="T0" fmla="*/ 6 w 83"/>
              <a:gd name="T1" fmla="*/ 20 h 85"/>
              <a:gd name="T2" fmla="*/ 0 w 83"/>
              <a:gd name="T3" fmla="*/ 35 h 85"/>
              <a:gd name="T4" fmla="*/ 0 w 83"/>
              <a:gd name="T5" fmla="*/ 53 h 85"/>
              <a:gd name="T6" fmla="*/ 7 w 83"/>
              <a:gd name="T7" fmla="*/ 67 h 85"/>
              <a:gd name="T8" fmla="*/ 20 w 83"/>
              <a:gd name="T9" fmla="*/ 79 h 85"/>
              <a:gd name="T10" fmla="*/ 28 w 83"/>
              <a:gd name="T11" fmla="*/ 83 h 85"/>
              <a:gd name="T12" fmla="*/ 35 w 83"/>
              <a:gd name="T13" fmla="*/ 85 h 85"/>
              <a:gd name="T14" fmla="*/ 44 w 83"/>
              <a:gd name="T15" fmla="*/ 85 h 85"/>
              <a:gd name="T16" fmla="*/ 53 w 83"/>
              <a:gd name="T17" fmla="*/ 83 h 85"/>
              <a:gd name="T18" fmla="*/ 60 w 83"/>
              <a:gd name="T19" fmla="*/ 81 h 85"/>
              <a:gd name="T20" fmla="*/ 67 w 83"/>
              <a:gd name="T21" fmla="*/ 76 h 85"/>
              <a:gd name="T22" fmla="*/ 72 w 83"/>
              <a:gd name="T23" fmla="*/ 71 h 85"/>
              <a:gd name="T24" fmla="*/ 78 w 83"/>
              <a:gd name="T25" fmla="*/ 64 h 85"/>
              <a:gd name="T26" fmla="*/ 83 w 83"/>
              <a:gd name="T27" fmla="*/ 48 h 85"/>
              <a:gd name="T28" fmla="*/ 83 w 83"/>
              <a:gd name="T29" fmla="*/ 32 h 85"/>
              <a:gd name="T30" fmla="*/ 76 w 83"/>
              <a:gd name="T31" fmla="*/ 18 h 85"/>
              <a:gd name="T32" fmla="*/ 64 w 83"/>
              <a:gd name="T33" fmla="*/ 6 h 85"/>
              <a:gd name="T34" fmla="*/ 55 w 83"/>
              <a:gd name="T35" fmla="*/ 2 h 85"/>
              <a:gd name="T36" fmla="*/ 48 w 83"/>
              <a:gd name="T37" fmla="*/ 0 h 85"/>
              <a:gd name="T38" fmla="*/ 39 w 83"/>
              <a:gd name="T39" fmla="*/ 0 h 85"/>
              <a:gd name="T40" fmla="*/ 30 w 83"/>
              <a:gd name="T41" fmla="*/ 0 h 85"/>
              <a:gd name="T42" fmla="*/ 23 w 83"/>
              <a:gd name="T43" fmla="*/ 4 h 85"/>
              <a:gd name="T44" fmla="*/ 16 w 83"/>
              <a:gd name="T45" fmla="*/ 7 h 85"/>
              <a:gd name="T46" fmla="*/ 11 w 83"/>
              <a:gd name="T47" fmla="*/ 13 h 85"/>
              <a:gd name="T48" fmla="*/ 6 w 83"/>
              <a:gd name="T49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5">
                <a:moveTo>
                  <a:pt x="6" y="20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20" y="79"/>
                </a:lnTo>
                <a:lnTo>
                  <a:pt x="28" y="83"/>
                </a:lnTo>
                <a:lnTo>
                  <a:pt x="35" y="85"/>
                </a:lnTo>
                <a:lnTo>
                  <a:pt x="44" y="85"/>
                </a:lnTo>
                <a:lnTo>
                  <a:pt x="53" y="83"/>
                </a:lnTo>
                <a:lnTo>
                  <a:pt x="60" y="81"/>
                </a:lnTo>
                <a:lnTo>
                  <a:pt x="67" y="76"/>
                </a:lnTo>
                <a:lnTo>
                  <a:pt x="72" y="71"/>
                </a:lnTo>
                <a:lnTo>
                  <a:pt x="78" y="64"/>
                </a:lnTo>
                <a:lnTo>
                  <a:pt x="83" y="48"/>
                </a:lnTo>
                <a:lnTo>
                  <a:pt x="83" y="32"/>
                </a:lnTo>
                <a:lnTo>
                  <a:pt x="76" y="18"/>
                </a:lnTo>
                <a:lnTo>
                  <a:pt x="64" y="6"/>
                </a:lnTo>
                <a:lnTo>
                  <a:pt x="55" y="2"/>
                </a:lnTo>
                <a:lnTo>
                  <a:pt x="48" y="0"/>
                </a:lnTo>
                <a:lnTo>
                  <a:pt x="39" y="0"/>
                </a:lnTo>
                <a:lnTo>
                  <a:pt x="30" y="0"/>
                </a:lnTo>
                <a:lnTo>
                  <a:pt x="23" y="4"/>
                </a:lnTo>
                <a:lnTo>
                  <a:pt x="16" y="7"/>
                </a:lnTo>
                <a:lnTo>
                  <a:pt x="11" y="13"/>
                </a:lnTo>
                <a:lnTo>
                  <a:pt x="6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8" name="Freeform 50"/>
          <p:cNvSpPr>
            <a:spLocks/>
          </p:cNvSpPr>
          <p:nvPr/>
        </p:nvSpPr>
        <p:spPr bwMode="auto">
          <a:xfrm>
            <a:off x="6999288" y="4462463"/>
            <a:ext cx="66675" cy="66675"/>
          </a:xfrm>
          <a:custGeom>
            <a:avLst/>
            <a:gdLst>
              <a:gd name="T0" fmla="*/ 6 w 85"/>
              <a:gd name="T1" fmla="*/ 20 h 85"/>
              <a:gd name="T2" fmla="*/ 0 w 85"/>
              <a:gd name="T3" fmla="*/ 35 h 85"/>
              <a:gd name="T4" fmla="*/ 2 w 85"/>
              <a:gd name="T5" fmla="*/ 53 h 85"/>
              <a:gd name="T6" fmla="*/ 9 w 85"/>
              <a:gd name="T7" fmla="*/ 67 h 85"/>
              <a:gd name="T8" fmla="*/ 22 w 85"/>
              <a:gd name="T9" fmla="*/ 79 h 85"/>
              <a:gd name="T10" fmla="*/ 29 w 85"/>
              <a:gd name="T11" fmla="*/ 83 h 85"/>
              <a:gd name="T12" fmla="*/ 37 w 85"/>
              <a:gd name="T13" fmla="*/ 85 h 85"/>
              <a:gd name="T14" fmla="*/ 44 w 85"/>
              <a:gd name="T15" fmla="*/ 85 h 85"/>
              <a:gd name="T16" fmla="*/ 53 w 85"/>
              <a:gd name="T17" fmla="*/ 83 h 85"/>
              <a:gd name="T18" fmla="*/ 60 w 85"/>
              <a:gd name="T19" fmla="*/ 81 h 85"/>
              <a:gd name="T20" fmla="*/ 67 w 85"/>
              <a:gd name="T21" fmla="*/ 76 h 85"/>
              <a:gd name="T22" fmla="*/ 74 w 85"/>
              <a:gd name="T23" fmla="*/ 71 h 85"/>
              <a:gd name="T24" fmla="*/ 79 w 85"/>
              <a:gd name="T25" fmla="*/ 63 h 85"/>
              <a:gd name="T26" fmla="*/ 85 w 85"/>
              <a:gd name="T27" fmla="*/ 48 h 85"/>
              <a:gd name="T28" fmla="*/ 85 w 85"/>
              <a:gd name="T29" fmla="*/ 32 h 85"/>
              <a:gd name="T30" fmla="*/ 78 w 85"/>
              <a:gd name="T31" fmla="*/ 18 h 85"/>
              <a:gd name="T32" fmla="*/ 65 w 85"/>
              <a:gd name="T33" fmla="*/ 6 h 85"/>
              <a:gd name="T34" fmla="*/ 57 w 85"/>
              <a:gd name="T35" fmla="*/ 2 h 85"/>
              <a:gd name="T36" fmla="*/ 50 w 85"/>
              <a:gd name="T37" fmla="*/ 0 h 85"/>
              <a:gd name="T38" fmla="*/ 41 w 85"/>
              <a:gd name="T39" fmla="*/ 0 h 85"/>
              <a:gd name="T40" fmla="*/ 32 w 85"/>
              <a:gd name="T41" fmla="*/ 0 h 85"/>
              <a:gd name="T42" fmla="*/ 25 w 85"/>
              <a:gd name="T43" fmla="*/ 4 h 85"/>
              <a:gd name="T44" fmla="*/ 18 w 85"/>
              <a:gd name="T45" fmla="*/ 7 h 85"/>
              <a:gd name="T46" fmla="*/ 11 w 85"/>
              <a:gd name="T47" fmla="*/ 13 h 85"/>
              <a:gd name="T48" fmla="*/ 6 w 85"/>
              <a:gd name="T49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5">
                <a:moveTo>
                  <a:pt x="6" y="20"/>
                </a:moveTo>
                <a:lnTo>
                  <a:pt x="0" y="35"/>
                </a:lnTo>
                <a:lnTo>
                  <a:pt x="2" y="53"/>
                </a:lnTo>
                <a:lnTo>
                  <a:pt x="9" y="67"/>
                </a:lnTo>
                <a:lnTo>
                  <a:pt x="22" y="79"/>
                </a:lnTo>
                <a:lnTo>
                  <a:pt x="29" y="83"/>
                </a:lnTo>
                <a:lnTo>
                  <a:pt x="37" y="85"/>
                </a:lnTo>
                <a:lnTo>
                  <a:pt x="44" y="85"/>
                </a:lnTo>
                <a:lnTo>
                  <a:pt x="53" y="83"/>
                </a:lnTo>
                <a:lnTo>
                  <a:pt x="60" y="81"/>
                </a:lnTo>
                <a:lnTo>
                  <a:pt x="67" y="76"/>
                </a:lnTo>
                <a:lnTo>
                  <a:pt x="74" y="71"/>
                </a:lnTo>
                <a:lnTo>
                  <a:pt x="79" y="63"/>
                </a:lnTo>
                <a:lnTo>
                  <a:pt x="85" y="48"/>
                </a:lnTo>
                <a:lnTo>
                  <a:pt x="85" y="32"/>
                </a:lnTo>
                <a:lnTo>
                  <a:pt x="78" y="18"/>
                </a:lnTo>
                <a:lnTo>
                  <a:pt x="65" y="6"/>
                </a:lnTo>
                <a:lnTo>
                  <a:pt x="57" y="2"/>
                </a:lnTo>
                <a:lnTo>
                  <a:pt x="50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7"/>
                </a:lnTo>
                <a:lnTo>
                  <a:pt x="11" y="13"/>
                </a:lnTo>
                <a:lnTo>
                  <a:pt x="6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19" name="Freeform 51"/>
          <p:cNvSpPr>
            <a:spLocks/>
          </p:cNvSpPr>
          <p:nvPr/>
        </p:nvSpPr>
        <p:spPr bwMode="auto">
          <a:xfrm>
            <a:off x="6910388" y="4618038"/>
            <a:ext cx="66675" cy="66675"/>
          </a:xfrm>
          <a:custGeom>
            <a:avLst/>
            <a:gdLst>
              <a:gd name="T0" fmla="*/ 5 w 84"/>
              <a:gd name="T1" fmla="*/ 19 h 84"/>
              <a:gd name="T2" fmla="*/ 0 w 84"/>
              <a:gd name="T3" fmla="*/ 35 h 84"/>
              <a:gd name="T4" fmla="*/ 0 w 84"/>
              <a:gd name="T5" fmla="*/ 53 h 84"/>
              <a:gd name="T6" fmla="*/ 7 w 84"/>
              <a:gd name="T7" fmla="*/ 67 h 84"/>
              <a:gd name="T8" fmla="*/ 19 w 84"/>
              <a:gd name="T9" fmla="*/ 77 h 84"/>
              <a:gd name="T10" fmla="*/ 28 w 84"/>
              <a:gd name="T11" fmla="*/ 81 h 84"/>
              <a:gd name="T12" fmla="*/ 35 w 84"/>
              <a:gd name="T13" fmla="*/ 83 h 84"/>
              <a:gd name="T14" fmla="*/ 44 w 84"/>
              <a:gd name="T15" fmla="*/ 84 h 84"/>
              <a:gd name="T16" fmla="*/ 53 w 84"/>
              <a:gd name="T17" fmla="*/ 83 h 84"/>
              <a:gd name="T18" fmla="*/ 60 w 84"/>
              <a:gd name="T19" fmla="*/ 81 h 84"/>
              <a:gd name="T20" fmla="*/ 67 w 84"/>
              <a:gd name="T21" fmla="*/ 76 h 84"/>
              <a:gd name="T22" fmla="*/ 74 w 84"/>
              <a:gd name="T23" fmla="*/ 70 h 84"/>
              <a:gd name="T24" fmla="*/ 79 w 84"/>
              <a:gd name="T25" fmla="*/ 63 h 84"/>
              <a:gd name="T26" fmla="*/ 84 w 84"/>
              <a:gd name="T27" fmla="*/ 47 h 84"/>
              <a:gd name="T28" fmla="*/ 84 w 84"/>
              <a:gd name="T29" fmla="*/ 32 h 84"/>
              <a:gd name="T30" fmla="*/ 76 w 84"/>
              <a:gd name="T31" fmla="*/ 16 h 84"/>
              <a:gd name="T32" fmla="*/ 63 w 84"/>
              <a:gd name="T33" fmla="*/ 5 h 84"/>
              <a:gd name="T34" fmla="*/ 56 w 84"/>
              <a:gd name="T35" fmla="*/ 2 h 84"/>
              <a:gd name="T36" fmla="*/ 47 w 84"/>
              <a:gd name="T37" fmla="*/ 0 h 84"/>
              <a:gd name="T38" fmla="*/ 40 w 84"/>
              <a:gd name="T39" fmla="*/ 0 h 84"/>
              <a:gd name="T40" fmla="*/ 32 w 84"/>
              <a:gd name="T41" fmla="*/ 0 h 84"/>
              <a:gd name="T42" fmla="*/ 25 w 84"/>
              <a:gd name="T43" fmla="*/ 3 h 84"/>
              <a:gd name="T44" fmla="*/ 18 w 84"/>
              <a:gd name="T45" fmla="*/ 7 h 84"/>
              <a:gd name="T46" fmla="*/ 11 w 84"/>
              <a:gd name="T47" fmla="*/ 12 h 84"/>
              <a:gd name="T48" fmla="*/ 5 w 84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19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19" y="77"/>
                </a:lnTo>
                <a:lnTo>
                  <a:pt x="28" y="81"/>
                </a:lnTo>
                <a:lnTo>
                  <a:pt x="35" y="83"/>
                </a:lnTo>
                <a:lnTo>
                  <a:pt x="44" y="84"/>
                </a:lnTo>
                <a:lnTo>
                  <a:pt x="53" y="83"/>
                </a:lnTo>
                <a:lnTo>
                  <a:pt x="60" y="81"/>
                </a:lnTo>
                <a:lnTo>
                  <a:pt x="67" y="76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32"/>
                </a:lnTo>
                <a:lnTo>
                  <a:pt x="76" y="16"/>
                </a:lnTo>
                <a:lnTo>
                  <a:pt x="63" y="5"/>
                </a:lnTo>
                <a:lnTo>
                  <a:pt x="56" y="2"/>
                </a:lnTo>
                <a:lnTo>
                  <a:pt x="47" y="0"/>
                </a:lnTo>
                <a:lnTo>
                  <a:pt x="40" y="0"/>
                </a:lnTo>
                <a:lnTo>
                  <a:pt x="32" y="0"/>
                </a:lnTo>
                <a:lnTo>
                  <a:pt x="25" y="3"/>
                </a:lnTo>
                <a:lnTo>
                  <a:pt x="18" y="7"/>
                </a:lnTo>
                <a:lnTo>
                  <a:pt x="11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20" name="Freeform 52"/>
          <p:cNvSpPr>
            <a:spLocks/>
          </p:cNvSpPr>
          <p:nvPr/>
        </p:nvSpPr>
        <p:spPr bwMode="auto">
          <a:xfrm>
            <a:off x="6796088" y="2981325"/>
            <a:ext cx="66675" cy="66675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2 w 84"/>
              <a:gd name="T5" fmla="*/ 53 h 84"/>
              <a:gd name="T6" fmla="*/ 9 w 84"/>
              <a:gd name="T7" fmla="*/ 67 h 84"/>
              <a:gd name="T8" fmla="*/ 21 w 84"/>
              <a:gd name="T9" fmla="*/ 79 h 84"/>
              <a:gd name="T10" fmla="*/ 28 w 84"/>
              <a:gd name="T11" fmla="*/ 82 h 84"/>
              <a:gd name="T12" fmla="*/ 37 w 84"/>
              <a:gd name="T13" fmla="*/ 84 h 84"/>
              <a:gd name="T14" fmla="*/ 44 w 84"/>
              <a:gd name="T15" fmla="*/ 84 h 84"/>
              <a:gd name="T16" fmla="*/ 53 w 84"/>
              <a:gd name="T17" fmla="*/ 84 h 84"/>
              <a:gd name="T18" fmla="*/ 60 w 84"/>
              <a:gd name="T19" fmla="*/ 81 h 84"/>
              <a:gd name="T20" fmla="*/ 67 w 84"/>
              <a:gd name="T21" fmla="*/ 75 h 84"/>
              <a:gd name="T22" fmla="*/ 74 w 84"/>
              <a:gd name="T23" fmla="*/ 70 h 84"/>
              <a:gd name="T24" fmla="*/ 79 w 84"/>
              <a:gd name="T25" fmla="*/ 63 h 84"/>
              <a:gd name="T26" fmla="*/ 84 w 84"/>
              <a:gd name="T27" fmla="*/ 47 h 84"/>
              <a:gd name="T28" fmla="*/ 84 w 84"/>
              <a:gd name="T29" fmla="*/ 32 h 84"/>
              <a:gd name="T30" fmla="*/ 77 w 84"/>
              <a:gd name="T31" fmla="*/ 17 h 84"/>
              <a:gd name="T32" fmla="*/ 65 w 84"/>
              <a:gd name="T33" fmla="*/ 5 h 84"/>
              <a:gd name="T34" fmla="*/ 56 w 84"/>
              <a:gd name="T35" fmla="*/ 2 h 84"/>
              <a:gd name="T36" fmla="*/ 49 w 84"/>
              <a:gd name="T37" fmla="*/ 0 h 84"/>
              <a:gd name="T38" fmla="*/ 40 w 84"/>
              <a:gd name="T39" fmla="*/ 0 h 84"/>
              <a:gd name="T40" fmla="*/ 32 w 84"/>
              <a:gd name="T41" fmla="*/ 0 h 84"/>
              <a:gd name="T42" fmla="*/ 25 w 84"/>
              <a:gd name="T43" fmla="*/ 3 h 84"/>
              <a:gd name="T44" fmla="*/ 18 w 84"/>
              <a:gd name="T45" fmla="*/ 9 h 84"/>
              <a:gd name="T46" fmla="*/ 11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2" y="53"/>
                </a:lnTo>
                <a:lnTo>
                  <a:pt x="9" y="67"/>
                </a:lnTo>
                <a:lnTo>
                  <a:pt x="21" y="79"/>
                </a:lnTo>
                <a:lnTo>
                  <a:pt x="28" y="82"/>
                </a:lnTo>
                <a:lnTo>
                  <a:pt x="37" y="84"/>
                </a:lnTo>
                <a:lnTo>
                  <a:pt x="44" y="84"/>
                </a:lnTo>
                <a:lnTo>
                  <a:pt x="53" y="84"/>
                </a:lnTo>
                <a:lnTo>
                  <a:pt x="60" y="81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32"/>
                </a:lnTo>
                <a:lnTo>
                  <a:pt x="77" y="17"/>
                </a:lnTo>
                <a:lnTo>
                  <a:pt x="65" y="5"/>
                </a:lnTo>
                <a:lnTo>
                  <a:pt x="56" y="2"/>
                </a:lnTo>
                <a:lnTo>
                  <a:pt x="49" y="0"/>
                </a:lnTo>
                <a:lnTo>
                  <a:pt x="40" y="0"/>
                </a:lnTo>
                <a:lnTo>
                  <a:pt x="32" y="0"/>
                </a:lnTo>
                <a:lnTo>
                  <a:pt x="25" y="3"/>
                </a:lnTo>
                <a:lnTo>
                  <a:pt x="18" y="9"/>
                </a:lnTo>
                <a:lnTo>
                  <a:pt x="11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21" name="Freeform 53"/>
          <p:cNvSpPr>
            <a:spLocks/>
          </p:cNvSpPr>
          <p:nvPr/>
        </p:nvSpPr>
        <p:spPr bwMode="auto">
          <a:xfrm>
            <a:off x="6669088" y="2901950"/>
            <a:ext cx="66675" cy="65088"/>
          </a:xfrm>
          <a:custGeom>
            <a:avLst/>
            <a:gdLst>
              <a:gd name="T0" fmla="*/ 5 w 84"/>
              <a:gd name="T1" fmla="*/ 19 h 82"/>
              <a:gd name="T2" fmla="*/ 0 w 84"/>
              <a:gd name="T3" fmla="*/ 35 h 82"/>
              <a:gd name="T4" fmla="*/ 0 w 84"/>
              <a:gd name="T5" fmla="*/ 52 h 82"/>
              <a:gd name="T6" fmla="*/ 9 w 84"/>
              <a:gd name="T7" fmla="*/ 67 h 82"/>
              <a:gd name="T8" fmla="*/ 21 w 84"/>
              <a:gd name="T9" fmla="*/ 77 h 82"/>
              <a:gd name="T10" fmla="*/ 28 w 84"/>
              <a:gd name="T11" fmla="*/ 81 h 82"/>
              <a:gd name="T12" fmla="*/ 37 w 84"/>
              <a:gd name="T13" fmla="*/ 82 h 82"/>
              <a:gd name="T14" fmla="*/ 44 w 84"/>
              <a:gd name="T15" fmla="*/ 82 h 82"/>
              <a:gd name="T16" fmla="*/ 53 w 84"/>
              <a:gd name="T17" fmla="*/ 82 h 82"/>
              <a:gd name="T18" fmla="*/ 60 w 84"/>
              <a:gd name="T19" fmla="*/ 79 h 82"/>
              <a:gd name="T20" fmla="*/ 67 w 84"/>
              <a:gd name="T21" fmla="*/ 75 h 82"/>
              <a:gd name="T22" fmla="*/ 74 w 84"/>
              <a:gd name="T23" fmla="*/ 70 h 82"/>
              <a:gd name="T24" fmla="*/ 79 w 84"/>
              <a:gd name="T25" fmla="*/ 63 h 82"/>
              <a:gd name="T26" fmla="*/ 84 w 84"/>
              <a:gd name="T27" fmla="*/ 47 h 82"/>
              <a:gd name="T28" fmla="*/ 84 w 84"/>
              <a:gd name="T29" fmla="*/ 31 h 82"/>
              <a:gd name="T30" fmla="*/ 76 w 84"/>
              <a:gd name="T31" fmla="*/ 16 h 82"/>
              <a:gd name="T32" fmla="*/ 63 w 84"/>
              <a:gd name="T33" fmla="*/ 5 h 82"/>
              <a:gd name="T34" fmla="*/ 56 w 84"/>
              <a:gd name="T35" fmla="*/ 2 h 82"/>
              <a:gd name="T36" fmla="*/ 48 w 84"/>
              <a:gd name="T37" fmla="*/ 0 h 82"/>
              <a:gd name="T38" fmla="*/ 41 w 84"/>
              <a:gd name="T39" fmla="*/ 0 h 82"/>
              <a:gd name="T40" fmla="*/ 32 w 84"/>
              <a:gd name="T41" fmla="*/ 0 h 82"/>
              <a:gd name="T42" fmla="*/ 25 w 84"/>
              <a:gd name="T43" fmla="*/ 3 h 82"/>
              <a:gd name="T44" fmla="*/ 18 w 84"/>
              <a:gd name="T45" fmla="*/ 7 h 82"/>
              <a:gd name="T46" fmla="*/ 11 w 84"/>
              <a:gd name="T47" fmla="*/ 12 h 82"/>
              <a:gd name="T48" fmla="*/ 5 w 84"/>
              <a:gd name="T49" fmla="*/ 1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2">
                <a:moveTo>
                  <a:pt x="5" y="19"/>
                </a:moveTo>
                <a:lnTo>
                  <a:pt x="0" y="35"/>
                </a:lnTo>
                <a:lnTo>
                  <a:pt x="0" y="52"/>
                </a:lnTo>
                <a:lnTo>
                  <a:pt x="9" y="67"/>
                </a:lnTo>
                <a:lnTo>
                  <a:pt x="21" y="77"/>
                </a:lnTo>
                <a:lnTo>
                  <a:pt x="28" y="81"/>
                </a:lnTo>
                <a:lnTo>
                  <a:pt x="37" y="82"/>
                </a:lnTo>
                <a:lnTo>
                  <a:pt x="44" y="82"/>
                </a:lnTo>
                <a:lnTo>
                  <a:pt x="53" y="82"/>
                </a:lnTo>
                <a:lnTo>
                  <a:pt x="60" y="79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31"/>
                </a:lnTo>
                <a:lnTo>
                  <a:pt x="76" y="16"/>
                </a:lnTo>
                <a:lnTo>
                  <a:pt x="63" y="5"/>
                </a:lnTo>
                <a:lnTo>
                  <a:pt x="56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3"/>
                </a:lnTo>
                <a:lnTo>
                  <a:pt x="18" y="7"/>
                </a:lnTo>
                <a:lnTo>
                  <a:pt x="11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22" name="Freeform 54"/>
          <p:cNvSpPr>
            <a:spLocks/>
          </p:cNvSpPr>
          <p:nvPr/>
        </p:nvSpPr>
        <p:spPr bwMode="auto">
          <a:xfrm>
            <a:off x="6710363" y="3124200"/>
            <a:ext cx="66675" cy="68263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0 w 84"/>
              <a:gd name="T5" fmla="*/ 53 h 84"/>
              <a:gd name="T6" fmla="*/ 9 w 84"/>
              <a:gd name="T7" fmla="*/ 67 h 84"/>
              <a:gd name="T8" fmla="*/ 21 w 84"/>
              <a:gd name="T9" fmla="*/ 79 h 84"/>
              <a:gd name="T10" fmla="*/ 28 w 84"/>
              <a:gd name="T11" fmla="*/ 82 h 84"/>
              <a:gd name="T12" fmla="*/ 37 w 84"/>
              <a:gd name="T13" fmla="*/ 84 h 84"/>
              <a:gd name="T14" fmla="*/ 44 w 84"/>
              <a:gd name="T15" fmla="*/ 84 h 84"/>
              <a:gd name="T16" fmla="*/ 53 w 84"/>
              <a:gd name="T17" fmla="*/ 84 h 84"/>
              <a:gd name="T18" fmla="*/ 60 w 84"/>
              <a:gd name="T19" fmla="*/ 81 h 84"/>
              <a:gd name="T20" fmla="*/ 67 w 84"/>
              <a:gd name="T21" fmla="*/ 77 h 84"/>
              <a:gd name="T22" fmla="*/ 74 w 84"/>
              <a:gd name="T23" fmla="*/ 72 h 84"/>
              <a:gd name="T24" fmla="*/ 79 w 84"/>
              <a:gd name="T25" fmla="*/ 65 h 84"/>
              <a:gd name="T26" fmla="*/ 84 w 84"/>
              <a:gd name="T27" fmla="*/ 49 h 84"/>
              <a:gd name="T28" fmla="*/ 84 w 84"/>
              <a:gd name="T29" fmla="*/ 31 h 84"/>
              <a:gd name="T30" fmla="*/ 75 w 84"/>
              <a:gd name="T31" fmla="*/ 17 h 84"/>
              <a:gd name="T32" fmla="*/ 63 w 84"/>
              <a:gd name="T33" fmla="*/ 5 h 84"/>
              <a:gd name="T34" fmla="*/ 56 w 84"/>
              <a:gd name="T35" fmla="*/ 2 h 84"/>
              <a:gd name="T36" fmla="*/ 47 w 84"/>
              <a:gd name="T37" fmla="*/ 0 h 84"/>
              <a:gd name="T38" fmla="*/ 40 w 84"/>
              <a:gd name="T39" fmla="*/ 0 h 84"/>
              <a:gd name="T40" fmla="*/ 31 w 84"/>
              <a:gd name="T41" fmla="*/ 2 h 84"/>
              <a:gd name="T42" fmla="*/ 24 w 84"/>
              <a:gd name="T43" fmla="*/ 3 h 84"/>
              <a:gd name="T44" fmla="*/ 17 w 84"/>
              <a:gd name="T45" fmla="*/ 9 h 84"/>
              <a:gd name="T46" fmla="*/ 10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9" y="67"/>
                </a:lnTo>
                <a:lnTo>
                  <a:pt x="21" y="79"/>
                </a:lnTo>
                <a:lnTo>
                  <a:pt x="28" y="82"/>
                </a:lnTo>
                <a:lnTo>
                  <a:pt x="37" y="84"/>
                </a:lnTo>
                <a:lnTo>
                  <a:pt x="44" y="84"/>
                </a:lnTo>
                <a:lnTo>
                  <a:pt x="53" y="84"/>
                </a:lnTo>
                <a:lnTo>
                  <a:pt x="60" y="81"/>
                </a:lnTo>
                <a:lnTo>
                  <a:pt x="67" y="77"/>
                </a:lnTo>
                <a:lnTo>
                  <a:pt x="74" y="72"/>
                </a:lnTo>
                <a:lnTo>
                  <a:pt x="79" y="65"/>
                </a:lnTo>
                <a:lnTo>
                  <a:pt x="84" y="49"/>
                </a:lnTo>
                <a:lnTo>
                  <a:pt x="84" y="31"/>
                </a:lnTo>
                <a:lnTo>
                  <a:pt x="75" y="17"/>
                </a:lnTo>
                <a:lnTo>
                  <a:pt x="63" y="5"/>
                </a:lnTo>
                <a:lnTo>
                  <a:pt x="56" y="2"/>
                </a:lnTo>
                <a:lnTo>
                  <a:pt x="47" y="0"/>
                </a:lnTo>
                <a:lnTo>
                  <a:pt x="40" y="0"/>
                </a:lnTo>
                <a:lnTo>
                  <a:pt x="31" y="2"/>
                </a:lnTo>
                <a:lnTo>
                  <a:pt x="24" y="3"/>
                </a:lnTo>
                <a:lnTo>
                  <a:pt x="17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23" name="Freeform 55"/>
          <p:cNvSpPr>
            <a:spLocks/>
          </p:cNvSpPr>
          <p:nvPr/>
        </p:nvSpPr>
        <p:spPr bwMode="auto">
          <a:xfrm>
            <a:off x="6624638" y="3268663"/>
            <a:ext cx="68263" cy="66675"/>
          </a:xfrm>
          <a:custGeom>
            <a:avLst/>
            <a:gdLst>
              <a:gd name="T0" fmla="*/ 5 w 84"/>
              <a:gd name="T1" fmla="*/ 21 h 84"/>
              <a:gd name="T2" fmla="*/ 0 w 84"/>
              <a:gd name="T3" fmla="*/ 37 h 84"/>
              <a:gd name="T4" fmla="*/ 0 w 84"/>
              <a:gd name="T5" fmla="*/ 52 h 84"/>
              <a:gd name="T6" fmla="*/ 7 w 84"/>
              <a:gd name="T7" fmla="*/ 66 h 84"/>
              <a:gd name="T8" fmla="*/ 19 w 84"/>
              <a:gd name="T9" fmla="*/ 79 h 84"/>
              <a:gd name="T10" fmla="*/ 28 w 84"/>
              <a:gd name="T11" fmla="*/ 82 h 84"/>
              <a:gd name="T12" fmla="*/ 35 w 84"/>
              <a:gd name="T13" fmla="*/ 84 h 84"/>
              <a:gd name="T14" fmla="*/ 44 w 84"/>
              <a:gd name="T15" fmla="*/ 84 h 84"/>
              <a:gd name="T16" fmla="*/ 52 w 84"/>
              <a:gd name="T17" fmla="*/ 84 h 84"/>
              <a:gd name="T18" fmla="*/ 59 w 84"/>
              <a:gd name="T19" fmla="*/ 81 h 84"/>
              <a:gd name="T20" fmla="*/ 66 w 84"/>
              <a:gd name="T21" fmla="*/ 77 h 84"/>
              <a:gd name="T22" fmla="*/ 73 w 84"/>
              <a:gd name="T23" fmla="*/ 72 h 84"/>
              <a:gd name="T24" fmla="*/ 79 w 84"/>
              <a:gd name="T25" fmla="*/ 65 h 84"/>
              <a:gd name="T26" fmla="*/ 84 w 84"/>
              <a:gd name="T27" fmla="*/ 49 h 84"/>
              <a:gd name="T28" fmla="*/ 82 w 84"/>
              <a:gd name="T29" fmla="*/ 31 h 84"/>
              <a:gd name="T30" fmla="*/ 75 w 84"/>
              <a:gd name="T31" fmla="*/ 17 h 84"/>
              <a:gd name="T32" fmla="*/ 63 w 84"/>
              <a:gd name="T33" fmla="*/ 5 h 84"/>
              <a:gd name="T34" fmla="*/ 56 w 84"/>
              <a:gd name="T35" fmla="*/ 2 h 84"/>
              <a:gd name="T36" fmla="*/ 47 w 84"/>
              <a:gd name="T37" fmla="*/ 0 h 84"/>
              <a:gd name="T38" fmla="*/ 40 w 84"/>
              <a:gd name="T39" fmla="*/ 0 h 84"/>
              <a:gd name="T40" fmla="*/ 31 w 84"/>
              <a:gd name="T41" fmla="*/ 2 h 84"/>
              <a:gd name="T42" fmla="*/ 24 w 84"/>
              <a:gd name="T43" fmla="*/ 3 h 84"/>
              <a:gd name="T44" fmla="*/ 17 w 84"/>
              <a:gd name="T45" fmla="*/ 9 h 84"/>
              <a:gd name="T46" fmla="*/ 10 w 84"/>
              <a:gd name="T47" fmla="*/ 14 h 84"/>
              <a:gd name="T48" fmla="*/ 5 w 84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21"/>
                </a:moveTo>
                <a:lnTo>
                  <a:pt x="0" y="37"/>
                </a:lnTo>
                <a:lnTo>
                  <a:pt x="0" y="52"/>
                </a:lnTo>
                <a:lnTo>
                  <a:pt x="7" y="66"/>
                </a:lnTo>
                <a:lnTo>
                  <a:pt x="19" y="79"/>
                </a:lnTo>
                <a:lnTo>
                  <a:pt x="28" y="82"/>
                </a:lnTo>
                <a:lnTo>
                  <a:pt x="35" y="84"/>
                </a:lnTo>
                <a:lnTo>
                  <a:pt x="44" y="84"/>
                </a:lnTo>
                <a:lnTo>
                  <a:pt x="52" y="84"/>
                </a:lnTo>
                <a:lnTo>
                  <a:pt x="59" y="81"/>
                </a:lnTo>
                <a:lnTo>
                  <a:pt x="66" y="77"/>
                </a:lnTo>
                <a:lnTo>
                  <a:pt x="73" y="72"/>
                </a:lnTo>
                <a:lnTo>
                  <a:pt x="79" y="65"/>
                </a:lnTo>
                <a:lnTo>
                  <a:pt x="84" y="49"/>
                </a:lnTo>
                <a:lnTo>
                  <a:pt x="82" y="31"/>
                </a:lnTo>
                <a:lnTo>
                  <a:pt x="75" y="17"/>
                </a:lnTo>
                <a:lnTo>
                  <a:pt x="63" y="5"/>
                </a:lnTo>
                <a:lnTo>
                  <a:pt x="56" y="2"/>
                </a:lnTo>
                <a:lnTo>
                  <a:pt x="47" y="0"/>
                </a:lnTo>
                <a:lnTo>
                  <a:pt x="40" y="0"/>
                </a:lnTo>
                <a:lnTo>
                  <a:pt x="31" y="2"/>
                </a:lnTo>
                <a:lnTo>
                  <a:pt x="24" y="3"/>
                </a:lnTo>
                <a:lnTo>
                  <a:pt x="17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24" name="Freeform 56"/>
          <p:cNvSpPr>
            <a:spLocks/>
          </p:cNvSpPr>
          <p:nvPr/>
        </p:nvSpPr>
        <p:spPr bwMode="auto">
          <a:xfrm>
            <a:off x="6540500" y="3413125"/>
            <a:ext cx="65088" cy="65088"/>
          </a:xfrm>
          <a:custGeom>
            <a:avLst/>
            <a:gdLst>
              <a:gd name="T0" fmla="*/ 5 w 82"/>
              <a:gd name="T1" fmla="*/ 20 h 83"/>
              <a:gd name="T2" fmla="*/ 0 w 82"/>
              <a:gd name="T3" fmla="*/ 36 h 83"/>
              <a:gd name="T4" fmla="*/ 0 w 82"/>
              <a:gd name="T5" fmla="*/ 51 h 83"/>
              <a:gd name="T6" fmla="*/ 7 w 82"/>
              <a:gd name="T7" fmla="*/ 67 h 83"/>
              <a:gd name="T8" fmla="*/ 19 w 82"/>
              <a:gd name="T9" fmla="*/ 78 h 83"/>
              <a:gd name="T10" fmla="*/ 28 w 82"/>
              <a:gd name="T11" fmla="*/ 81 h 83"/>
              <a:gd name="T12" fmla="*/ 35 w 82"/>
              <a:gd name="T13" fmla="*/ 83 h 83"/>
              <a:gd name="T14" fmla="*/ 43 w 82"/>
              <a:gd name="T15" fmla="*/ 83 h 83"/>
              <a:gd name="T16" fmla="*/ 52 w 82"/>
              <a:gd name="T17" fmla="*/ 83 h 83"/>
              <a:gd name="T18" fmla="*/ 59 w 82"/>
              <a:gd name="T19" fmla="*/ 79 h 83"/>
              <a:gd name="T20" fmla="*/ 66 w 82"/>
              <a:gd name="T21" fmla="*/ 76 h 83"/>
              <a:gd name="T22" fmla="*/ 72 w 82"/>
              <a:gd name="T23" fmla="*/ 71 h 83"/>
              <a:gd name="T24" fmla="*/ 77 w 82"/>
              <a:gd name="T25" fmla="*/ 64 h 83"/>
              <a:gd name="T26" fmla="*/ 82 w 82"/>
              <a:gd name="T27" fmla="*/ 48 h 83"/>
              <a:gd name="T28" fmla="*/ 82 w 82"/>
              <a:gd name="T29" fmla="*/ 30 h 83"/>
              <a:gd name="T30" fmla="*/ 75 w 82"/>
              <a:gd name="T31" fmla="*/ 16 h 83"/>
              <a:gd name="T32" fmla="*/ 63 w 82"/>
              <a:gd name="T33" fmla="*/ 6 h 83"/>
              <a:gd name="T34" fmla="*/ 54 w 82"/>
              <a:gd name="T35" fmla="*/ 2 h 83"/>
              <a:gd name="T36" fmla="*/ 47 w 82"/>
              <a:gd name="T37" fmla="*/ 0 h 83"/>
              <a:gd name="T38" fmla="*/ 38 w 82"/>
              <a:gd name="T39" fmla="*/ 0 h 83"/>
              <a:gd name="T40" fmla="*/ 31 w 82"/>
              <a:gd name="T41" fmla="*/ 0 h 83"/>
              <a:gd name="T42" fmla="*/ 22 w 82"/>
              <a:gd name="T43" fmla="*/ 4 h 83"/>
              <a:gd name="T44" fmla="*/ 15 w 82"/>
              <a:gd name="T45" fmla="*/ 7 h 83"/>
              <a:gd name="T46" fmla="*/ 10 w 82"/>
              <a:gd name="T47" fmla="*/ 13 h 83"/>
              <a:gd name="T48" fmla="*/ 5 w 82"/>
              <a:gd name="T49" fmla="*/ 2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3">
                <a:moveTo>
                  <a:pt x="5" y="20"/>
                </a:moveTo>
                <a:lnTo>
                  <a:pt x="0" y="36"/>
                </a:lnTo>
                <a:lnTo>
                  <a:pt x="0" y="51"/>
                </a:lnTo>
                <a:lnTo>
                  <a:pt x="7" y="67"/>
                </a:lnTo>
                <a:lnTo>
                  <a:pt x="19" y="78"/>
                </a:lnTo>
                <a:lnTo>
                  <a:pt x="28" y="81"/>
                </a:lnTo>
                <a:lnTo>
                  <a:pt x="35" y="83"/>
                </a:lnTo>
                <a:lnTo>
                  <a:pt x="43" y="83"/>
                </a:lnTo>
                <a:lnTo>
                  <a:pt x="52" y="83"/>
                </a:lnTo>
                <a:lnTo>
                  <a:pt x="59" y="79"/>
                </a:lnTo>
                <a:lnTo>
                  <a:pt x="66" y="76"/>
                </a:lnTo>
                <a:lnTo>
                  <a:pt x="72" y="71"/>
                </a:lnTo>
                <a:lnTo>
                  <a:pt x="77" y="64"/>
                </a:lnTo>
                <a:lnTo>
                  <a:pt x="82" y="48"/>
                </a:lnTo>
                <a:lnTo>
                  <a:pt x="82" y="30"/>
                </a:lnTo>
                <a:lnTo>
                  <a:pt x="75" y="16"/>
                </a:lnTo>
                <a:lnTo>
                  <a:pt x="63" y="6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31" y="0"/>
                </a:lnTo>
                <a:lnTo>
                  <a:pt x="22" y="4"/>
                </a:lnTo>
                <a:lnTo>
                  <a:pt x="15" y="7"/>
                </a:lnTo>
                <a:lnTo>
                  <a:pt x="10" y="13"/>
                </a:lnTo>
                <a:lnTo>
                  <a:pt x="5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25" name="Freeform 57"/>
          <p:cNvSpPr>
            <a:spLocks/>
          </p:cNvSpPr>
          <p:nvPr/>
        </p:nvSpPr>
        <p:spPr bwMode="auto">
          <a:xfrm>
            <a:off x="6454775" y="3557588"/>
            <a:ext cx="65088" cy="63500"/>
          </a:xfrm>
          <a:custGeom>
            <a:avLst/>
            <a:gdLst>
              <a:gd name="T0" fmla="*/ 6 w 83"/>
              <a:gd name="T1" fmla="*/ 18 h 81"/>
              <a:gd name="T2" fmla="*/ 0 w 83"/>
              <a:gd name="T3" fmla="*/ 34 h 81"/>
              <a:gd name="T4" fmla="*/ 0 w 83"/>
              <a:gd name="T5" fmla="*/ 51 h 81"/>
              <a:gd name="T6" fmla="*/ 7 w 83"/>
              <a:gd name="T7" fmla="*/ 65 h 81"/>
              <a:gd name="T8" fmla="*/ 20 w 83"/>
              <a:gd name="T9" fmla="*/ 76 h 81"/>
              <a:gd name="T10" fmla="*/ 29 w 83"/>
              <a:gd name="T11" fmla="*/ 79 h 81"/>
              <a:gd name="T12" fmla="*/ 36 w 83"/>
              <a:gd name="T13" fmla="*/ 81 h 81"/>
              <a:gd name="T14" fmla="*/ 44 w 83"/>
              <a:gd name="T15" fmla="*/ 81 h 81"/>
              <a:gd name="T16" fmla="*/ 51 w 83"/>
              <a:gd name="T17" fmla="*/ 81 h 81"/>
              <a:gd name="T18" fmla="*/ 60 w 83"/>
              <a:gd name="T19" fmla="*/ 78 h 81"/>
              <a:gd name="T20" fmla="*/ 67 w 83"/>
              <a:gd name="T21" fmla="*/ 74 h 81"/>
              <a:gd name="T22" fmla="*/ 72 w 83"/>
              <a:gd name="T23" fmla="*/ 69 h 81"/>
              <a:gd name="T24" fmla="*/ 78 w 83"/>
              <a:gd name="T25" fmla="*/ 62 h 81"/>
              <a:gd name="T26" fmla="*/ 83 w 83"/>
              <a:gd name="T27" fmla="*/ 46 h 81"/>
              <a:gd name="T28" fmla="*/ 83 w 83"/>
              <a:gd name="T29" fmla="*/ 30 h 81"/>
              <a:gd name="T30" fmla="*/ 76 w 83"/>
              <a:gd name="T31" fmla="*/ 16 h 81"/>
              <a:gd name="T32" fmla="*/ 64 w 83"/>
              <a:gd name="T33" fmla="*/ 6 h 81"/>
              <a:gd name="T34" fmla="*/ 55 w 83"/>
              <a:gd name="T35" fmla="*/ 2 h 81"/>
              <a:gd name="T36" fmla="*/ 48 w 83"/>
              <a:gd name="T37" fmla="*/ 0 h 81"/>
              <a:gd name="T38" fmla="*/ 39 w 83"/>
              <a:gd name="T39" fmla="*/ 0 h 81"/>
              <a:gd name="T40" fmla="*/ 30 w 83"/>
              <a:gd name="T41" fmla="*/ 0 h 81"/>
              <a:gd name="T42" fmla="*/ 23 w 83"/>
              <a:gd name="T43" fmla="*/ 4 h 81"/>
              <a:gd name="T44" fmla="*/ 16 w 83"/>
              <a:gd name="T45" fmla="*/ 7 h 81"/>
              <a:gd name="T46" fmla="*/ 11 w 83"/>
              <a:gd name="T47" fmla="*/ 13 h 81"/>
              <a:gd name="T48" fmla="*/ 6 w 83"/>
              <a:gd name="T49" fmla="*/ 18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" h="81">
                <a:moveTo>
                  <a:pt x="6" y="18"/>
                </a:moveTo>
                <a:lnTo>
                  <a:pt x="0" y="34"/>
                </a:lnTo>
                <a:lnTo>
                  <a:pt x="0" y="51"/>
                </a:lnTo>
                <a:lnTo>
                  <a:pt x="7" y="65"/>
                </a:lnTo>
                <a:lnTo>
                  <a:pt x="20" y="76"/>
                </a:lnTo>
                <a:lnTo>
                  <a:pt x="29" y="79"/>
                </a:lnTo>
                <a:lnTo>
                  <a:pt x="36" y="81"/>
                </a:lnTo>
                <a:lnTo>
                  <a:pt x="44" y="81"/>
                </a:lnTo>
                <a:lnTo>
                  <a:pt x="51" y="81"/>
                </a:lnTo>
                <a:lnTo>
                  <a:pt x="60" y="78"/>
                </a:lnTo>
                <a:lnTo>
                  <a:pt x="67" y="74"/>
                </a:lnTo>
                <a:lnTo>
                  <a:pt x="72" y="69"/>
                </a:lnTo>
                <a:lnTo>
                  <a:pt x="78" y="62"/>
                </a:lnTo>
                <a:lnTo>
                  <a:pt x="83" y="46"/>
                </a:lnTo>
                <a:lnTo>
                  <a:pt x="83" y="30"/>
                </a:lnTo>
                <a:lnTo>
                  <a:pt x="76" y="16"/>
                </a:lnTo>
                <a:lnTo>
                  <a:pt x="64" y="6"/>
                </a:lnTo>
                <a:lnTo>
                  <a:pt x="55" y="2"/>
                </a:lnTo>
                <a:lnTo>
                  <a:pt x="48" y="0"/>
                </a:lnTo>
                <a:lnTo>
                  <a:pt x="39" y="0"/>
                </a:lnTo>
                <a:lnTo>
                  <a:pt x="30" y="0"/>
                </a:lnTo>
                <a:lnTo>
                  <a:pt x="23" y="4"/>
                </a:lnTo>
                <a:lnTo>
                  <a:pt x="16" y="7"/>
                </a:lnTo>
                <a:lnTo>
                  <a:pt x="11" y="13"/>
                </a:lnTo>
                <a:lnTo>
                  <a:pt x="6" y="18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26" name="Freeform 58"/>
          <p:cNvSpPr>
            <a:spLocks/>
          </p:cNvSpPr>
          <p:nvPr/>
        </p:nvSpPr>
        <p:spPr bwMode="auto">
          <a:xfrm>
            <a:off x="6369050" y="3698875"/>
            <a:ext cx="66675" cy="66675"/>
          </a:xfrm>
          <a:custGeom>
            <a:avLst/>
            <a:gdLst>
              <a:gd name="T0" fmla="*/ 5 w 84"/>
              <a:gd name="T1" fmla="*/ 20 h 85"/>
              <a:gd name="T2" fmla="*/ 0 w 84"/>
              <a:gd name="T3" fmla="*/ 36 h 85"/>
              <a:gd name="T4" fmla="*/ 1 w 84"/>
              <a:gd name="T5" fmla="*/ 53 h 85"/>
              <a:gd name="T6" fmla="*/ 8 w 84"/>
              <a:gd name="T7" fmla="*/ 67 h 85"/>
              <a:gd name="T8" fmla="*/ 21 w 84"/>
              <a:gd name="T9" fmla="*/ 78 h 85"/>
              <a:gd name="T10" fmla="*/ 28 w 84"/>
              <a:gd name="T11" fmla="*/ 81 h 85"/>
              <a:gd name="T12" fmla="*/ 36 w 84"/>
              <a:gd name="T13" fmla="*/ 83 h 85"/>
              <a:gd name="T14" fmla="*/ 43 w 84"/>
              <a:gd name="T15" fmla="*/ 85 h 85"/>
              <a:gd name="T16" fmla="*/ 52 w 84"/>
              <a:gd name="T17" fmla="*/ 83 h 85"/>
              <a:gd name="T18" fmla="*/ 59 w 84"/>
              <a:gd name="T19" fmla="*/ 81 h 85"/>
              <a:gd name="T20" fmla="*/ 66 w 84"/>
              <a:gd name="T21" fmla="*/ 76 h 85"/>
              <a:gd name="T22" fmla="*/ 73 w 84"/>
              <a:gd name="T23" fmla="*/ 71 h 85"/>
              <a:gd name="T24" fmla="*/ 79 w 84"/>
              <a:gd name="T25" fmla="*/ 64 h 85"/>
              <a:gd name="T26" fmla="*/ 84 w 84"/>
              <a:gd name="T27" fmla="*/ 48 h 85"/>
              <a:gd name="T28" fmla="*/ 84 w 84"/>
              <a:gd name="T29" fmla="*/ 32 h 85"/>
              <a:gd name="T30" fmla="*/ 77 w 84"/>
              <a:gd name="T31" fmla="*/ 18 h 85"/>
              <a:gd name="T32" fmla="*/ 64 w 84"/>
              <a:gd name="T33" fmla="*/ 6 h 85"/>
              <a:gd name="T34" fmla="*/ 56 w 84"/>
              <a:gd name="T35" fmla="*/ 2 h 85"/>
              <a:gd name="T36" fmla="*/ 49 w 84"/>
              <a:gd name="T37" fmla="*/ 0 h 85"/>
              <a:gd name="T38" fmla="*/ 40 w 84"/>
              <a:gd name="T39" fmla="*/ 0 h 85"/>
              <a:gd name="T40" fmla="*/ 31 w 84"/>
              <a:gd name="T41" fmla="*/ 0 h 85"/>
              <a:gd name="T42" fmla="*/ 24 w 84"/>
              <a:gd name="T43" fmla="*/ 4 h 85"/>
              <a:gd name="T44" fmla="*/ 17 w 84"/>
              <a:gd name="T45" fmla="*/ 8 h 85"/>
              <a:gd name="T46" fmla="*/ 10 w 84"/>
              <a:gd name="T47" fmla="*/ 13 h 85"/>
              <a:gd name="T48" fmla="*/ 5 w 84"/>
              <a:gd name="T49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5">
                <a:moveTo>
                  <a:pt x="5" y="20"/>
                </a:moveTo>
                <a:lnTo>
                  <a:pt x="0" y="36"/>
                </a:lnTo>
                <a:lnTo>
                  <a:pt x="1" y="53"/>
                </a:lnTo>
                <a:lnTo>
                  <a:pt x="8" y="67"/>
                </a:lnTo>
                <a:lnTo>
                  <a:pt x="21" y="78"/>
                </a:lnTo>
                <a:lnTo>
                  <a:pt x="28" y="81"/>
                </a:lnTo>
                <a:lnTo>
                  <a:pt x="36" y="83"/>
                </a:lnTo>
                <a:lnTo>
                  <a:pt x="43" y="85"/>
                </a:lnTo>
                <a:lnTo>
                  <a:pt x="52" y="83"/>
                </a:lnTo>
                <a:lnTo>
                  <a:pt x="59" y="81"/>
                </a:lnTo>
                <a:lnTo>
                  <a:pt x="66" y="76"/>
                </a:lnTo>
                <a:lnTo>
                  <a:pt x="73" y="71"/>
                </a:lnTo>
                <a:lnTo>
                  <a:pt x="79" y="64"/>
                </a:lnTo>
                <a:lnTo>
                  <a:pt x="84" y="48"/>
                </a:lnTo>
                <a:lnTo>
                  <a:pt x="84" y="32"/>
                </a:lnTo>
                <a:lnTo>
                  <a:pt x="77" y="18"/>
                </a:lnTo>
                <a:lnTo>
                  <a:pt x="64" y="6"/>
                </a:lnTo>
                <a:lnTo>
                  <a:pt x="56" y="2"/>
                </a:lnTo>
                <a:lnTo>
                  <a:pt x="49" y="0"/>
                </a:lnTo>
                <a:lnTo>
                  <a:pt x="40" y="0"/>
                </a:lnTo>
                <a:lnTo>
                  <a:pt x="31" y="0"/>
                </a:lnTo>
                <a:lnTo>
                  <a:pt x="24" y="4"/>
                </a:lnTo>
                <a:lnTo>
                  <a:pt x="17" y="8"/>
                </a:lnTo>
                <a:lnTo>
                  <a:pt x="10" y="13"/>
                </a:lnTo>
                <a:lnTo>
                  <a:pt x="5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127" name="Freeform 59"/>
          <p:cNvSpPr>
            <a:spLocks/>
          </p:cNvSpPr>
          <p:nvPr/>
        </p:nvSpPr>
        <p:spPr bwMode="auto">
          <a:xfrm>
            <a:off x="6283325" y="3843338"/>
            <a:ext cx="66675" cy="66675"/>
          </a:xfrm>
          <a:custGeom>
            <a:avLst/>
            <a:gdLst>
              <a:gd name="T0" fmla="*/ 6 w 85"/>
              <a:gd name="T1" fmla="*/ 20 h 85"/>
              <a:gd name="T2" fmla="*/ 0 w 85"/>
              <a:gd name="T3" fmla="*/ 36 h 85"/>
              <a:gd name="T4" fmla="*/ 0 w 85"/>
              <a:gd name="T5" fmla="*/ 53 h 85"/>
              <a:gd name="T6" fmla="*/ 9 w 85"/>
              <a:gd name="T7" fmla="*/ 67 h 85"/>
              <a:gd name="T8" fmla="*/ 21 w 85"/>
              <a:gd name="T9" fmla="*/ 79 h 85"/>
              <a:gd name="T10" fmla="*/ 28 w 85"/>
              <a:gd name="T11" fmla="*/ 83 h 85"/>
              <a:gd name="T12" fmla="*/ 37 w 85"/>
              <a:gd name="T13" fmla="*/ 85 h 85"/>
              <a:gd name="T14" fmla="*/ 44 w 85"/>
              <a:gd name="T15" fmla="*/ 85 h 85"/>
              <a:gd name="T16" fmla="*/ 53 w 85"/>
              <a:gd name="T17" fmla="*/ 83 h 85"/>
              <a:gd name="T18" fmla="*/ 60 w 85"/>
              <a:gd name="T19" fmla="*/ 81 h 85"/>
              <a:gd name="T20" fmla="*/ 67 w 85"/>
              <a:gd name="T21" fmla="*/ 76 h 85"/>
              <a:gd name="T22" fmla="*/ 74 w 85"/>
              <a:gd name="T23" fmla="*/ 71 h 85"/>
              <a:gd name="T24" fmla="*/ 79 w 85"/>
              <a:gd name="T25" fmla="*/ 64 h 85"/>
              <a:gd name="T26" fmla="*/ 85 w 85"/>
              <a:gd name="T27" fmla="*/ 48 h 85"/>
              <a:gd name="T28" fmla="*/ 85 w 85"/>
              <a:gd name="T29" fmla="*/ 32 h 85"/>
              <a:gd name="T30" fmla="*/ 76 w 85"/>
              <a:gd name="T31" fmla="*/ 18 h 85"/>
              <a:gd name="T32" fmla="*/ 64 w 85"/>
              <a:gd name="T33" fmla="*/ 6 h 85"/>
              <a:gd name="T34" fmla="*/ 57 w 85"/>
              <a:gd name="T35" fmla="*/ 2 h 85"/>
              <a:gd name="T36" fmla="*/ 48 w 85"/>
              <a:gd name="T37" fmla="*/ 0 h 85"/>
              <a:gd name="T38" fmla="*/ 41 w 85"/>
              <a:gd name="T39" fmla="*/ 0 h 85"/>
              <a:gd name="T40" fmla="*/ 32 w 85"/>
              <a:gd name="T41" fmla="*/ 0 h 85"/>
              <a:gd name="T42" fmla="*/ 25 w 85"/>
              <a:gd name="T43" fmla="*/ 4 h 85"/>
              <a:gd name="T44" fmla="*/ 18 w 85"/>
              <a:gd name="T45" fmla="*/ 7 h 85"/>
              <a:gd name="T46" fmla="*/ 11 w 85"/>
              <a:gd name="T47" fmla="*/ 13 h 85"/>
              <a:gd name="T48" fmla="*/ 6 w 85"/>
              <a:gd name="T49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5">
                <a:moveTo>
                  <a:pt x="6" y="20"/>
                </a:moveTo>
                <a:lnTo>
                  <a:pt x="0" y="36"/>
                </a:lnTo>
                <a:lnTo>
                  <a:pt x="0" y="53"/>
                </a:lnTo>
                <a:lnTo>
                  <a:pt x="9" y="67"/>
                </a:lnTo>
                <a:lnTo>
                  <a:pt x="21" y="79"/>
                </a:lnTo>
                <a:lnTo>
                  <a:pt x="28" y="83"/>
                </a:lnTo>
                <a:lnTo>
                  <a:pt x="37" y="85"/>
                </a:lnTo>
                <a:lnTo>
                  <a:pt x="44" y="85"/>
                </a:lnTo>
                <a:lnTo>
                  <a:pt x="53" y="83"/>
                </a:lnTo>
                <a:lnTo>
                  <a:pt x="60" y="81"/>
                </a:lnTo>
                <a:lnTo>
                  <a:pt x="67" y="76"/>
                </a:lnTo>
                <a:lnTo>
                  <a:pt x="74" y="71"/>
                </a:lnTo>
                <a:lnTo>
                  <a:pt x="79" y="64"/>
                </a:lnTo>
                <a:lnTo>
                  <a:pt x="85" y="48"/>
                </a:lnTo>
                <a:lnTo>
                  <a:pt x="85" y="32"/>
                </a:lnTo>
                <a:lnTo>
                  <a:pt x="76" y="18"/>
                </a:lnTo>
                <a:lnTo>
                  <a:pt x="64" y="6"/>
                </a:lnTo>
                <a:lnTo>
                  <a:pt x="57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7"/>
                </a:lnTo>
                <a:lnTo>
                  <a:pt x="11" y="13"/>
                </a:lnTo>
                <a:lnTo>
                  <a:pt x="6" y="20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24" name="Freeform 60"/>
          <p:cNvSpPr>
            <a:spLocks/>
          </p:cNvSpPr>
          <p:nvPr/>
        </p:nvSpPr>
        <p:spPr bwMode="auto">
          <a:xfrm>
            <a:off x="6199188" y="3986213"/>
            <a:ext cx="66675" cy="66675"/>
          </a:xfrm>
          <a:custGeom>
            <a:avLst/>
            <a:gdLst>
              <a:gd name="T0" fmla="*/ 5 w 85"/>
              <a:gd name="T1" fmla="*/ 21 h 85"/>
              <a:gd name="T2" fmla="*/ 0 w 85"/>
              <a:gd name="T3" fmla="*/ 37 h 85"/>
              <a:gd name="T4" fmla="*/ 0 w 85"/>
              <a:gd name="T5" fmla="*/ 53 h 85"/>
              <a:gd name="T6" fmla="*/ 7 w 85"/>
              <a:gd name="T7" fmla="*/ 67 h 85"/>
              <a:gd name="T8" fmla="*/ 20 w 85"/>
              <a:gd name="T9" fmla="*/ 79 h 85"/>
              <a:gd name="T10" fmla="*/ 28 w 85"/>
              <a:gd name="T11" fmla="*/ 83 h 85"/>
              <a:gd name="T12" fmla="*/ 35 w 85"/>
              <a:gd name="T13" fmla="*/ 85 h 85"/>
              <a:gd name="T14" fmla="*/ 44 w 85"/>
              <a:gd name="T15" fmla="*/ 85 h 85"/>
              <a:gd name="T16" fmla="*/ 53 w 85"/>
              <a:gd name="T17" fmla="*/ 85 h 85"/>
              <a:gd name="T18" fmla="*/ 60 w 85"/>
              <a:gd name="T19" fmla="*/ 81 h 85"/>
              <a:gd name="T20" fmla="*/ 67 w 85"/>
              <a:gd name="T21" fmla="*/ 76 h 85"/>
              <a:gd name="T22" fmla="*/ 74 w 85"/>
              <a:gd name="T23" fmla="*/ 71 h 85"/>
              <a:gd name="T24" fmla="*/ 79 w 85"/>
              <a:gd name="T25" fmla="*/ 64 h 85"/>
              <a:gd name="T26" fmla="*/ 85 w 85"/>
              <a:gd name="T27" fmla="*/ 48 h 85"/>
              <a:gd name="T28" fmla="*/ 83 w 85"/>
              <a:gd name="T29" fmla="*/ 32 h 85"/>
              <a:gd name="T30" fmla="*/ 76 w 85"/>
              <a:gd name="T31" fmla="*/ 18 h 85"/>
              <a:gd name="T32" fmla="*/ 63 w 85"/>
              <a:gd name="T33" fmla="*/ 6 h 85"/>
              <a:gd name="T34" fmla="*/ 56 w 85"/>
              <a:gd name="T35" fmla="*/ 2 h 85"/>
              <a:gd name="T36" fmla="*/ 48 w 85"/>
              <a:gd name="T37" fmla="*/ 0 h 85"/>
              <a:gd name="T38" fmla="*/ 41 w 85"/>
              <a:gd name="T39" fmla="*/ 0 h 85"/>
              <a:gd name="T40" fmla="*/ 32 w 85"/>
              <a:gd name="T41" fmla="*/ 0 h 85"/>
              <a:gd name="T42" fmla="*/ 25 w 85"/>
              <a:gd name="T43" fmla="*/ 4 h 85"/>
              <a:gd name="T44" fmla="*/ 18 w 85"/>
              <a:gd name="T45" fmla="*/ 9 h 85"/>
              <a:gd name="T46" fmla="*/ 11 w 85"/>
              <a:gd name="T47" fmla="*/ 14 h 85"/>
              <a:gd name="T48" fmla="*/ 5 w 85"/>
              <a:gd name="T49" fmla="*/ 2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5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20" y="79"/>
                </a:lnTo>
                <a:lnTo>
                  <a:pt x="28" y="83"/>
                </a:lnTo>
                <a:lnTo>
                  <a:pt x="35" y="85"/>
                </a:lnTo>
                <a:lnTo>
                  <a:pt x="44" y="85"/>
                </a:lnTo>
                <a:lnTo>
                  <a:pt x="53" y="85"/>
                </a:lnTo>
                <a:lnTo>
                  <a:pt x="60" y="81"/>
                </a:lnTo>
                <a:lnTo>
                  <a:pt x="67" y="76"/>
                </a:lnTo>
                <a:lnTo>
                  <a:pt x="74" y="71"/>
                </a:lnTo>
                <a:lnTo>
                  <a:pt x="79" y="64"/>
                </a:lnTo>
                <a:lnTo>
                  <a:pt x="85" y="48"/>
                </a:lnTo>
                <a:lnTo>
                  <a:pt x="83" y="32"/>
                </a:lnTo>
                <a:lnTo>
                  <a:pt x="76" y="18"/>
                </a:lnTo>
                <a:lnTo>
                  <a:pt x="63" y="6"/>
                </a:lnTo>
                <a:lnTo>
                  <a:pt x="56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9"/>
                </a:lnTo>
                <a:lnTo>
                  <a:pt x="11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25" name="Freeform 61"/>
          <p:cNvSpPr>
            <a:spLocks/>
          </p:cNvSpPr>
          <p:nvPr/>
        </p:nvSpPr>
        <p:spPr bwMode="auto">
          <a:xfrm>
            <a:off x="6108700" y="4143375"/>
            <a:ext cx="66675" cy="66675"/>
          </a:xfrm>
          <a:custGeom>
            <a:avLst/>
            <a:gdLst>
              <a:gd name="T0" fmla="*/ 5 w 82"/>
              <a:gd name="T1" fmla="*/ 19 h 84"/>
              <a:gd name="T2" fmla="*/ 0 w 82"/>
              <a:gd name="T3" fmla="*/ 35 h 84"/>
              <a:gd name="T4" fmla="*/ 0 w 82"/>
              <a:gd name="T5" fmla="*/ 53 h 84"/>
              <a:gd name="T6" fmla="*/ 7 w 82"/>
              <a:gd name="T7" fmla="*/ 67 h 84"/>
              <a:gd name="T8" fmla="*/ 19 w 82"/>
              <a:gd name="T9" fmla="*/ 79 h 84"/>
              <a:gd name="T10" fmla="*/ 26 w 82"/>
              <a:gd name="T11" fmla="*/ 83 h 84"/>
              <a:gd name="T12" fmla="*/ 35 w 82"/>
              <a:gd name="T13" fmla="*/ 84 h 84"/>
              <a:gd name="T14" fmla="*/ 42 w 82"/>
              <a:gd name="T15" fmla="*/ 84 h 84"/>
              <a:gd name="T16" fmla="*/ 51 w 82"/>
              <a:gd name="T17" fmla="*/ 83 h 84"/>
              <a:gd name="T18" fmla="*/ 58 w 82"/>
              <a:gd name="T19" fmla="*/ 81 h 84"/>
              <a:gd name="T20" fmla="*/ 65 w 82"/>
              <a:gd name="T21" fmla="*/ 76 h 84"/>
              <a:gd name="T22" fmla="*/ 72 w 82"/>
              <a:gd name="T23" fmla="*/ 70 h 84"/>
              <a:gd name="T24" fmla="*/ 77 w 82"/>
              <a:gd name="T25" fmla="*/ 63 h 84"/>
              <a:gd name="T26" fmla="*/ 82 w 82"/>
              <a:gd name="T27" fmla="*/ 47 h 84"/>
              <a:gd name="T28" fmla="*/ 82 w 82"/>
              <a:gd name="T29" fmla="*/ 32 h 84"/>
              <a:gd name="T30" fmla="*/ 75 w 82"/>
              <a:gd name="T31" fmla="*/ 18 h 84"/>
              <a:gd name="T32" fmla="*/ 63 w 82"/>
              <a:gd name="T33" fmla="*/ 5 h 84"/>
              <a:gd name="T34" fmla="*/ 54 w 82"/>
              <a:gd name="T35" fmla="*/ 2 h 84"/>
              <a:gd name="T36" fmla="*/ 47 w 82"/>
              <a:gd name="T37" fmla="*/ 0 h 84"/>
              <a:gd name="T38" fmla="*/ 38 w 82"/>
              <a:gd name="T39" fmla="*/ 0 h 84"/>
              <a:gd name="T40" fmla="*/ 30 w 82"/>
              <a:gd name="T41" fmla="*/ 0 h 84"/>
              <a:gd name="T42" fmla="*/ 23 w 82"/>
              <a:gd name="T43" fmla="*/ 4 h 84"/>
              <a:gd name="T44" fmla="*/ 16 w 82"/>
              <a:gd name="T45" fmla="*/ 7 h 84"/>
              <a:gd name="T46" fmla="*/ 10 w 82"/>
              <a:gd name="T47" fmla="*/ 12 h 84"/>
              <a:gd name="T48" fmla="*/ 5 w 82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4">
                <a:moveTo>
                  <a:pt x="5" y="19"/>
                </a:moveTo>
                <a:lnTo>
                  <a:pt x="0" y="35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6" y="83"/>
                </a:lnTo>
                <a:lnTo>
                  <a:pt x="35" y="84"/>
                </a:lnTo>
                <a:lnTo>
                  <a:pt x="42" y="84"/>
                </a:lnTo>
                <a:lnTo>
                  <a:pt x="51" y="83"/>
                </a:lnTo>
                <a:lnTo>
                  <a:pt x="58" y="81"/>
                </a:lnTo>
                <a:lnTo>
                  <a:pt x="65" y="76"/>
                </a:lnTo>
                <a:lnTo>
                  <a:pt x="72" y="70"/>
                </a:lnTo>
                <a:lnTo>
                  <a:pt x="77" y="63"/>
                </a:lnTo>
                <a:lnTo>
                  <a:pt x="82" y="47"/>
                </a:lnTo>
                <a:lnTo>
                  <a:pt x="82" y="32"/>
                </a:lnTo>
                <a:lnTo>
                  <a:pt x="75" y="18"/>
                </a:lnTo>
                <a:lnTo>
                  <a:pt x="63" y="5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30" y="0"/>
                </a:lnTo>
                <a:lnTo>
                  <a:pt x="23" y="4"/>
                </a:lnTo>
                <a:lnTo>
                  <a:pt x="16" y="7"/>
                </a:lnTo>
                <a:lnTo>
                  <a:pt x="10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27" name="Freeform 62"/>
          <p:cNvSpPr>
            <a:spLocks/>
          </p:cNvSpPr>
          <p:nvPr/>
        </p:nvSpPr>
        <p:spPr bwMode="auto">
          <a:xfrm>
            <a:off x="6577013" y="3057525"/>
            <a:ext cx="68263" cy="66675"/>
          </a:xfrm>
          <a:custGeom>
            <a:avLst/>
            <a:gdLst>
              <a:gd name="T0" fmla="*/ 5 w 84"/>
              <a:gd name="T1" fmla="*/ 19 h 84"/>
              <a:gd name="T2" fmla="*/ 0 w 84"/>
              <a:gd name="T3" fmla="*/ 35 h 84"/>
              <a:gd name="T4" fmla="*/ 0 w 84"/>
              <a:gd name="T5" fmla="*/ 52 h 84"/>
              <a:gd name="T6" fmla="*/ 9 w 84"/>
              <a:gd name="T7" fmla="*/ 66 h 84"/>
              <a:gd name="T8" fmla="*/ 21 w 84"/>
              <a:gd name="T9" fmla="*/ 79 h 84"/>
              <a:gd name="T10" fmla="*/ 28 w 84"/>
              <a:gd name="T11" fmla="*/ 82 h 84"/>
              <a:gd name="T12" fmla="*/ 37 w 84"/>
              <a:gd name="T13" fmla="*/ 84 h 84"/>
              <a:gd name="T14" fmla="*/ 44 w 84"/>
              <a:gd name="T15" fmla="*/ 84 h 84"/>
              <a:gd name="T16" fmla="*/ 53 w 84"/>
              <a:gd name="T17" fmla="*/ 82 h 84"/>
              <a:gd name="T18" fmla="*/ 60 w 84"/>
              <a:gd name="T19" fmla="*/ 80 h 84"/>
              <a:gd name="T20" fmla="*/ 67 w 84"/>
              <a:gd name="T21" fmla="*/ 75 h 84"/>
              <a:gd name="T22" fmla="*/ 74 w 84"/>
              <a:gd name="T23" fmla="*/ 70 h 84"/>
              <a:gd name="T24" fmla="*/ 79 w 84"/>
              <a:gd name="T25" fmla="*/ 63 h 84"/>
              <a:gd name="T26" fmla="*/ 84 w 84"/>
              <a:gd name="T27" fmla="*/ 47 h 84"/>
              <a:gd name="T28" fmla="*/ 84 w 84"/>
              <a:gd name="T29" fmla="*/ 31 h 84"/>
              <a:gd name="T30" fmla="*/ 76 w 84"/>
              <a:gd name="T31" fmla="*/ 17 h 84"/>
              <a:gd name="T32" fmla="*/ 63 w 84"/>
              <a:gd name="T33" fmla="*/ 5 h 84"/>
              <a:gd name="T34" fmla="*/ 56 w 84"/>
              <a:gd name="T35" fmla="*/ 1 h 84"/>
              <a:gd name="T36" fmla="*/ 47 w 84"/>
              <a:gd name="T37" fmla="*/ 0 h 84"/>
              <a:gd name="T38" fmla="*/ 40 w 84"/>
              <a:gd name="T39" fmla="*/ 0 h 84"/>
              <a:gd name="T40" fmla="*/ 32 w 84"/>
              <a:gd name="T41" fmla="*/ 0 h 84"/>
              <a:gd name="T42" fmla="*/ 25 w 84"/>
              <a:gd name="T43" fmla="*/ 3 h 84"/>
              <a:gd name="T44" fmla="*/ 18 w 84"/>
              <a:gd name="T45" fmla="*/ 7 h 84"/>
              <a:gd name="T46" fmla="*/ 11 w 84"/>
              <a:gd name="T47" fmla="*/ 12 h 84"/>
              <a:gd name="T48" fmla="*/ 5 w 84"/>
              <a:gd name="T49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4">
                <a:moveTo>
                  <a:pt x="5" y="19"/>
                </a:moveTo>
                <a:lnTo>
                  <a:pt x="0" y="35"/>
                </a:lnTo>
                <a:lnTo>
                  <a:pt x="0" y="52"/>
                </a:lnTo>
                <a:lnTo>
                  <a:pt x="9" y="66"/>
                </a:lnTo>
                <a:lnTo>
                  <a:pt x="21" y="79"/>
                </a:lnTo>
                <a:lnTo>
                  <a:pt x="28" y="82"/>
                </a:lnTo>
                <a:lnTo>
                  <a:pt x="37" y="84"/>
                </a:lnTo>
                <a:lnTo>
                  <a:pt x="44" y="84"/>
                </a:lnTo>
                <a:lnTo>
                  <a:pt x="53" y="82"/>
                </a:lnTo>
                <a:lnTo>
                  <a:pt x="60" y="80"/>
                </a:lnTo>
                <a:lnTo>
                  <a:pt x="67" y="75"/>
                </a:lnTo>
                <a:lnTo>
                  <a:pt x="74" y="70"/>
                </a:lnTo>
                <a:lnTo>
                  <a:pt x="79" y="63"/>
                </a:lnTo>
                <a:lnTo>
                  <a:pt x="84" y="47"/>
                </a:lnTo>
                <a:lnTo>
                  <a:pt x="84" y="31"/>
                </a:lnTo>
                <a:lnTo>
                  <a:pt x="76" y="17"/>
                </a:lnTo>
                <a:lnTo>
                  <a:pt x="63" y="5"/>
                </a:lnTo>
                <a:lnTo>
                  <a:pt x="56" y="1"/>
                </a:lnTo>
                <a:lnTo>
                  <a:pt x="47" y="0"/>
                </a:lnTo>
                <a:lnTo>
                  <a:pt x="40" y="0"/>
                </a:lnTo>
                <a:lnTo>
                  <a:pt x="32" y="0"/>
                </a:lnTo>
                <a:lnTo>
                  <a:pt x="25" y="3"/>
                </a:lnTo>
                <a:lnTo>
                  <a:pt x="18" y="7"/>
                </a:lnTo>
                <a:lnTo>
                  <a:pt x="11" y="12"/>
                </a:lnTo>
                <a:lnTo>
                  <a:pt x="5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28" name="Freeform 63"/>
          <p:cNvSpPr>
            <a:spLocks/>
          </p:cNvSpPr>
          <p:nvPr/>
        </p:nvSpPr>
        <p:spPr bwMode="auto">
          <a:xfrm>
            <a:off x="6492875" y="3201988"/>
            <a:ext cx="66675" cy="66675"/>
          </a:xfrm>
          <a:custGeom>
            <a:avLst/>
            <a:gdLst>
              <a:gd name="T0" fmla="*/ 5 w 84"/>
              <a:gd name="T1" fmla="*/ 22 h 85"/>
              <a:gd name="T2" fmla="*/ 0 w 84"/>
              <a:gd name="T3" fmla="*/ 37 h 85"/>
              <a:gd name="T4" fmla="*/ 0 w 84"/>
              <a:gd name="T5" fmla="*/ 53 h 85"/>
              <a:gd name="T6" fmla="*/ 7 w 84"/>
              <a:gd name="T7" fmla="*/ 67 h 85"/>
              <a:gd name="T8" fmla="*/ 19 w 84"/>
              <a:gd name="T9" fmla="*/ 79 h 85"/>
              <a:gd name="T10" fmla="*/ 28 w 84"/>
              <a:gd name="T11" fmla="*/ 83 h 85"/>
              <a:gd name="T12" fmla="*/ 35 w 84"/>
              <a:gd name="T13" fmla="*/ 85 h 85"/>
              <a:gd name="T14" fmla="*/ 44 w 84"/>
              <a:gd name="T15" fmla="*/ 85 h 85"/>
              <a:gd name="T16" fmla="*/ 53 w 84"/>
              <a:gd name="T17" fmla="*/ 85 h 85"/>
              <a:gd name="T18" fmla="*/ 60 w 84"/>
              <a:gd name="T19" fmla="*/ 81 h 85"/>
              <a:gd name="T20" fmla="*/ 67 w 84"/>
              <a:gd name="T21" fmla="*/ 76 h 85"/>
              <a:gd name="T22" fmla="*/ 74 w 84"/>
              <a:gd name="T23" fmla="*/ 71 h 85"/>
              <a:gd name="T24" fmla="*/ 79 w 84"/>
              <a:gd name="T25" fmla="*/ 64 h 85"/>
              <a:gd name="T26" fmla="*/ 84 w 84"/>
              <a:gd name="T27" fmla="*/ 48 h 85"/>
              <a:gd name="T28" fmla="*/ 82 w 84"/>
              <a:gd name="T29" fmla="*/ 32 h 85"/>
              <a:gd name="T30" fmla="*/ 75 w 84"/>
              <a:gd name="T31" fmla="*/ 18 h 85"/>
              <a:gd name="T32" fmla="*/ 63 w 84"/>
              <a:gd name="T33" fmla="*/ 6 h 85"/>
              <a:gd name="T34" fmla="*/ 56 w 84"/>
              <a:gd name="T35" fmla="*/ 2 h 85"/>
              <a:gd name="T36" fmla="*/ 47 w 84"/>
              <a:gd name="T37" fmla="*/ 0 h 85"/>
              <a:gd name="T38" fmla="*/ 40 w 84"/>
              <a:gd name="T39" fmla="*/ 0 h 85"/>
              <a:gd name="T40" fmla="*/ 31 w 84"/>
              <a:gd name="T41" fmla="*/ 0 h 85"/>
              <a:gd name="T42" fmla="*/ 24 w 84"/>
              <a:gd name="T43" fmla="*/ 4 h 85"/>
              <a:gd name="T44" fmla="*/ 17 w 84"/>
              <a:gd name="T45" fmla="*/ 9 h 85"/>
              <a:gd name="T46" fmla="*/ 10 w 84"/>
              <a:gd name="T47" fmla="*/ 14 h 85"/>
              <a:gd name="T48" fmla="*/ 5 w 84"/>
              <a:gd name="T49" fmla="*/ 2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5">
                <a:moveTo>
                  <a:pt x="5" y="22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5"/>
                </a:lnTo>
                <a:lnTo>
                  <a:pt x="44" y="85"/>
                </a:lnTo>
                <a:lnTo>
                  <a:pt x="53" y="85"/>
                </a:lnTo>
                <a:lnTo>
                  <a:pt x="60" y="81"/>
                </a:lnTo>
                <a:lnTo>
                  <a:pt x="67" y="76"/>
                </a:lnTo>
                <a:lnTo>
                  <a:pt x="74" y="71"/>
                </a:lnTo>
                <a:lnTo>
                  <a:pt x="79" y="64"/>
                </a:lnTo>
                <a:lnTo>
                  <a:pt x="84" y="48"/>
                </a:lnTo>
                <a:lnTo>
                  <a:pt x="82" y="32"/>
                </a:lnTo>
                <a:lnTo>
                  <a:pt x="75" y="18"/>
                </a:lnTo>
                <a:lnTo>
                  <a:pt x="63" y="6"/>
                </a:lnTo>
                <a:lnTo>
                  <a:pt x="56" y="2"/>
                </a:lnTo>
                <a:lnTo>
                  <a:pt x="47" y="0"/>
                </a:lnTo>
                <a:lnTo>
                  <a:pt x="40" y="0"/>
                </a:lnTo>
                <a:lnTo>
                  <a:pt x="31" y="0"/>
                </a:lnTo>
                <a:lnTo>
                  <a:pt x="24" y="4"/>
                </a:lnTo>
                <a:lnTo>
                  <a:pt x="17" y="9"/>
                </a:lnTo>
                <a:lnTo>
                  <a:pt x="10" y="14"/>
                </a:lnTo>
                <a:lnTo>
                  <a:pt x="5" y="22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29" name="Freeform 64"/>
          <p:cNvSpPr>
            <a:spLocks/>
          </p:cNvSpPr>
          <p:nvPr/>
        </p:nvSpPr>
        <p:spPr bwMode="auto">
          <a:xfrm>
            <a:off x="6407150" y="3344863"/>
            <a:ext cx="66675" cy="66675"/>
          </a:xfrm>
          <a:custGeom>
            <a:avLst/>
            <a:gdLst>
              <a:gd name="T0" fmla="*/ 5 w 82"/>
              <a:gd name="T1" fmla="*/ 21 h 85"/>
              <a:gd name="T2" fmla="*/ 0 w 82"/>
              <a:gd name="T3" fmla="*/ 37 h 85"/>
              <a:gd name="T4" fmla="*/ 0 w 82"/>
              <a:gd name="T5" fmla="*/ 53 h 85"/>
              <a:gd name="T6" fmla="*/ 7 w 82"/>
              <a:gd name="T7" fmla="*/ 67 h 85"/>
              <a:gd name="T8" fmla="*/ 19 w 82"/>
              <a:gd name="T9" fmla="*/ 79 h 85"/>
              <a:gd name="T10" fmla="*/ 28 w 82"/>
              <a:gd name="T11" fmla="*/ 83 h 85"/>
              <a:gd name="T12" fmla="*/ 35 w 82"/>
              <a:gd name="T13" fmla="*/ 85 h 85"/>
              <a:gd name="T14" fmla="*/ 44 w 82"/>
              <a:gd name="T15" fmla="*/ 85 h 85"/>
              <a:gd name="T16" fmla="*/ 52 w 82"/>
              <a:gd name="T17" fmla="*/ 85 h 85"/>
              <a:gd name="T18" fmla="*/ 59 w 82"/>
              <a:gd name="T19" fmla="*/ 81 h 85"/>
              <a:gd name="T20" fmla="*/ 66 w 82"/>
              <a:gd name="T21" fmla="*/ 76 h 85"/>
              <a:gd name="T22" fmla="*/ 72 w 82"/>
              <a:gd name="T23" fmla="*/ 71 h 85"/>
              <a:gd name="T24" fmla="*/ 77 w 82"/>
              <a:gd name="T25" fmla="*/ 64 h 85"/>
              <a:gd name="T26" fmla="*/ 82 w 82"/>
              <a:gd name="T27" fmla="*/ 48 h 85"/>
              <a:gd name="T28" fmla="*/ 82 w 82"/>
              <a:gd name="T29" fmla="*/ 32 h 85"/>
              <a:gd name="T30" fmla="*/ 75 w 82"/>
              <a:gd name="T31" fmla="*/ 18 h 85"/>
              <a:gd name="T32" fmla="*/ 63 w 82"/>
              <a:gd name="T33" fmla="*/ 6 h 85"/>
              <a:gd name="T34" fmla="*/ 54 w 82"/>
              <a:gd name="T35" fmla="*/ 2 h 85"/>
              <a:gd name="T36" fmla="*/ 47 w 82"/>
              <a:gd name="T37" fmla="*/ 0 h 85"/>
              <a:gd name="T38" fmla="*/ 38 w 82"/>
              <a:gd name="T39" fmla="*/ 0 h 85"/>
              <a:gd name="T40" fmla="*/ 31 w 82"/>
              <a:gd name="T41" fmla="*/ 0 h 85"/>
              <a:gd name="T42" fmla="*/ 23 w 82"/>
              <a:gd name="T43" fmla="*/ 4 h 85"/>
              <a:gd name="T44" fmla="*/ 15 w 82"/>
              <a:gd name="T45" fmla="*/ 9 h 85"/>
              <a:gd name="T46" fmla="*/ 10 w 82"/>
              <a:gd name="T47" fmla="*/ 14 h 85"/>
              <a:gd name="T48" fmla="*/ 5 w 82"/>
              <a:gd name="T49" fmla="*/ 2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5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5"/>
                </a:lnTo>
                <a:lnTo>
                  <a:pt x="44" y="85"/>
                </a:lnTo>
                <a:lnTo>
                  <a:pt x="52" y="85"/>
                </a:lnTo>
                <a:lnTo>
                  <a:pt x="59" y="81"/>
                </a:lnTo>
                <a:lnTo>
                  <a:pt x="66" y="76"/>
                </a:lnTo>
                <a:lnTo>
                  <a:pt x="72" y="71"/>
                </a:lnTo>
                <a:lnTo>
                  <a:pt x="77" y="64"/>
                </a:lnTo>
                <a:lnTo>
                  <a:pt x="82" y="48"/>
                </a:lnTo>
                <a:lnTo>
                  <a:pt x="82" y="32"/>
                </a:lnTo>
                <a:lnTo>
                  <a:pt x="75" y="18"/>
                </a:lnTo>
                <a:lnTo>
                  <a:pt x="63" y="6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31" y="0"/>
                </a:lnTo>
                <a:lnTo>
                  <a:pt x="23" y="4"/>
                </a:lnTo>
                <a:lnTo>
                  <a:pt x="15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30" name="Freeform 65"/>
          <p:cNvSpPr>
            <a:spLocks/>
          </p:cNvSpPr>
          <p:nvPr/>
        </p:nvSpPr>
        <p:spPr bwMode="auto">
          <a:xfrm>
            <a:off x="6323013" y="3489325"/>
            <a:ext cx="65088" cy="66675"/>
          </a:xfrm>
          <a:custGeom>
            <a:avLst/>
            <a:gdLst>
              <a:gd name="T0" fmla="*/ 5 w 82"/>
              <a:gd name="T1" fmla="*/ 21 h 85"/>
              <a:gd name="T2" fmla="*/ 0 w 82"/>
              <a:gd name="T3" fmla="*/ 37 h 85"/>
              <a:gd name="T4" fmla="*/ 0 w 82"/>
              <a:gd name="T5" fmla="*/ 53 h 85"/>
              <a:gd name="T6" fmla="*/ 7 w 82"/>
              <a:gd name="T7" fmla="*/ 67 h 85"/>
              <a:gd name="T8" fmla="*/ 19 w 82"/>
              <a:gd name="T9" fmla="*/ 79 h 85"/>
              <a:gd name="T10" fmla="*/ 28 w 82"/>
              <a:gd name="T11" fmla="*/ 83 h 85"/>
              <a:gd name="T12" fmla="*/ 35 w 82"/>
              <a:gd name="T13" fmla="*/ 85 h 85"/>
              <a:gd name="T14" fmla="*/ 43 w 82"/>
              <a:gd name="T15" fmla="*/ 85 h 85"/>
              <a:gd name="T16" fmla="*/ 50 w 82"/>
              <a:gd name="T17" fmla="*/ 85 h 85"/>
              <a:gd name="T18" fmla="*/ 59 w 82"/>
              <a:gd name="T19" fmla="*/ 81 h 85"/>
              <a:gd name="T20" fmla="*/ 66 w 82"/>
              <a:gd name="T21" fmla="*/ 78 h 85"/>
              <a:gd name="T22" fmla="*/ 72 w 82"/>
              <a:gd name="T23" fmla="*/ 72 h 85"/>
              <a:gd name="T24" fmla="*/ 77 w 82"/>
              <a:gd name="T25" fmla="*/ 65 h 85"/>
              <a:gd name="T26" fmla="*/ 82 w 82"/>
              <a:gd name="T27" fmla="*/ 49 h 85"/>
              <a:gd name="T28" fmla="*/ 82 w 82"/>
              <a:gd name="T29" fmla="*/ 32 h 85"/>
              <a:gd name="T30" fmla="*/ 75 w 82"/>
              <a:gd name="T31" fmla="*/ 18 h 85"/>
              <a:gd name="T32" fmla="*/ 63 w 82"/>
              <a:gd name="T33" fmla="*/ 6 h 85"/>
              <a:gd name="T34" fmla="*/ 54 w 82"/>
              <a:gd name="T35" fmla="*/ 2 h 85"/>
              <a:gd name="T36" fmla="*/ 47 w 82"/>
              <a:gd name="T37" fmla="*/ 0 h 85"/>
              <a:gd name="T38" fmla="*/ 38 w 82"/>
              <a:gd name="T39" fmla="*/ 0 h 85"/>
              <a:gd name="T40" fmla="*/ 29 w 82"/>
              <a:gd name="T41" fmla="*/ 0 h 85"/>
              <a:gd name="T42" fmla="*/ 22 w 82"/>
              <a:gd name="T43" fmla="*/ 4 h 85"/>
              <a:gd name="T44" fmla="*/ 15 w 82"/>
              <a:gd name="T45" fmla="*/ 9 h 85"/>
              <a:gd name="T46" fmla="*/ 10 w 82"/>
              <a:gd name="T47" fmla="*/ 14 h 85"/>
              <a:gd name="T48" fmla="*/ 5 w 82"/>
              <a:gd name="T49" fmla="*/ 2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5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8" y="83"/>
                </a:lnTo>
                <a:lnTo>
                  <a:pt x="35" y="85"/>
                </a:lnTo>
                <a:lnTo>
                  <a:pt x="43" y="85"/>
                </a:lnTo>
                <a:lnTo>
                  <a:pt x="50" y="85"/>
                </a:lnTo>
                <a:lnTo>
                  <a:pt x="59" y="81"/>
                </a:lnTo>
                <a:lnTo>
                  <a:pt x="66" y="78"/>
                </a:lnTo>
                <a:lnTo>
                  <a:pt x="72" y="72"/>
                </a:lnTo>
                <a:lnTo>
                  <a:pt x="77" y="65"/>
                </a:lnTo>
                <a:lnTo>
                  <a:pt x="82" y="49"/>
                </a:lnTo>
                <a:lnTo>
                  <a:pt x="82" y="32"/>
                </a:lnTo>
                <a:lnTo>
                  <a:pt x="75" y="18"/>
                </a:lnTo>
                <a:lnTo>
                  <a:pt x="63" y="6"/>
                </a:lnTo>
                <a:lnTo>
                  <a:pt x="54" y="2"/>
                </a:lnTo>
                <a:lnTo>
                  <a:pt x="47" y="0"/>
                </a:lnTo>
                <a:lnTo>
                  <a:pt x="38" y="0"/>
                </a:lnTo>
                <a:lnTo>
                  <a:pt x="29" y="0"/>
                </a:lnTo>
                <a:lnTo>
                  <a:pt x="22" y="4"/>
                </a:lnTo>
                <a:lnTo>
                  <a:pt x="15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31" name="Freeform 66"/>
          <p:cNvSpPr>
            <a:spLocks/>
          </p:cNvSpPr>
          <p:nvPr/>
        </p:nvSpPr>
        <p:spPr bwMode="auto">
          <a:xfrm>
            <a:off x="6235700" y="3630613"/>
            <a:ext cx="66675" cy="66675"/>
          </a:xfrm>
          <a:custGeom>
            <a:avLst/>
            <a:gdLst>
              <a:gd name="T0" fmla="*/ 5 w 84"/>
              <a:gd name="T1" fmla="*/ 21 h 85"/>
              <a:gd name="T2" fmla="*/ 0 w 84"/>
              <a:gd name="T3" fmla="*/ 37 h 85"/>
              <a:gd name="T4" fmla="*/ 1 w 84"/>
              <a:gd name="T5" fmla="*/ 53 h 85"/>
              <a:gd name="T6" fmla="*/ 8 w 84"/>
              <a:gd name="T7" fmla="*/ 67 h 85"/>
              <a:gd name="T8" fmla="*/ 21 w 84"/>
              <a:gd name="T9" fmla="*/ 79 h 85"/>
              <a:gd name="T10" fmla="*/ 28 w 84"/>
              <a:gd name="T11" fmla="*/ 83 h 85"/>
              <a:gd name="T12" fmla="*/ 37 w 84"/>
              <a:gd name="T13" fmla="*/ 85 h 85"/>
              <a:gd name="T14" fmla="*/ 44 w 84"/>
              <a:gd name="T15" fmla="*/ 85 h 85"/>
              <a:gd name="T16" fmla="*/ 52 w 84"/>
              <a:gd name="T17" fmla="*/ 85 h 85"/>
              <a:gd name="T18" fmla="*/ 59 w 84"/>
              <a:gd name="T19" fmla="*/ 81 h 85"/>
              <a:gd name="T20" fmla="*/ 66 w 84"/>
              <a:gd name="T21" fmla="*/ 78 h 85"/>
              <a:gd name="T22" fmla="*/ 73 w 84"/>
              <a:gd name="T23" fmla="*/ 72 h 85"/>
              <a:gd name="T24" fmla="*/ 79 w 84"/>
              <a:gd name="T25" fmla="*/ 65 h 85"/>
              <a:gd name="T26" fmla="*/ 84 w 84"/>
              <a:gd name="T27" fmla="*/ 50 h 85"/>
              <a:gd name="T28" fmla="*/ 84 w 84"/>
              <a:gd name="T29" fmla="*/ 32 h 85"/>
              <a:gd name="T30" fmla="*/ 77 w 84"/>
              <a:gd name="T31" fmla="*/ 18 h 85"/>
              <a:gd name="T32" fmla="*/ 65 w 84"/>
              <a:gd name="T33" fmla="*/ 6 h 85"/>
              <a:gd name="T34" fmla="*/ 56 w 84"/>
              <a:gd name="T35" fmla="*/ 2 h 85"/>
              <a:gd name="T36" fmla="*/ 49 w 84"/>
              <a:gd name="T37" fmla="*/ 0 h 85"/>
              <a:gd name="T38" fmla="*/ 40 w 84"/>
              <a:gd name="T39" fmla="*/ 0 h 85"/>
              <a:gd name="T40" fmla="*/ 31 w 84"/>
              <a:gd name="T41" fmla="*/ 2 h 85"/>
              <a:gd name="T42" fmla="*/ 24 w 84"/>
              <a:gd name="T43" fmla="*/ 4 h 85"/>
              <a:gd name="T44" fmla="*/ 17 w 84"/>
              <a:gd name="T45" fmla="*/ 9 h 85"/>
              <a:gd name="T46" fmla="*/ 10 w 84"/>
              <a:gd name="T47" fmla="*/ 14 h 85"/>
              <a:gd name="T48" fmla="*/ 5 w 84"/>
              <a:gd name="T49" fmla="*/ 2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4" h="85">
                <a:moveTo>
                  <a:pt x="5" y="21"/>
                </a:moveTo>
                <a:lnTo>
                  <a:pt x="0" y="37"/>
                </a:lnTo>
                <a:lnTo>
                  <a:pt x="1" y="53"/>
                </a:lnTo>
                <a:lnTo>
                  <a:pt x="8" y="67"/>
                </a:lnTo>
                <a:lnTo>
                  <a:pt x="21" y="79"/>
                </a:lnTo>
                <a:lnTo>
                  <a:pt x="28" y="83"/>
                </a:lnTo>
                <a:lnTo>
                  <a:pt x="37" y="85"/>
                </a:lnTo>
                <a:lnTo>
                  <a:pt x="44" y="85"/>
                </a:lnTo>
                <a:lnTo>
                  <a:pt x="52" y="85"/>
                </a:lnTo>
                <a:lnTo>
                  <a:pt x="59" y="81"/>
                </a:lnTo>
                <a:lnTo>
                  <a:pt x="66" y="78"/>
                </a:lnTo>
                <a:lnTo>
                  <a:pt x="73" y="72"/>
                </a:lnTo>
                <a:lnTo>
                  <a:pt x="79" y="65"/>
                </a:lnTo>
                <a:lnTo>
                  <a:pt x="84" y="50"/>
                </a:lnTo>
                <a:lnTo>
                  <a:pt x="84" y="32"/>
                </a:lnTo>
                <a:lnTo>
                  <a:pt x="77" y="18"/>
                </a:lnTo>
                <a:lnTo>
                  <a:pt x="65" y="6"/>
                </a:lnTo>
                <a:lnTo>
                  <a:pt x="56" y="2"/>
                </a:lnTo>
                <a:lnTo>
                  <a:pt x="49" y="0"/>
                </a:lnTo>
                <a:lnTo>
                  <a:pt x="40" y="0"/>
                </a:lnTo>
                <a:lnTo>
                  <a:pt x="31" y="2"/>
                </a:lnTo>
                <a:lnTo>
                  <a:pt x="24" y="4"/>
                </a:lnTo>
                <a:lnTo>
                  <a:pt x="17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32" name="Freeform 67"/>
          <p:cNvSpPr>
            <a:spLocks/>
          </p:cNvSpPr>
          <p:nvPr/>
        </p:nvSpPr>
        <p:spPr bwMode="auto">
          <a:xfrm>
            <a:off x="6151563" y="3775075"/>
            <a:ext cx="66675" cy="66675"/>
          </a:xfrm>
          <a:custGeom>
            <a:avLst/>
            <a:gdLst>
              <a:gd name="T0" fmla="*/ 6 w 85"/>
              <a:gd name="T1" fmla="*/ 21 h 85"/>
              <a:gd name="T2" fmla="*/ 0 w 85"/>
              <a:gd name="T3" fmla="*/ 37 h 85"/>
              <a:gd name="T4" fmla="*/ 0 w 85"/>
              <a:gd name="T5" fmla="*/ 53 h 85"/>
              <a:gd name="T6" fmla="*/ 9 w 85"/>
              <a:gd name="T7" fmla="*/ 69 h 85"/>
              <a:gd name="T8" fmla="*/ 22 w 85"/>
              <a:gd name="T9" fmla="*/ 79 h 85"/>
              <a:gd name="T10" fmla="*/ 29 w 85"/>
              <a:gd name="T11" fmla="*/ 83 h 85"/>
              <a:gd name="T12" fmla="*/ 37 w 85"/>
              <a:gd name="T13" fmla="*/ 85 h 85"/>
              <a:gd name="T14" fmla="*/ 44 w 85"/>
              <a:gd name="T15" fmla="*/ 85 h 85"/>
              <a:gd name="T16" fmla="*/ 53 w 85"/>
              <a:gd name="T17" fmla="*/ 85 h 85"/>
              <a:gd name="T18" fmla="*/ 60 w 85"/>
              <a:gd name="T19" fmla="*/ 81 h 85"/>
              <a:gd name="T20" fmla="*/ 67 w 85"/>
              <a:gd name="T21" fmla="*/ 78 h 85"/>
              <a:gd name="T22" fmla="*/ 74 w 85"/>
              <a:gd name="T23" fmla="*/ 72 h 85"/>
              <a:gd name="T24" fmla="*/ 80 w 85"/>
              <a:gd name="T25" fmla="*/ 65 h 85"/>
              <a:gd name="T26" fmla="*/ 85 w 85"/>
              <a:gd name="T27" fmla="*/ 50 h 85"/>
              <a:gd name="T28" fmla="*/ 85 w 85"/>
              <a:gd name="T29" fmla="*/ 32 h 85"/>
              <a:gd name="T30" fmla="*/ 76 w 85"/>
              <a:gd name="T31" fmla="*/ 18 h 85"/>
              <a:gd name="T32" fmla="*/ 64 w 85"/>
              <a:gd name="T33" fmla="*/ 7 h 85"/>
              <a:gd name="T34" fmla="*/ 57 w 85"/>
              <a:gd name="T35" fmla="*/ 4 h 85"/>
              <a:gd name="T36" fmla="*/ 48 w 85"/>
              <a:gd name="T37" fmla="*/ 2 h 85"/>
              <a:gd name="T38" fmla="*/ 41 w 85"/>
              <a:gd name="T39" fmla="*/ 0 h 85"/>
              <a:gd name="T40" fmla="*/ 32 w 85"/>
              <a:gd name="T41" fmla="*/ 2 h 85"/>
              <a:gd name="T42" fmla="*/ 25 w 85"/>
              <a:gd name="T43" fmla="*/ 4 h 85"/>
              <a:gd name="T44" fmla="*/ 18 w 85"/>
              <a:gd name="T45" fmla="*/ 9 h 85"/>
              <a:gd name="T46" fmla="*/ 11 w 85"/>
              <a:gd name="T47" fmla="*/ 14 h 85"/>
              <a:gd name="T48" fmla="*/ 6 w 85"/>
              <a:gd name="T49" fmla="*/ 2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5">
                <a:moveTo>
                  <a:pt x="6" y="21"/>
                </a:moveTo>
                <a:lnTo>
                  <a:pt x="0" y="37"/>
                </a:lnTo>
                <a:lnTo>
                  <a:pt x="0" y="53"/>
                </a:lnTo>
                <a:lnTo>
                  <a:pt x="9" y="69"/>
                </a:lnTo>
                <a:lnTo>
                  <a:pt x="22" y="79"/>
                </a:lnTo>
                <a:lnTo>
                  <a:pt x="29" y="83"/>
                </a:lnTo>
                <a:lnTo>
                  <a:pt x="37" y="85"/>
                </a:lnTo>
                <a:lnTo>
                  <a:pt x="44" y="85"/>
                </a:lnTo>
                <a:lnTo>
                  <a:pt x="53" y="85"/>
                </a:lnTo>
                <a:lnTo>
                  <a:pt x="60" y="81"/>
                </a:lnTo>
                <a:lnTo>
                  <a:pt x="67" y="78"/>
                </a:lnTo>
                <a:lnTo>
                  <a:pt x="74" y="72"/>
                </a:lnTo>
                <a:lnTo>
                  <a:pt x="80" y="65"/>
                </a:lnTo>
                <a:lnTo>
                  <a:pt x="85" y="50"/>
                </a:lnTo>
                <a:lnTo>
                  <a:pt x="85" y="32"/>
                </a:lnTo>
                <a:lnTo>
                  <a:pt x="76" y="18"/>
                </a:lnTo>
                <a:lnTo>
                  <a:pt x="64" y="7"/>
                </a:lnTo>
                <a:lnTo>
                  <a:pt x="57" y="4"/>
                </a:lnTo>
                <a:lnTo>
                  <a:pt x="48" y="2"/>
                </a:lnTo>
                <a:lnTo>
                  <a:pt x="41" y="0"/>
                </a:lnTo>
                <a:lnTo>
                  <a:pt x="32" y="2"/>
                </a:lnTo>
                <a:lnTo>
                  <a:pt x="25" y="4"/>
                </a:lnTo>
                <a:lnTo>
                  <a:pt x="18" y="9"/>
                </a:lnTo>
                <a:lnTo>
                  <a:pt x="11" y="14"/>
                </a:lnTo>
                <a:lnTo>
                  <a:pt x="6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33" name="Freeform 68"/>
          <p:cNvSpPr>
            <a:spLocks/>
          </p:cNvSpPr>
          <p:nvPr/>
        </p:nvSpPr>
        <p:spPr bwMode="auto">
          <a:xfrm>
            <a:off x="6065838" y="3919538"/>
            <a:ext cx="66675" cy="65088"/>
          </a:xfrm>
          <a:custGeom>
            <a:avLst/>
            <a:gdLst>
              <a:gd name="T0" fmla="*/ 6 w 85"/>
              <a:gd name="T1" fmla="*/ 19 h 83"/>
              <a:gd name="T2" fmla="*/ 0 w 85"/>
              <a:gd name="T3" fmla="*/ 35 h 83"/>
              <a:gd name="T4" fmla="*/ 0 w 85"/>
              <a:gd name="T5" fmla="*/ 51 h 83"/>
              <a:gd name="T6" fmla="*/ 7 w 85"/>
              <a:gd name="T7" fmla="*/ 67 h 83"/>
              <a:gd name="T8" fmla="*/ 20 w 85"/>
              <a:gd name="T9" fmla="*/ 77 h 83"/>
              <a:gd name="T10" fmla="*/ 28 w 85"/>
              <a:gd name="T11" fmla="*/ 81 h 83"/>
              <a:gd name="T12" fmla="*/ 35 w 85"/>
              <a:gd name="T13" fmla="*/ 83 h 83"/>
              <a:gd name="T14" fmla="*/ 44 w 85"/>
              <a:gd name="T15" fmla="*/ 83 h 83"/>
              <a:gd name="T16" fmla="*/ 53 w 85"/>
              <a:gd name="T17" fmla="*/ 83 h 83"/>
              <a:gd name="T18" fmla="*/ 60 w 85"/>
              <a:gd name="T19" fmla="*/ 79 h 83"/>
              <a:gd name="T20" fmla="*/ 67 w 85"/>
              <a:gd name="T21" fmla="*/ 76 h 83"/>
              <a:gd name="T22" fmla="*/ 74 w 85"/>
              <a:gd name="T23" fmla="*/ 70 h 83"/>
              <a:gd name="T24" fmla="*/ 79 w 85"/>
              <a:gd name="T25" fmla="*/ 63 h 83"/>
              <a:gd name="T26" fmla="*/ 85 w 85"/>
              <a:gd name="T27" fmla="*/ 47 h 83"/>
              <a:gd name="T28" fmla="*/ 83 w 85"/>
              <a:gd name="T29" fmla="*/ 30 h 83"/>
              <a:gd name="T30" fmla="*/ 76 w 85"/>
              <a:gd name="T31" fmla="*/ 16 h 83"/>
              <a:gd name="T32" fmla="*/ 64 w 85"/>
              <a:gd name="T33" fmla="*/ 5 h 83"/>
              <a:gd name="T34" fmla="*/ 57 w 85"/>
              <a:gd name="T35" fmla="*/ 2 h 83"/>
              <a:gd name="T36" fmla="*/ 48 w 85"/>
              <a:gd name="T37" fmla="*/ 0 h 83"/>
              <a:gd name="T38" fmla="*/ 41 w 85"/>
              <a:gd name="T39" fmla="*/ 0 h 83"/>
              <a:gd name="T40" fmla="*/ 32 w 85"/>
              <a:gd name="T41" fmla="*/ 0 h 83"/>
              <a:gd name="T42" fmla="*/ 25 w 85"/>
              <a:gd name="T43" fmla="*/ 4 h 83"/>
              <a:gd name="T44" fmla="*/ 18 w 85"/>
              <a:gd name="T45" fmla="*/ 7 h 83"/>
              <a:gd name="T46" fmla="*/ 11 w 85"/>
              <a:gd name="T47" fmla="*/ 12 h 83"/>
              <a:gd name="T48" fmla="*/ 6 w 85"/>
              <a:gd name="T49" fmla="*/ 1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5" h="83">
                <a:moveTo>
                  <a:pt x="6" y="19"/>
                </a:moveTo>
                <a:lnTo>
                  <a:pt x="0" y="35"/>
                </a:lnTo>
                <a:lnTo>
                  <a:pt x="0" y="51"/>
                </a:lnTo>
                <a:lnTo>
                  <a:pt x="7" y="67"/>
                </a:lnTo>
                <a:lnTo>
                  <a:pt x="20" y="77"/>
                </a:lnTo>
                <a:lnTo>
                  <a:pt x="28" y="81"/>
                </a:lnTo>
                <a:lnTo>
                  <a:pt x="35" y="83"/>
                </a:lnTo>
                <a:lnTo>
                  <a:pt x="44" y="83"/>
                </a:lnTo>
                <a:lnTo>
                  <a:pt x="53" y="83"/>
                </a:lnTo>
                <a:lnTo>
                  <a:pt x="60" y="79"/>
                </a:lnTo>
                <a:lnTo>
                  <a:pt x="67" y="76"/>
                </a:lnTo>
                <a:lnTo>
                  <a:pt x="74" y="70"/>
                </a:lnTo>
                <a:lnTo>
                  <a:pt x="79" y="63"/>
                </a:lnTo>
                <a:lnTo>
                  <a:pt x="85" y="47"/>
                </a:lnTo>
                <a:lnTo>
                  <a:pt x="83" y="30"/>
                </a:lnTo>
                <a:lnTo>
                  <a:pt x="76" y="16"/>
                </a:lnTo>
                <a:lnTo>
                  <a:pt x="64" y="5"/>
                </a:lnTo>
                <a:lnTo>
                  <a:pt x="57" y="2"/>
                </a:lnTo>
                <a:lnTo>
                  <a:pt x="48" y="0"/>
                </a:lnTo>
                <a:lnTo>
                  <a:pt x="41" y="0"/>
                </a:lnTo>
                <a:lnTo>
                  <a:pt x="32" y="0"/>
                </a:lnTo>
                <a:lnTo>
                  <a:pt x="25" y="4"/>
                </a:lnTo>
                <a:lnTo>
                  <a:pt x="18" y="7"/>
                </a:lnTo>
                <a:lnTo>
                  <a:pt x="11" y="12"/>
                </a:lnTo>
                <a:lnTo>
                  <a:pt x="6" y="19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34" name="Freeform 69"/>
          <p:cNvSpPr>
            <a:spLocks/>
          </p:cNvSpPr>
          <p:nvPr/>
        </p:nvSpPr>
        <p:spPr bwMode="auto">
          <a:xfrm>
            <a:off x="5976938" y="4073525"/>
            <a:ext cx="65088" cy="68263"/>
          </a:xfrm>
          <a:custGeom>
            <a:avLst/>
            <a:gdLst>
              <a:gd name="T0" fmla="*/ 5 w 82"/>
              <a:gd name="T1" fmla="*/ 21 h 84"/>
              <a:gd name="T2" fmla="*/ 0 w 82"/>
              <a:gd name="T3" fmla="*/ 37 h 84"/>
              <a:gd name="T4" fmla="*/ 0 w 82"/>
              <a:gd name="T5" fmla="*/ 53 h 84"/>
              <a:gd name="T6" fmla="*/ 7 w 82"/>
              <a:gd name="T7" fmla="*/ 67 h 84"/>
              <a:gd name="T8" fmla="*/ 19 w 82"/>
              <a:gd name="T9" fmla="*/ 79 h 84"/>
              <a:gd name="T10" fmla="*/ 26 w 82"/>
              <a:gd name="T11" fmla="*/ 83 h 84"/>
              <a:gd name="T12" fmla="*/ 35 w 82"/>
              <a:gd name="T13" fmla="*/ 84 h 84"/>
              <a:gd name="T14" fmla="*/ 42 w 82"/>
              <a:gd name="T15" fmla="*/ 84 h 84"/>
              <a:gd name="T16" fmla="*/ 51 w 82"/>
              <a:gd name="T17" fmla="*/ 84 h 84"/>
              <a:gd name="T18" fmla="*/ 58 w 82"/>
              <a:gd name="T19" fmla="*/ 81 h 84"/>
              <a:gd name="T20" fmla="*/ 65 w 82"/>
              <a:gd name="T21" fmla="*/ 77 h 84"/>
              <a:gd name="T22" fmla="*/ 72 w 82"/>
              <a:gd name="T23" fmla="*/ 72 h 84"/>
              <a:gd name="T24" fmla="*/ 77 w 82"/>
              <a:gd name="T25" fmla="*/ 65 h 84"/>
              <a:gd name="T26" fmla="*/ 82 w 82"/>
              <a:gd name="T27" fmla="*/ 49 h 84"/>
              <a:gd name="T28" fmla="*/ 82 w 82"/>
              <a:gd name="T29" fmla="*/ 32 h 84"/>
              <a:gd name="T30" fmla="*/ 75 w 82"/>
              <a:gd name="T31" fmla="*/ 18 h 84"/>
              <a:gd name="T32" fmla="*/ 63 w 82"/>
              <a:gd name="T33" fmla="*/ 5 h 84"/>
              <a:gd name="T34" fmla="*/ 54 w 82"/>
              <a:gd name="T35" fmla="*/ 2 h 84"/>
              <a:gd name="T36" fmla="*/ 47 w 82"/>
              <a:gd name="T37" fmla="*/ 0 h 84"/>
              <a:gd name="T38" fmla="*/ 39 w 82"/>
              <a:gd name="T39" fmla="*/ 0 h 84"/>
              <a:gd name="T40" fmla="*/ 30 w 82"/>
              <a:gd name="T41" fmla="*/ 2 h 84"/>
              <a:gd name="T42" fmla="*/ 23 w 82"/>
              <a:gd name="T43" fmla="*/ 3 h 84"/>
              <a:gd name="T44" fmla="*/ 16 w 82"/>
              <a:gd name="T45" fmla="*/ 9 h 84"/>
              <a:gd name="T46" fmla="*/ 10 w 82"/>
              <a:gd name="T47" fmla="*/ 14 h 84"/>
              <a:gd name="T48" fmla="*/ 5 w 82"/>
              <a:gd name="T49" fmla="*/ 2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" h="84">
                <a:moveTo>
                  <a:pt x="5" y="21"/>
                </a:moveTo>
                <a:lnTo>
                  <a:pt x="0" y="37"/>
                </a:lnTo>
                <a:lnTo>
                  <a:pt x="0" y="53"/>
                </a:lnTo>
                <a:lnTo>
                  <a:pt x="7" y="67"/>
                </a:lnTo>
                <a:lnTo>
                  <a:pt x="19" y="79"/>
                </a:lnTo>
                <a:lnTo>
                  <a:pt x="26" y="83"/>
                </a:lnTo>
                <a:lnTo>
                  <a:pt x="35" y="84"/>
                </a:lnTo>
                <a:lnTo>
                  <a:pt x="42" y="84"/>
                </a:lnTo>
                <a:lnTo>
                  <a:pt x="51" y="84"/>
                </a:lnTo>
                <a:lnTo>
                  <a:pt x="58" y="81"/>
                </a:lnTo>
                <a:lnTo>
                  <a:pt x="65" y="77"/>
                </a:lnTo>
                <a:lnTo>
                  <a:pt x="72" y="72"/>
                </a:lnTo>
                <a:lnTo>
                  <a:pt x="77" y="65"/>
                </a:lnTo>
                <a:lnTo>
                  <a:pt x="82" y="49"/>
                </a:lnTo>
                <a:lnTo>
                  <a:pt x="82" y="32"/>
                </a:lnTo>
                <a:lnTo>
                  <a:pt x="75" y="18"/>
                </a:lnTo>
                <a:lnTo>
                  <a:pt x="63" y="5"/>
                </a:lnTo>
                <a:lnTo>
                  <a:pt x="54" y="2"/>
                </a:lnTo>
                <a:lnTo>
                  <a:pt x="47" y="0"/>
                </a:lnTo>
                <a:lnTo>
                  <a:pt x="39" y="0"/>
                </a:lnTo>
                <a:lnTo>
                  <a:pt x="30" y="2"/>
                </a:lnTo>
                <a:lnTo>
                  <a:pt x="23" y="3"/>
                </a:lnTo>
                <a:lnTo>
                  <a:pt x="16" y="9"/>
                </a:lnTo>
                <a:lnTo>
                  <a:pt x="10" y="14"/>
                </a:lnTo>
                <a:lnTo>
                  <a:pt x="5" y="21"/>
                </a:lnTo>
                <a:close/>
              </a:path>
            </a:pathLst>
          </a:custGeom>
          <a:solidFill>
            <a:srgbClr val="8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35" name="Freeform 70"/>
          <p:cNvSpPr>
            <a:spLocks/>
          </p:cNvSpPr>
          <p:nvPr/>
        </p:nvSpPr>
        <p:spPr bwMode="auto">
          <a:xfrm>
            <a:off x="7775575" y="3008313"/>
            <a:ext cx="250825" cy="160338"/>
          </a:xfrm>
          <a:custGeom>
            <a:avLst/>
            <a:gdLst>
              <a:gd name="T0" fmla="*/ 256 w 316"/>
              <a:gd name="T1" fmla="*/ 160 h 202"/>
              <a:gd name="T2" fmla="*/ 246 w 316"/>
              <a:gd name="T3" fmla="*/ 171 h 202"/>
              <a:gd name="T4" fmla="*/ 235 w 316"/>
              <a:gd name="T5" fmla="*/ 178 h 202"/>
              <a:gd name="T6" fmla="*/ 223 w 316"/>
              <a:gd name="T7" fmla="*/ 186 h 202"/>
              <a:gd name="T8" fmla="*/ 211 w 316"/>
              <a:gd name="T9" fmla="*/ 192 h 202"/>
              <a:gd name="T10" fmla="*/ 198 w 316"/>
              <a:gd name="T11" fmla="*/ 197 h 202"/>
              <a:gd name="T12" fmla="*/ 184 w 316"/>
              <a:gd name="T13" fmla="*/ 199 h 202"/>
              <a:gd name="T14" fmla="*/ 172 w 316"/>
              <a:gd name="T15" fmla="*/ 202 h 202"/>
              <a:gd name="T16" fmla="*/ 158 w 316"/>
              <a:gd name="T17" fmla="*/ 202 h 202"/>
              <a:gd name="T18" fmla="*/ 144 w 316"/>
              <a:gd name="T19" fmla="*/ 202 h 202"/>
              <a:gd name="T20" fmla="*/ 130 w 316"/>
              <a:gd name="T21" fmla="*/ 199 h 202"/>
              <a:gd name="T22" fmla="*/ 118 w 316"/>
              <a:gd name="T23" fmla="*/ 197 h 202"/>
              <a:gd name="T24" fmla="*/ 105 w 316"/>
              <a:gd name="T25" fmla="*/ 192 h 202"/>
              <a:gd name="T26" fmla="*/ 93 w 316"/>
              <a:gd name="T27" fmla="*/ 186 h 202"/>
              <a:gd name="T28" fmla="*/ 81 w 316"/>
              <a:gd name="T29" fmla="*/ 178 h 202"/>
              <a:gd name="T30" fmla="*/ 68 w 316"/>
              <a:gd name="T31" fmla="*/ 171 h 202"/>
              <a:gd name="T32" fmla="*/ 58 w 316"/>
              <a:gd name="T33" fmla="*/ 160 h 202"/>
              <a:gd name="T34" fmla="*/ 45 w 316"/>
              <a:gd name="T35" fmla="*/ 146 h 202"/>
              <a:gd name="T36" fmla="*/ 33 w 316"/>
              <a:gd name="T37" fmla="*/ 129 h 202"/>
              <a:gd name="T38" fmla="*/ 23 w 316"/>
              <a:gd name="T39" fmla="*/ 111 h 202"/>
              <a:gd name="T40" fmla="*/ 16 w 316"/>
              <a:gd name="T41" fmla="*/ 92 h 202"/>
              <a:gd name="T42" fmla="*/ 9 w 316"/>
              <a:gd name="T43" fmla="*/ 72 h 202"/>
              <a:gd name="T44" fmla="*/ 3 w 316"/>
              <a:gd name="T45" fmla="*/ 51 h 202"/>
              <a:gd name="T46" fmla="*/ 2 w 316"/>
              <a:gd name="T47" fmla="*/ 30 h 202"/>
              <a:gd name="T48" fmla="*/ 0 w 316"/>
              <a:gd name="T49" fmla="*/ 9 h 202"/>
              <a:gd name="T50" fmla="*/ 0 w 316"/>
              <a:gd name="T51" fmla="*/ 7 h 202"/>
              <a:gd name="T52" fmla="*/ 0 w 316"/>
              <a:gd name="T53" fmla="*/ 4 h 202"/>
              <a:gd name="T54" fmla="*/ 0 w 316"/>
              <a:gd name="T55" fmla="*/ 2 h 202"/>
              <a:gd name="T56" fmla="*/ 0 w 316"/>
              <a:gd name="T57" fmla="*/ 0 h 202"/>
              <a:gd name="T58" fmla="*/ 125 w 316"/>
              <a:gd name="T59" fmla="*/ 0 h 202"/>
              <a:gd name="T60" fmla="*/ 314 w 316"/>
              <a:gd name="T61" fmla="*/ 0 h 202"/>
              <a:gd name="T62" fmla="*/ 314 w 316"/>
              <a:gd name="T63" fmla="*/ 2 h 202"/>
              <a:gd name="T64" fmla="*/ 316 w 316"/>
              <a:gd name="T65" fmla="*/ 4 h 202"/>
              <a:gd name="T66" fmla="*/ 316 w 316"/>
              <a:gd name="T67" fmla="*/ 7 h 202"/>
              <a:gd name="T68" fmla="*/ 316 w 316"/>
              <a:gd name="T69" fmla="*/ 9 h 202"/>
              <a:gd name="T70" fmla="*/ 314 w 316"/>
              <a:gd name="T71" fmla="*/ 30 h 202"/>
              <a:gd name="T72" fmla="*/ 312 w 316"/>
              <a:gd name="T73" fmla="*/ 51 h 202"/>
              <a:gd name="T74" fmla="*/ 307 w 316"/>
              <a:gd name="T75" fmla="*/ 72 h 202"/>
              <a:gd name="T76" fmla="*/ 300 w 316"/>
              <a:gd name="T77" fmla="*/ 92 h 202"/>
              <a:gd name="T78" fmla="*/ 291 w 316"/>
              <a:gd name="T79" fmla="*/ 111 h 202"/>
              <a:gd name="T80" fmla="*/ 283 w 316"/>
              <a:gd name="T81" fmla="*/ 129 h 202"/>
              <a:gd name="T82" fmla="*/ 270 w 316"/>
              <a:gd name="T83" fmla="*/ 146 h 202"/>
              <a:gd name="T84" fmla="*/ 256 w 316"/>
              <a:gd name="T85" fmla="*/ 16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16" h="202">
                <a:moveTo>
                  <a:pt x="256" y="160"/>
                </a:moveTo>
                <a:lnTo>
                  <a:pt x="246" y="171"/>
                </a:lnTo>
                <a:lnTo>
                  <a:pt x="235" y="178"/>
                </a:lnTo>
                <a:lnTo>
                  <a:pt x="223" y="186"/>
                </a:lnTo>
                <a:lnTo>
                  <a:pt x="211" y="192"/>
                </a:lnTo>
                <a:lnTo>
                  <a:pt x="198" y="197"/>
                </a:lnTo>
                <a:lnTo>
                  <a:pt x="184" y="199"/>
                </a:lnTo>
                <a:lnTo>
                  <a:pt x="172" y="202"/>
                </a:lnTo>
                <a:lnTo>
                  <a:pt x="158" y="202"/>
                </a:lnTo>
                <a:lnTo>
                  <a:pt x="144" y="202"/>
                </a:lnTo>
                <a:lnTo>
                  <a:pt x="130" y="199"/>
                </a:lnTo>
                <a:lnTo>
                  <a:pt x="118" y="197"/>
                </a:lnTo>
                <a:lnTo>
                  <a:pt x="105" y="192"/>
                </a:lnTo>
                <a:lnTo>
                  <a:pt x="93" y="186"/>
                </a:lnTo>
                <a:lnTo>
                  <a:pt x="81" y="178"/>
                </a:lnTo>
                <a:lnTo>
                  <a:pt x="68" y="171"/>
                </a:lnTo>
                <a:lnTo>
                  <a:pt x="58" y="160"/>
                </a:lnTo>
                <a:lnTo>
                  <a:pt x="45" y="146"/>
                </a:lnTo>
                <a:lnTo>
                  <a:pt x="33" y="129"/>
                </a:lnTo>
                <a:lnTo>
                  <a:pt x="23" y="111"/>
                </a:lnTo>
                <a:lnTo>
                  <a:pt x="16" y="92"/>
                </a:lnTo>
                <a:lnTo>
                  <a:pt x="9" y="72"/>
                </a:lnTo>
                <a:lnTo>
                  <a:pt x="3" y="51"/>
                </a:lnTo>
                <a:lnTo>
                  <a:pt x="2" y="30"/>
                </a:lnTo>
                <a:lnTo>
                  <a:pt x="0" y="9"/>
                </a:lnTo>
                <a:lnTo>
                  <a:pt x="0" y="7"/>
                </a:lnTo>
                <a:lnTo>
                  <a:pt x="0" y="4"/>
                </a:lnTo>
                <a:lnTo>
                  <a:pt x="0" y="2"/>
                </a:lnTo>
                <a:lnTo>
                  <a:pt x="0" y="0"/>
                </a:lnTo>
                <a:lnTo>
                  <a:pt x="125" y="0"/>
                </a:lnTo>
                <a:lnTo>
                  <a:pt x="314" y="0"/>
                </a:lnTo>
                <a:lnTo>
                  <a:pt x="314" y="2"/>
                </a:lnTo>
                <a:lnTo>
                  <a:pt x="316" y="4"/>
                </a:lnTo>
                <a:lnTo>
                  <a:pt x="316" y="7"/>
                </a:lnTo>
                <a:lnTo>
                  <a:pt x="316" y="9"/>
                </a:lnTo>
                <a:lnTo>
                  <a:pt x="314" y="30"/>
                </a:lnTo>
                <a:lnTo>
                  <a:pt x="312" y="51"/>
                </a:lnTo>
                <a:lnTo>
                  <a:pt x="307" y="72"/>
                </a:lnTo>
                <a:lnTo>
                  <a:pt x="300" y="92"/>
                </a:lnTo>
                <a:lnTo>
                  <a:pt x="291" y="111"/>
                </a:lnTo>
                <a:lnTo>
                  <a:pt x="283" y="129"/>
                </a:lnTo>
                <a:lnTo>
                  <a:pt x="270" y="146"/>
                </a:lnTo>
                <a:lnTo>
                  <a:pt x="256" y="160"/>
                </a:lnTo>
                <a:close/>
              </a:path>
            </a:pathLst>
          </a:custGeom>
          <a:solidFill>
            <a:srgbClr val="D3CE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36" name="Freeform 71"/>
          <p:cNvSpPr>
            <a:spLocks/>
          </p:cNvSpPr>
          <p:nvPr/>
        </p:nvSpPr>
        <p:spPr bwMode="auto">
          <a:xfrm>
            <a:off x="5724525" y="3870325"/>
            <a:ext cx="234950" cy="150813"/>
          </a:xfrm>
          <a:custGeom>
            <a:avLst/>
            <a:gdLst>
              <a:gd name="T0" fmla="*/ 39 w 297"/>
              <a:gd name="T1" fmla="*/ 0 h 189"/>
              <a:gd name="T2" fmla="*/ 297 w 297"/>
              <a:gd name="T3" fmla="*/ 147 h 189"/>
              <a:gd name="T4" fmla="*/ 251 w 297"/>
              <a:gd name="T5" fmla="*/ 189 h 189"/>
              <a:gd name="T6" fmla="*/ 0 w 297"/>
              <a:gd name="T7" fmla="*/ 47 h 189"/>
              <a:gd name="T8" fmla="*/ 0 w 297"/>
              <a:gd name="T9" fmla="*/ 38 h 189"/>
              <a:gd name="T10" fmla="*/ 5 w 297"/>
              <a:gd name="T11" fmla="*/ 19 h 189"/>
              <a:gd name="T12" fmla="*/ 16 w 297"/>
              <a:gd name="T13" fmla="*/ 3 h 189"/>
              <a:gd name="T14" fmla="*/ 39 w 297"/>
              <a:gd name="T15" fmla="*/ 0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7" h="189">
                <a:moveTo>
                  <a:pt x="39" y="0"/>
                </a:moveTo>
                <a:lnTo>
                  <a:pt x="297" y="147"/>
                </a:lnTo>
                <a:lnTo>
                  <a:pt x="251" y="189"/>
                </a:lnTo>
                <a:lnTo>
                  <a:pt x="0" y="47"/>
                </a:lnTo>
                <a:lnTo>
                  <a:pt x="0" y="38"/>
                </a:lnTo>
                <a:lnTo>
                  <a:pt x="5" y="19"/>
                </a:lnTo>
                <a:lnTo>
                  <a:pt x="16" y="3"/>
                </a:lnTo>
                <a:lnTo>
                  <a:pt x="39" y="0"/>
                </a:lnTo>
                <a:close/>
              </a:path>
            </a:pathLst>
          </a:custGeom>
          <a:solidFill>
            <a:srgbClr val="D3CE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1037" name="Freeform 72"/>
          <p:cNvSpPr>
            <a:spLocks/>
          </p:cNvSpPr>
          <p:nvPr/>
        </p:nvSpPr>
        <p:spPr bwMode="auto">
          <a:xfrm>
            <a:off x="7161213" y="4727575"/>
            <a:ext cx="230188" cy="157163"/>
          </a:xfrm>
          <a:custGeom>
            <a:avLst/>
            <a:gdLst>
              <a:gd name="T0" fmla="*/ 253 w 292"/>
              <a:gd name="T1" fmla="*/ 196 h 196"/>
              <a:gd name="T2" fmla="*/ 0 w 292"/>
              <a:gd name="T3" fmla="*/ 40 h 196"/>
              <a:gd name="T4" fmla="*/ 44 w 292"/>
              <a:gd name="T5" fmla="*/ 0 h 196"/>
              <a:gd name="T6" fmla="*/ 292 w 292"/>
              <a:gd name="T7" fmla="*/ 149 h 196"/>
              <a:gd name="T8" fmla="*/ 292 w 292"/>
              <a:gd name="T9" fmla="*/ 158 h 196"/>
              <a:gd name="T10" fmla="*/ 287 w 292"/>
              <a:gd name="T11" fmla="*/ 177 h 196"/>
              <a:gd name="T12" fmla="*/ 274 w 292"/>
              <a:gd name="T13" fmla="*/ 193 h 196"/>
              <a:gd name="T14" fmla="*/ 253 w 292"/>
              <a:gd name="T15" fmla="*/ 196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2" h="196">
                <a:moveTo>
                  <a:pt x="253" y="196"/>
                </a:moveTo>
                <a:lnTo>
                  <a:pt x="0" y="40"/>
                </a:lnTo>
                <a:lnTo>
                  <a:pt x="44" y="0"/>
                </a:lnTo>
                <a:lnTo>
                  <a:pt x="292" y="149"/>
                </a:lnTo>
                <a:lnTo>
                  <a:pt x="292" y="158"/>
                </a:lnTo>
                <a:lnTo>
                  <a:pt x="287" y="177"/>
                </a:lnTo>
                <a:lnTo>
                  <a:pt x="274" y="193"/>
                </a:lnTo>
                <a:lnTo>
                  <a:pt x="253" y="196"/>
                </a:lnTo>
                <a:close/>
              </a:path>
            </a:pathLst>
          </a:custGeom>
          <a:solidFill>
            <a:srgbClr val="D3CE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3DDEF-8386-4E92-8B53-365307E7EF27}" type="datetime1">
              <a:rPr lang="de-AT"/>
              <a:pPr/>
              <a:t>08.01.2022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Mein Name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78E89-C103-474D-8822-929D5C19EF5F}" type="slidenum">
              <a:rPr lang="de-AT"/>
              <a:pPr/>
              <a:t>3</a:t>
            </a:fld>
            <a:endParaRPr lang="de-AT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de-AT">
                <a:solidFill>
                  <a:schemeClr val="accent5">
                    <a:lumMod val="50000"/>
                  </a:schemeClr>
                </a:solidFill>
              </a:rPr>
              <a:t>Bestandteile der Zentraleinheit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438400"/>
            <a:ext cx="3810000" cy="4114800"/>
          </a:xfrm>
        </p:spPr>
        <p:txBody>
          <a:bodyPr/>
          <a:lstStyle/>
          <a:p>
            <a:r>
              <a:rPr lang="de-AT" dirty="0">
                <a:latin typeface="Verdana" pitchFamily="34" charset="0"/>
                <a:ea typeface="Verdana" pitchFamily="34" charset="0"/>
                <a:cs typeface="Verdana" pitchFamily="34" charset="0"/>
              </a:rPr>
              <a:t>Prozessor</a:t>
            </a:r>
          </a:p>
          <a:p>
            <a:r>
              <a:rPr lang="de-AT" dirty="0">
                <a:latin typeface="Verdana" pitchFamily="34" charset="0"/>
                <a:ea typeface="Verdana" pitchFamily="34" charset="0"/>
                <a:cs typeface="Verdana" pitchFamily="34" charset="0"/>
              </a:rPr>
              <a:t>Arbeitsspeicher</a:t>
            </a:r>
          </a:p>
          <a:p>
            <a:r>
              <a:rPr lang="de-AT" dirty="0">
                <a:latin typeface="Verdana" pitchFamily="34" charset="0"/>
                <a:ea typeface="Verdana" pitchFamily="34" charset="0"/>
                <a:cs typeface="Verdana" pitchFamily="34" charset="0"/>
              </a:rPr>
              <a:t>Ein- und Ausgabekontrolle mit dem Bussystem</a:t>
            </a:r>
          </a:p>
        </p:txBody>
      </p:sp>
      <p:pic>
        <p:nvPicPr>
          <p:cNvPr id="2052" name="Picture 4" descr="C:\Program Files\Microsoft Office\media\cagcat10\j020558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32856"/>
            <a:ext cx="3766547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Überblick</a:t>
            </a:r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789367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4" name="Gerade Verbindung mit Pfeil 3">
            <a:extLst>
              <a:ext uri="{FF2B5EF4-FFF2-40B4-BE49-F238E27FC236}">
                <a16:creationId xmlns:a16="http://schemas.microsoft.com/office/drawing/2014/main" id="{2EE97A18-3AF5-4E06-8220-A98A475D9A77}"/>
              </a:ext>
            </a:extLst>
          </p:cNvPr>
          <p:cNvCxnSpPr/>
          <p:nvPr/>
        </p:nvCxnSpPr>
        <p:spPr>
          <a:xfrm>
            <a:off x="755576" y="6453336"/>
            <a:ext cx="7704856" cy="0"/>
          </a:xfrm>
          <a:prstGeom prst="straightConnector1">
            <a:avLst/>
          </a:prstGeom>
          <a:ln w="28575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275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Bildschirmpräsentation (4:3)</PresentationFormat>
  <Paragraphs>25</Paragraphs>
  <Slides>4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4</vt:i4>
      </vt:variant>
    </vt:vector>
  </HeadingPairs>
  <TitlesOfParts>
    <vt:vector size="12" baseType="lpstr">
      <vt:lpstr>Arial</vt:lpstr>
      <vt:lpstr>Calibri</vt:lpstr>
      <vt:lpstr>Verdana</vt:lpstr>
      <vt:lpstr>Wingdings 2</vt:lpstr>
      <vt:lpstr>Wingdings 3</vt:lpstr>
      <vt:lpstr>돋음</vt:lpstr>
      <vt:lpstr>Larissa-Design</vt:lpstr>
      <vt:lpstr>Silk</vt:lpstr>
      <vt:lpstr>Computer </vt:lpstr>
      <vt:lpstr>Der Prozessor</vt:lpstr>
      <vt:lpstr>Bestandteile der Zentraleinheit</vt:lpstr>
      <vt:lpstr>Überblick</vt:lpstr>
    </vt:vector>
  </TitlesOfParts>
  <Company>Frost-RL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</dc:title>
  <dc:creator>Elfi</dc:creator>
  <cp:lastModifiedBy>Easy4me</cp:lastModifiedBy>
  <cp:revision>6</cp:revision>
  <dcterms:created xsi:type="dcterms:W3CDTF">2009-04-12T18:59:57Z</dcterms:created>
  <dcterms:modified xsi:type="dcterms:W3CDTF">2022-01-08T09:03:53Z</dcterms:modified>
</cp:coreProperties>
</file>