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6" r:id="rId3"/>
    <p:sldId id="270" r:id="rId4"/>
    <p:sldId id="257" r:id="rId5"/>
    <p:sldId id="258" r:id="rId6"/>
    <p:sldId id="259" r:id="rId7"/>
    <p:sldId id="268" r:id="rId8"/>
    <p:sldId id="260" r:id="rId9"/>
    <p:sldId id="261" r:id="rId10"/>
    <p:sldId id="262" r:id="rId11"/>
    <p:sldId id="263" r:id="rId12"/>
    <p:sldId id="271" r:id="rId13"/>
    <p:sldId id="272" r:id="rId14"/>
    <p:sldId id="273"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1" autoAdjust="0"/>
    <p:restoredTop sz="94660"/>
  </p:normalViewPr>
  <p:slideViewPr>
    <p:cSldViewPr snapToGrid="0">
      <p:cViewPr varScale="1">
        <p:scale>
          <a:sx n="157" d="100"/>
          <a:sy n="157" d="100"/>
        </p:scale>
        <p:origin x="15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ois Klotz" userId="0e7873f3-c968-46a8-ac9c-5d38456ab073" providerId="ADAL" clId="{9CC0B5F9-7280-4C33-8E08-555416A4C186}"/>
    <pc:docChg chg="undo redo custSel addSld delSld modSld">
      <pc:chgData name="Alois Klotz" userId="0e7873f3-c968-46a8-ac9c-5d38456ab073" providerId="ADAL" clId="{9CC0B5F9-7280-4C33-8E08-555416A4C186}" dt="2026-04-14T15:02:56.162" v="220"/>
      <pc:docMkLst>
        <pc:docMk/>
      </pc:docMkLst>
      <pc:sldChg chg="modSp mod">
        <pc:chgData name="Alois Klotz" userId="0e7873f3-c968-46a8-ac9c-5d38456ab073" providerId="ADAL" clId="{9CC0B5F9-7280-4C33-8E08-555416A4C186}" dt="2026-04-13T11:20:43.308" v="8" actId="20577"/>
        <pc:sldMkLst>
          <pc:docMk/>
          <pc:sldMk cId="3808566301" sldId="256"/>
        </pc:sldMkLst>
        <pc:spChg chg="mod">
          <ac:chgData name="Alois Klotz" userId="0e7873f3-c968-46a8-ac9c-5d38456ab073" providerId="ADAL" clId="{9CC0B5F9-7280-4C33-8E08-555416A4C186}" dt="2026-04-13T11:20:43.308" v="8" actId="20577"/>
          <ac:spMkLst>
            <pc:docMk/>
            <pc:sldMk cId="3808566301" sldId="256"/>
            <ac:spMk id="3" creationId="{929466C4-5034-49CA-B053-20D4DA2E77C3}"/>
          </ac:spMkLst>
        </pc:spChg>
      </pc:sldChg>
      <pc:sldChg chg="modSp mod">
        <pc:chgData name="Alois Klotz" userId="0e7873f3-c968-46a8-ac9c-5d38456ab073" providerId="ADAL" clId="{9CC0B5F9-7280-4C33-8E08-555416A4C186}" dt="2026-04-13T11:24:15.644" v="24" actId="20577"/>
        <pc:sldMkLst>
          <pc:docMk/>
          <pc:sldMk cId="2828433199" sldId="257"/>
        </pc:sldMkLst>
        <pc:spChg chg="mod">
          <ac:chgData name="Alois Klotz" userId="0e7873f3-c968-46a8-ac9c-5d38456ab073" providerId="ADAL" clId="{9CC0B5F9-7280-4C33-8E08-555416A4C186}" dt="2026-04-13T11:24:15.644" v="24" actId="20577"/>
          <ac:spMkLst>
            <pc:docMk/>
            <pc:sldMk cId="2828433199" sldId="257"/>
            <ac:spMk id="3" creationId="{4527D400-14AD-4B91-AA72-7B0DFEBCFBEF}"/>
          </ac:spMkLst>
        </pc:spChg>
      </pc:sldChg>
      <pc:sldChg chg="modSp mod">
        <pc:chgData name="Alois Klotz" userId="0e7873f3-c968-46a8-ac9c-5d38456ab073" providerId="ADAL" clId="{9CC0B5F9-7280-4C33-8E08-555416A4C186}" dt="2026-04-14T14:02:50.439" v="180" actId="20577"/>
        <pc:sldMkLst>
          <pc:docMk/>
          <pc:sldMk cId="1087557540" sldId="259"/>
        </pc:sldMkLst>
        <pc:spChg chg="mod">
          <ac:chgData name="Alois Klotz" userId="0e7873f3-c968-46a8-ac9c-5d38456ab073" providerId="ADAL" clId="{9CC0B5F9-7280-4C33-8E08-555416A4C186}" dt="2026-04-14T14:02:50.439" v="180" actId="20577"/>
          <ac:spMkLst>
            <pc:docMk/>
            <pc:sldMk cId="1087557540" sldId="259"/>
            <ac:spMk id="2" creationId="{63FB6FEB-9F61-4E45-92DA-0C41CE277B54}"/>
          </ac:spMkLst>
        </pc:spChg>
      </pc:sldChg>
      <pc:sldChg chg="del">
        <pc:chgData name="Alois Klotz" userId="0e7873f3-c968-46a8-ac9c-5d38456ab073" providerId="ADAL" clId="{9CC0B5F9-7280-4C33-8E08-555416A4C186}" dt="2026-04-14T14:00:49.992" v="112" actId="47"/>
        <pc:sldMkLst>
          <pc:docMk/>
          <pc:sldMk cId="1601792626" sldId="265"/>
        </pc:sldMkLst>
      </pc:sldChg>
      <pc:sldChg chg="del">
        <pc:chgData name="Alois Klotz" userId="0e7873f3-c968-46a8-ac9c-5d38456ab073" providerId="ADAL" clId="{9CC0B5F9-7280-4C33-8E08-555416A4C186}" dt="2026-04-14T14:00:51.577" v="113" actId="47"/>
        <pc:sldMkLst>
          <pc:docMk/>
          <pc:sldMk cId="2857000318" sldId="266"/>
        </pc:sldMkLst>
      </pc:sldChg>
      <pc:sldChg chg="del">
        <pc:chgData name="Alois Klotz" userId="0e7873f3-c968-46a8-ac9c-5d38456ab073" providerId="ADAL" clId="{9CC0B5F9-7280-4C33-8E08-555416A4C186}" dt="2026-04-14T14:00:52.628" v="114" actId="47"/>
        <pc:sldMkLst>
          <pc:docMk/>
          <pc:sldMk cId="3614471067" sldId="267"/>
        </pc:sldMkLst>
      </pc:sldChg>
      <pc:sldChg chg="modSp mod">
        <pc:chgData name="Alois Klotz" userId="0e7873f3-c968-46a8-ac9c-5d38456ab073" providerId="ADAL" clId="{9CC0B5F9-7280-4C33-8E08-555416A4C186}" dt="2026-04-14T15:02:56.162" v="220"/>
        <pc:sldMkLst>
          <pc:docMk/>
          <pc:sldMk cId="2368087135" sldId="269"/>
        </pc:sldMkLst>
        <pc:spChg chg="mod">
          <ac:chgData name="Alois Klotz" userId="0e7873f3-c968-46a8-ac9c-5d38456ab073" providerId="ADAL" clId="{9CC0B5F9-7280-4C33-8E08-555416A4C186}" dt="2026-04-14T15:02:56.162" v="220"/>
          <ac:spMkLst>
            <pc:docMk/>
            <pc:sldMk cId="2368087135" sldId="269"/>
            <ac:spMk id="3" creationId="{23BE0667-D4D1-4259-9156-0957CF4FE8B6}"/>
          </ac:spMkLst>
        </pc:spChg>
      </pc:sldChg>
      <pc:sldChg chg="modSp mod">
        <pc:chgData name="Alois Klotz" userId="0e7873f3-c968-46a8-ac9c-5d38456ab073" providerId="ADAL" clId="{9CC0B5F9-7280-4C33-8E08-555416A4C186}" dt="2026-04-13T11:20:31.914" v="4" actId="20577"/>
        <pc:sldMkLst>
          <pc:docMk/>
          <pc:sldMk cId="4135250128" sldId="270"/>
        </pc:sldMkLst>
        <pc:spChg chg="mod">
          <ac:chgData name="Alois Klotz" userId="0e7873f3-c968-46a8-ac9c-5d38456ab073" providerId="ADAL" clId="{9CC0B5F9-7280-4C33-8E08-555416A4C186}" dt="2026-04-13T11:20:31.914" v="4" actId="20577"/>
          <ac:spMkLst>
            <pc:docMk/>
            <pc:sldMk cId="4135250128" sldId="270"/>
            <ac:spMk id="3" creationId="{929466C4-5034-49CA-B053-20D4DA2E77C3}"/>
          </ac:spMkLst>
        </pc:spChg>
      </pc:sldChg>
      <pc:sldChg chg="modSp add mod">
        <pc:chgData name="Alois Klotz" userId="0e7873f3-c968-46a8-ac9c-5d38456ab073" providerId="ADAL" clId="{9CC0B5F9-7280-4C33-8E08-555416A4C186}" dt="2026-04-13T11:22:59.756" v="12" actId="20577"/>
        <pc:sldMkLst>
          <pc:docMk/>
          <pc:sldMk cId="329214206" sldId="271"/>
        </pc:sldMkLst>
        <pc:spChg chg="mod">
          <ac:chgData name="Alois Klotz" userId="0e7873f3-c968-46a8-ac9c-5d38456ab073" providerId="ADAL" clId="{9CC0B5F9-7280-4C33-8E08-555416A4C186}" dt="2026-04-13T11:22:59.756" v="12" actId="20577"/>
          <ac:spMkLst>
            <pc:docMk/>
            <pc:sldMk cId="329214206" sldId="271"/>
            <ac:spMk id="3" creationId="{929466C4-5034-49CA-B053-20D4DA2E77C3}"/>
          </ac:spMkLst>
        </pc:spChg>
      </pc:sldChg>
      <pc:sldChg chg="addSp delSp modSp new mod">
        <pc:chgData name="Alois Klotz" userId="0e7873f3-c968-46a8-ac9c-5d38456ab073" providerId="ADAL" clId="{9CC0B5F9-7280-4C33-8E08-555416A4C186}" dt="2026-04-14T14:04:13.270" v="214" actId="255"/>
        <pc:sldMkLst>
          <pc:docMk/>
          <pc:sldMk cId="3337706647" sldId="272"/>
        </pc:sldMkLst>
        <pc:spChg chg="mod">
          <ac:chgData name="Alois Klotz" userId="0e7873f3-c968-46a8-ac9c-5d38456ab073" providerId="ADAL" clId="{9CC0B5F9-7280-4C33-8E08-555416A4C186}" dt="2026-04-14T14:04:13.270" v="214" actId="255"/>
          <ac:spMkLst>
            <pc:docMk/>
            <pc:sldMk cId="3337706647" sldId="272"/>
            <ac:spMk id="2" creationId="{B452BB3E-2040-43D4-BFD9-AE3E5E42F4C4}"/>
          </ac:spMkLst>
        </pc:spChg>
        <pc:spChg chg="add del">
          <ac:chgData name="Alois Klotz" userId="0e7873f3-c968-46a8-ac9c-5d38456ab073" providerId="ADAL" clId="{9CC0B5F9-7280-4C33-8E08-555416A4C186}" dt="2026-04-14T13:54:11.774" v="57"/>
          <ac:spMkLst>
            <pc:docMk/>
            <pc:sldMk cId="3337706647" sldId="272"/>
            <ac:spMk id="3" creationId="{B5B2DB6F-1E3C-44BE-AE84-BA4C45087B97}"/>
          </ac:spMkLst>
        </pc:spChg>
        <pc:spChg chg="add del">
          <ac:chgData name="Alois Klotz" userId="0e7873f3-c968-46a8-ac9c-5d38456ab073" providerId="ADAL" clId="{9CC0B5F9-7280-4C33-8E08-555416A4C186}" dt="2026-04-14T13:54:11.774" v="57"/>
          <ac:spMkLst>
            <pc:docMk/>
            <pc:sldMk cId="3337706647" sldId="272"/>
            <ac:spMk id="4" creationId="{338CB87F-25D5-4D2D-93C1-CFEE77A482FC}"/>
          </ac:spMkLst>
        </pc:spChg>
        <pc:spChg chg="add del">
          <ac:chgData name="Alois Klotz" userId="0e7873f3-c968-46a8-ac9c-5d38456ab073" providerId="ADAL" clId="{9CC0B5F9-7280-4C33-8E08-555416A4C186}" dt="2026-04-14T13:54:11.774" v="57"/>
          <ac:spMkLst>
            <pc:docMk/>
            <pc:sldMk cId="3337706647" sldId="272"/>
            <ac:spMk id="5" creationId="{43F34C7E-DAD8-4018-9389-7A9BFDE1F453}"/>
          </ac:spMkLst>
        </pc:spChg>
        <pc:spChg chg="add del">
          <ac:chgData name="Alois Klotz" userId="0e7873f3-c968-46a8-ac9c-5d38456ab073" providerId="ADAL" clId="{9CC0B5F9-7280-4C33-8E08-555416A4C186}" dt="2026-04-14T13:54:11.774" v="57"/>
          <ac:spMkLst>
            <pc:docMk/>
            <pc:sldMk cId="3337706647" sldId="272"/>
            <ac:spMk id="6" creationId="{BFA994EC-0611-4B93-A7AB-155489A0B6BD}"/>
          </ac:spMkLst>
        </pc:spChg>
        <pc:spChg chg="add del">
          <ac:chgData name="Alois Klotz" userId="0e7873f3-c968-46a8-ac9c-5d38456ab073" providerId="ADAL" clId="{9CC0B5F9-7280-4C33-8E08-555416A4C186}" dt="2026-04-14T13:54:11.774" v="57"/>
          <ac:spMkLst>
            <pc:docMk/>
            <pc:sldMk cId="3337706647" sldId="272"/>
            <ac:spMk id="7" creationId="{D48913B6-D336-4C82-BF6F-CCF36DF48B1A}"/>
          </ac:spMkLst>
        </pc:spChg>
        <pc:spChg chg="add mod">
          <ac:chgData name="Alois Klotz" userId="0e7873f3-c968-46a8-ac9c-5d38456ab073" providerId="ADAL" clId="{9CC0B5F9-7280-4C33-8E08-555416A4C186}" dt="2026-04-14T13:59:15.589" v="109" actId="6549"/>
          <ac:spMkLst>
            <pc:docMk/>
            <pc:sldMk cId="3337706647" sldId="272"/>
            <ac:spMk id="8" creationId="{C35B3338-0B2D-4C25-A4E6-C81BFABBC387}"/>
          </ac:spMkLst>
        </pc:spChg>
        <pc:spChg chg="add del">
          <ac:chgData name="Alois Klotz" userId="0e7873f3-c968-46a8-ac9c-5d38456ab073" providerId="ADAL" clId="{9CC0B5F9-7280-4C33-8E08-555416A4C186}" dt="2026-04-14T13:54:22.058" v="60"/>
          <ac:spMkLst>
            <pc:docMk/>
            <pc:sldMk cId="3337706647" sldId="272"/>
            <ac:spMk id="9" creationId="{781728C2-3941-4A69-AE76-9909F0F20B2D}"/>
          </ac:spMkLst>
        </pc:spChg>
        <pc:spChg chg="add del">
          <ac:chgData name="Alois Klotz" userId="0e7873f3-c968-46a8-ac9c-5d38456ab073" providerId="ADAL" clId="{9CC0B5F9-7280-4C33-8E08-555416A4C186}" dt="2026-04-14T13:54:22.058" v="60"/>
          <ac:spMkLst>
            <pc:docMk/>
            <pc:sldMk cId="3337706647" sldId="272"/>
            <ac:spMk id="10" creationId="{7130DEC4-0138-4B72-9ABA-5B85B0B4739A}"/>
          </ac:spMkLst>
        </pc:spChg>
        <pc:spChg chg="add del">
          <ac:chgData name="Alois Klotz" userId="0e7873f3-c968-46a8-ac9c-5d38456ab073" providerId="ADAL" clId="{9CC0B5F9-7280-4C33-8E08-555416A4C186}" dt="2026-04-14T13:54:22.058" v="60"/>
          <ac:spMkLst>
            <pc:docMk/>
            <pc:sldMk cId="3337706647" sldId="272"/>
            <ac:spMk id="11" creationId="{9D302A02-DEF3-47F3-97A0-43B1EA632981}"/>
          </ac:spMkLst>
        </pc:spChg>
        <pc:spChg chg="add del">
          <ac:chgData name="Alois Klotz" userId="0e7873f3-c968-46a8-ac9c-5d38456ab073" providerId="ADAL" clId="{9CC0B5F9-7280-4C33-8E08-555416A4C186}" dt="2026-04-14T13:54:22.058" v="60"/>
          <ac:spMkLst>
            <pc:docMk/>
            <pc:sldMk cId="3337706647" sldId="272"/>
            <ac:spMk id="12" creationId="{F5877EC0-2DE3-4940-BE53-54A1D7FAE086}"/>
          </ac:spMkLst>
        </pc:spChg>
        <pc:spChg chg="add del">
          <ac:chgData name="Alois Klotz" userId="0e7873f3-c968-46a8-ac9c-5d38456ab073" providerId="ADAL" clId="{9CC0B5F9-7280-4C33-8E08-555416A4C186}" dt="2026-04-14T13:54:22.058" v="60"/>
          <ac:spMkLst>
            <pc:docMk/>
            <pc:sldMk cId="3337706647" sldId="272"/>
            <ac:spMk id="13" creationId="{EB856FE3-C391-454E-85B6-628666A213FA}"/>
          </ac:spMkLst>
        </pc:spChg>
        <pc:spChg chg="add del">
          <ac:chgData name="Alois Klotz" userId="0e7873f3-c968-46a8-ac9c-5d38456ab073" providerId="ADAL" clId="{9CC0B5F9-7280-4C33-8E08-555416A4C186}" dt="2026-04-14T13:54:50.613" v="62"/>
          <ac:spMkLst>
            <pc:docMk/>
            <pc:sldMk cId="3337706647" sldId="272"/>
            <ac:spMk id="14" creationId="{FC901B19-296A-40EB-A929-67BDF8539D64}"/>
          </ac:spMkLst>
        </pc:spChg>
        <pc:spChg chg="add del">
          <ac:chgData name="Alois Klotz" userId="0e7873f3-c968-46a8-ac9c-5d38456ab073" providerId="ADAL" clId="{9CC0B5F9-7280-4C33-8E08-555416A4C186}" dt="2026-04-14T13:54:50.613" v="62"/>
          <ac:spMkLst>
            <pc:docMk/>
            <pc:sldMk cId="3337706647" sldId="272"/>
            <ac:spMk id="15" creationId="{62D758DD-3DB7-4753-99CB-B69EFD82AD5C}"/>
          </ac:spMkLst>
        </pc:spChg>
        <pc:spChg chg="add del">
          <ac:chgData name="Alois Klotz" userId="0e7873f3-c968-46a8-ac9c-5d38456ab073" providerId="ADAL" clId="{9CC0B5F9-7280-4C33-8E08-555416A4C186}" dt="2026-04-14T13:54:50.613" v="62"/>
          <ac:spMkLst>
            <pc:docMk/>
            <pc:sldMk cId="3337706647" sldId="272"/>
            <ac:spMk id="16" creationId="{CBA190B3-AFC7-4122-816F-D01337F3DAFE}"/>
          </ac:spMkLst>
        </pc:spChg>
        <pc:spChg chg="add del">
          <ac:chgData name="Alois Klotz" userId="0e7873f3-c968-46a8-ac9c-5d38456ab073" providerId="ADAL" clId="{9CC0B5F9-7280-4C33-8E08-555416A4C186}" dt="2026-04-14T13:54:50.613" v="62"/>
          <ac:spMkLst>
            <pc:docMk/>
            <pc:sldMk cId="3337706647" sldId="272"/>
            <ac:spMk id="17" creationId="{15DBD949-1931-440A-BFF4-BC52DE3CDAC1}"/>
          </ac:spMkLst>
        </pc:spChg>
        <pc:spChg chg="add del">
          <ac:chgData name="Alois Klotz" userId="0e7873f3-c968-46a8-ac9c-5d38456ab073" providerId="ADAL" clId="{9CC0B5F9-7280-4C33-8E08-555416A4C186}" dt="2026-04-14T13:54:50.613" v="62"/>
          <ac:spMkLst>
            <pc:docMk/>
            <pc:sldMk cId="3337706647" sldId="272"/>
            <ac:spMk id="18" creationId="{0767FA3A-C5AC-481A-9ABE-D1D7AFFED3C8}"/>
          </ac:spMkLst>
        </pc:spChg>
        <pc:picChg chg="add mod">
          <ac:chgData name="Alois Klotz" userId="0e7873f3-c968-46a8-ac9c-5d38456ab073" providerId="ADAL" clId="{9CC0B5F9-7280-4C33-8E08-555416A4C186}" dt="2026-04-14T13:57:50.818" v="91" actId="14100"/>
          <ac:picMkLst>
            <pc:docMk/>
            <pc:sldMk cId="3337706647" sldId="272"/>
            <ac:picMk id="19" creationId="{69B50BC7-107D-4582-A300-CB84E7A2B6B4}"/>
          </ac:picMkLst>
        </pc:picChg>
      </pc:sldChg>
      <pc:sldChg chg="addSp modSp new mod">
        <pc:chgData name="Alois Klotz" userId="0e7873f3-c968-46a8-ac9c-5d38456ab073" providerId="ADAL" clId="{9CC0B5F9-7280-4C33-8E08-555416A4C186}" dt="2026-04-14T14:00:25.888" v="111" actId="6549"/>
        <pc:sldMkLst>
          <pc:docMk/>
          <pc:sldMk cId="2239892491" sldId="273"/>
        </pc:sldMkLst>
        <pc:spChg chg="add mod">
          <ac:chgData name="Alois Klotz" userId="0e7873f3-c968-46a8-ac9c-5d38456ab073" providerId="ADAL" clId="{9CC0B5F9-7280-4C33-8E08-555416A4C186}" dt="2026-04-14T14:00:25.888" v="111" actId="6549"/>
          <ac:spMkLst>
            <pc:docMk/>
            <pc:sldMk cId="2239892491" sldId="273"/>
            <ac:spMk id="3" creationId="{DB7B3643-89AA-4D95-AF6B-D211A2ADAB8D}"/>
          </ac:spMkLst>
        </pc:spChg>
        <pc:picChg chg="add mod">
          <ac:chgData name="Alois Klotz" userId="0e7873f3-c968-46a8-ac9c-5d38456ab073" providerId="ADAL" clId="{9CC0B5F9-7280-4C33-8E08-555416A4C186}" dt="2026-04-14T13:58:37.661" v="96" actId="14100"/>
          <ac:picMkLst>
            <pc:docMk/>
            <pc:sldMk cId="2239892491" sldId="273"/>
            <ac:picMk id="4" creationId="{36237609-794C-4388-AE68-2C2513FB0A3E}"/>
          </ac:picMkLst>
        </pc:picChg>
      </pc:sldChg>
    </pc:docChg>
  </pc:docChgLst>
  <pc:docChgLst>
    <pc:chgData name="Alois Klotz" userId="0e7873f3-c968-46a8-ac9c-5d38456ab073" providerId="ADAL" clId="{C7395282-C913-428E-A9EC-69C78F778839}"/>
    <pc:docChg chg="undo custSel addSld delSld modSld sldOrd">
      <pc:chgData name="Alois Klotz" userId="0e7873f3-c968-46a8-ac9c-5d38456ab073" providerId="ADAL" clId="{C7395282-C913-428E-A9EC-69C78F778839}" dt="2026-04-12T10:08:23.272" v="828" actId="1076"/>
      <pc:docMkLst>
        <pc:docMk/>
      </pc:docMkLst>
      <pc:sldChg chg="modSp mod">
        <pc:chgData name="Alois Klotz" userId="0e7873f3-c968-46a8-ac9c-5d38456ab073" providerId="ADAL" clId="{C7395282-C913-428E-A9EC-69C78F778839}" dt="2026-04-12T09:59:35.155" v="789" actId="20577"/>
        <pc:sldMkLst>
          <pc:docMk/>
          <pc:sldMk cId="2828433199" sldId="257"/>
        </pc:sldMkLst>
        <pc:spChg chg="mod">
          <ac:chgData name="Alois Klotz" userId="0e7873f3-c968-46a8-ac9c-5d38456ab073" providerId="ADAL" clId="{C7395282-C913-428E-A9EC-69C78F778839}" dt="2026-04-12T09:59:35.155" v="789" actId="20577"/>
          <ac:spMkLst>
            <pc:docMk/>
            <pc:sldMk cId="2828433199" sldId="257"/>
            <ac:spMk id="2" creationId="{63FB6FEB-9F61-4E45-92DA-0C41CE277B54}"/>
          </ac:spMkLst>
        </pc:spChg>
        <pc:spChg chg="mod">
          <ac:chgData name="Alois Klotz" userId="0e7873f3-c968-46a8-ac9c-5d38456ab073" providerId="ADAL" clId="{C7395282-C913-428E-A9EC-69C78F778839}" dt="2026-04-11T20:57:36.472" v="361" actId="20577"/>
          <ac:spMkLst>
            <pc:docMk/>
            <pc:sldMk cId="2828433199" sldId="257"/>
            <ac:spMk id="3" creationId="{4527D400-14AD-4B91-AA72-7B0DFEBCFBEF}"/>
          </ac:spMkLst>
        </pc:spChg>
      </pc:sldChg>
      <pc:sldChg chg="modSp mod">
        <pc:chgData name="Alois Klotz" userId="0e7873f3-c968-46a8-ac9c-5d38456ab073" providerId="ADAL" clId="{C7395282-C913-428E-A9EC-69C78F778839}" dt="2026-04-12T09:49:25.520" v="644" actId="20577"/>
        <pc:sldMkLst>
          <pc:docMk/>
          <pc:sldMk cId="2924493915" sldId="258"/>
        </pc:sldMkLst>
        <pc:spChg chg="mod">
          <ac:chgData name="Alois Klotz" userId="0e7873f3-c968-46a8-ac9c-5d38456ab073" providerId="ADAL" clId="{C7395282-C913-428E-A9EC-69C78F778839}" dt="2026-04-11T21:14:50.234" v="362" actId="113"/>
          <ac:spMkLst>
            <pc:docMk/>
            <pc:sldMk cId="2924493915" sldId="258"/>
            <ac:spMk id="9" creationId="{E081A341-D3E7-4F5E-A3A5-430A0C8F61CC}"/>
          </ac:spMkLst>
        </pc:spChg>
        <pc:spChg chg="mod">
          <ac:chgData name="Alois Klotz" userId="0e7873f3-c968-46a8-ac9c-5d38456ab073" providerId="ADAL" clId="{C7395282-C913-428E-A9EC-69C78F778839}" dt="2026-04-11T20:39:25.107" v="134" actId="1076"/>
          <ac:spMkLst>
            <pc:docMk/>
            <pc:sldMk cId="2924493915" sldId="258"/>
            <ac:spMk id="11" creationId="{7D119F60-5328-4E87-9AFF-7C24072FBDB8}"/>
          </ac:spMkLst>
        </pc:spChg>
        <pc:spChg chg="mod">
          <ac:chgData name="Alois Klotz" userId="0e7873f3-c968-46a8-ac9c-5d38456ab073" providerId="ADAL" clId="{C7395282-C913-428E-A9EC-69C78F778839}" dt="2026-04-12T09:49:25.520" v="644" actId="20577"/>
          <ac:spMkLst>
            <pc:docMk/>
            <pc:sldMk cId="2924493915" sldId="258"/>
            <ac:spMk id="13" creationId="{2E0758BD-9BE2-4CA6-A04A-FAFB8BF6F1D1}"/>
          </ac:spMkLst>
        </pc:spChg>
        <pc:spChg chg="mod">
          <ac:chgData name="Alois Klotz" userId="0e7873f3-c968-46a8-ac9c-5d38456ab073" providerId="ADAL" clId="{C7395282-C913-428E-A9EC-69C78F778839}" dt="2026-04-11T20:41:52.837" v="196" actId="113"/>
          <ac:spMkLst>
            <pc:docMk/>
            <pc:sldMk cId="2924493915" sldId="258"/>
            <ac:spMk id="15" creationId="{3C436042-FA2D-45CB-BDE2-A2C0ED61FC81}"/>
          </ac:spMkLst>
        </pc:spChg>
      </pc:sldChg>
      <pc:sldChg chg="modSp mod">
        <pc:chgData name="Alois Klotz" userId="0e7873f3-c968-46a8-ac9c-5d38456ab073" providerId="ADAL" clId="{C7395282-C913-428E-A9EC-69C78F778839}" dt="2026-04-12T10:01:50.632" v="800" actId="12"/>
        <pc:sldMkLst>
          <pc:docMk/>
          <pc:sldMk cId="1087557540" sldId="259"/>
        </pc:sldMkLst>
        <pc:spChg chg="mod">
          <ac:chgData name="Alois Klotz" userId="0e7873f3-c968-46a8-ac9c-5d38456ab073" providerId="ADAL" clId="{C7395282-C913-428E-A9EC-69C78F778839}" dt="2026-04-12T10:01:50.632" v="800" actId="12"/>
          <ac:spMkLst>
            <pc:docMk/>
            <pc:sldMk cId="1087557540" sldId="259"/>
            <ac:spMk id="3" creationId="{442C8B3B-A9AA-4EFA-93FE-C3511DCA5CFE}"/>
          </ac:spMkLst>
        </pc:spChg>
      </pc:sldChg>
      <pc:sldChg chg="modSp mod">
        <pc:chgData name="Alois Klotz" userId="0e7873f3-c968-46a8-ac9c-5d38456ab073" providerId="ADAL" clId="{C7395282-C913-428E-A9EC-69C78F778839}" dt="2026-04-11T20:54:49.184" v="270" actId="20577"/>
        <pc:sldMkLst>
          <pc:docMk/>
          <pc:sldMk cId="4166860630" sldId="260"/>
        </pc:sldMkLst>
        <pc:spChg chg="mod">
          <ac:chgData name="Alois Klotz" userId="0e7873f3-c968-46a8-ac9c-5d38456ab073" providerId="ADAL" clId="{C7395282-C913-428E-A9EC-69C78F778839}" dt="2026-04-11T20:54:49.184" v="270" actId="20577"/>
          <ac:spMkLst>
            <pc:docMk/>
            <pc:sldMk cId="4166860630" sldId="260"/>
            <ac:spMk id="5" creationId="{F229AD97-6ED2-4F58-B39B-78425A41E0D2}"/>
          </ac:spMkLst>
        </pc:spChg>
      </pc:sldChg>
      <pc:sldChg chg="modSp mod">
        <pc:chgData name="Alois Klotz" userId="0e7873f3-c968-46a8-ac9c-5d38456ab073" providerId="ADAL" clId="{C7395282-C913-428E-A9EC-69C78F778839}" dt="2026-04-11T20:44:40.620" v="226" actId="20577"/>
        <pc:sldMkLst>
          <pc:docMk/>
          <pc:sldMk cId="476631593" sldId="261"/>
        </pc:sldMkLst>
        <pc:spChg chg="mod">
          <ac:chgData name="Alois Klotz" userId="0e7873f3-c968-46a8-ac9c-5d38456ab073" providerId="ADAL" clId="{C7395282-C913-428E-A9EC-69C78F778839}" dt="2026-04-11T20:44:40.620" v="226" actId="20577"/>
          <ac:spMkLst>
            <pc:docMk/>
            <pc:sldMk cId="476631593" sldId="261"/>
            <ac:spMk id="2" creationId="{C0B1EEF6-8106-454A-A348-39321B424C54}"/>
          </ac:spMkLst>
        </pc:spChg>
      </pc:sldChg>
      <pc:sldChg chg="modSp mod">
        <pc:chgData name="Alois Klotz" userId="0e7873f3-c968-46a8-ac9c-5d38456ab073" providerId="ADAL" clId="{C7395282-C913-428E-A9EC-69C78F778839}" dt="2026-04-11T20:45:34.723" v="243" actId="20577"/>
        <pc:sldMkLst>
          <pc:docMk/>
          <pc:sldMk cId="3130457586" sldId="262"/>
        </pc:sldMkLst>
        <pc:spChg chg="mod">
          <ac:chgData name="Alois Klotz" userId="0e7873f3-c968-46a8-ac9c-5d38456ab073" providerId="ADAL" clId="{C7395282-C913-428E-A9EC-69C78F778839}" dt="2026-04-11T20:45:34.723" v="243" actId="20577"/>
          <ac:spMkLst>
            <pc:docMk/>
            <pc:sldMk cId="3130457586" sldId="262"/>
            <ac:spMk id="2" creationId="{C0B1EEF6-8106-454A-A348-39321B424C54}"/>
          </ac:spMkLst>
        </pc:spChg>
      </pc:sldChg>
      <pc:sldChg chg="modSp mod">
        <pc:chgData name="Alois Klotz" userId="0e7873f3-c968-46a8-ac9c-5d38456ab073" providerId="ADAL" clId="{C7395282-C913-428E-A9EC-69C78F778839}" dt="2026-04-11T20:46:46.756" v="256" actId="20577"/>
        <pc:sldMkLst>
          <pc:docMk/>
          <pc:sldMk cId="3414978099" sldId="263"/>
        </pc:sldMkLst>
        <pc:spChg chg="mod">
          <ac:chgData name="Alois Klotz" userId="0e7873f3-c968-46a8-ac9c-5d38456ab073" providerId="ADAL" clId="{C7395282-C913-428E-A9EC-69C78F778839}" dt="2026-04-11T20:46:46.756" v="256" actId="20577"/>
          <ac:spMkLst>
            <pc:docMk/>
            <pc:sldMk cId="3414978099" sldId="263"/>
            <ac:spMk id="8" creationId="{F0086FE9-8EAD-4FD7-A5A6-7D9E26BC78AF}"/>
          </ac:spMkLst>
        </pc:spChg>
      </pc:sldChg>
      <pc:sldChg chg="modSp add del mod">
        <pc:chgData name="Alois Klotz" userId="0e7873f3-c968-46a8-ac9c-5d38456ab073" providerId="ADAL" clId="{C7395282-C913-428E-A9EC-69C78F778839}" dt="2026-04-11T20:56:45.165" v="334" actId="114"/>
        <pc:sldMkLst>
          <pc:docMk/>
          <pc:sldMk cId="1601792626" sldId="265"/>
        </pc:sldMkLst>
        <pc:spChg chg="mod">
          <ac:chgData name="Alois Klotz" userId="0e7873f3-c968-46a8-ac9c-5d38456ab073" providerId="ADAL" clId="{C7395282-C913-428E-A9EC-69C78F778839}" dt="2026-04-11T20:56:45.165" v="334" actId="114"/>
          <ac:spMkLst>
            <pc:docMk/>
            <pc:sldMk cId="1601792626" sldId="265"/>
            <ac:spMk id="22" creationId="{FF96A487-98DA-4325-9E0F-618BF8BB9840}"/>
          </ac:spMkLst>
        </pc:spChg>
      </pc:sldChg>
      <pc:sldChg chg="modSp mod">
        <pc:chgData name="Alois Klotz" userId="0e7873f3-c968-46a8-ac9c-5d38456ab073" providerId="ADAL" clId="{C7395282-C913-428E-A9EC-69C78F778839}" dt="2026-04-11T20:42:31.959" v="204" actId="20577"/>
        <pc:sldMkLst>
          <pc:docMk/>
          <pc:sldMk cId="3614471067" sldId="267"/>
        </pc:sldMkLst>
        <pc:spChg chg="mod">
          <ac:chgData name="Alois Klotz" userId="0e7873f3-c968-46a8-ac9c-5d38456ab073" providerId="ADAL" clId="{C7395282-C913-428E-A9EC-69C78F778839}" dt="2026-04-11T20:42:31.959" v="204" actId="20577"/>
          <ac:spMkLst>
            <pc:docMk/>
            <pc:sldMk cId="3614471067" sldId="267"/>
            <ac:spMk id="3" creationId="{7C8C45AC-52DB-4C04-B808-7A300C56ADB5}"/>
          </ac:spMkLst>
        </pc:spChg>
      </pc:sldChg>
      <pc:sldChg chg="addSp delSp modSp new mod">
        <pc:chgData name="Alois Klotz" userId="0e7873f3-c968-46a8-ac9c-5d38456ab073" providerId="ADAL" clId="{C7395282-C913-428E-A9EC-69C78F778839}" dt="2026-04-12T10:08:23.272" v="828" actId="1076"/>
        <pc:sldMkLst>
          <pc:docMk/>
          <pc:sldMk cId="2368087135" sldId="269"/>
        </pc:sldMkLst>
        <pc:spChg chg="mod">
          <ac:chgData name="Alois Klotz" userId="0e7873f3-c968-46a8-ac9c-5d38456ab073" providerId="ADAL" clId="{C7395282-C913-428E-A9EC-69C78F778839}" dt="2026-04-12T09:45:37.620" v="610" actId="108"/>
          <ac:spMkLst>
            <pc:docMk/>
            <pc:sldMk cId="2368087135" sldId="269"/>
            <ac:spMk id="2" creationId="{620E9655-8F15-4437-8A2B-DE01C922EDAE}"/>
          </ac:spMkLst>
        </pc:spChg>
        <pc:spChg chg="mod">
          <ac:chgData name="Alois Klotz" userId="0e7873f3-c968-46a8-ac9c-5d38456ab073" providerId="ADAL" clId="{C7395282-C913-428E-A9EC-69C78F778839}" dt="2026-04-12T10:03:37.489" v="801" actId="14100"/>
          <ac:spMkLst>
            <pc:docMk/>
            <pc:sldMk cId="2368087135" sldId="269"/>
            <ac:spMk id="3" creationId="{23BE0667-D4D1-4259-9156-0957CF4FE8B6}"/>
          </ac:spMkLst>
        </pc:spChg>
        <pc:picChg chg="add del mod">
          <ac:chgData name="Alois Klotz" userId="0e7873f3-c968-46a8-ac9c-5d38456ab073" providerId="ADAL" clId="{C7395282-C913-428E-A9EC-69C78F778839}" dt="2026-04-12T10:04:18.489" v="806" actId="478"/>
          <ac:picMkLst>
            <pc:docMk/>
            <pc:sldMk cId="2368087135" sldId="269"/>
            <ac:picMk id="5" creationId="{7F5A676C-1DCB-4ED9-9B0C-8B6657DC1CF4}"/>
          </ac:picMkLst>
        </pc:picChg>
        <pc:picChg chg="add del mod">
          <ac:chgData name="Alois Klotz" userId="0e7873f3-c968-46a8-ac9c-5d38456ab073" providerId="ADAL" clId="{C7395282-C913-428E-A9EC-69C78F778839}" dt="2026-04-12T10:07:25.234" v="819" actId="478"/>
          <ac:picMkLst>
            <pc:docMk/>
            <pc:sldMk cId="2368087135" sldId="269"/>
            <ac:picMk id="7" creationId="{CBEFA277-4535-4B91-9A3E-0D39ACEF2EA1}"/>
          </ac:picMkLst>
        </pc:picChg>
        <pc:picChg chg="add mod">
          <ac:chgData name="Alois Klotz" userId="0e7873f3-c968-46a8-ac9c-5d38456ab073" providerId="ADAL" clId="{C7395282-C913-428E-A9EC-69C78F778839}" dt="2026-04-12T10:07:59.646" v="822" actId="1076"/>
          <ac:picMkLst>
            <pc:docMk/>
            <pc:sldMk cId="2368087135" sldId="269"/>
            <ac:picMk id="8" creationId="{454D12A2-9FE6-4816-B476-E9BB99A605BB}"/>
          </ac:picMkLst>
        </pc:picChg>
        <pc:picChg chg="add mod">
          <ac:chgData name="Alois Klotz" userId="0e7873f3-c968-46a8-ac9c-5d38456ab073" providerId="ADAL" clId="{C7395282-C913-428E-A9EC-69C78F778839}" dt="2026-04-12T10:08:00.807" v="823" actId="1076"/>
          <ac:picMkLst>
            <pc:docMk/>
            <pc:sldMk cId="2368087135" sldId="269"/>
            <ac:picMk id="9" creationId="{C97F0453-79DE-43EA-99F2-173B56C9146C}"/>
          </ac:picMkLst>
        </pc:picChg>
        <pc:picChg chg="add mod">
          <ac:chgData name="Alois Klotz" userId="0e7873f3-c968-46a8-ac9c-5d38456ab073" providerId="ADAL" clId="{C7395282-C913-428E-A9EC-69C78F778839}" dt="2026-04-12T10:08:23.272" v="828" actId="1076"/>
          <ac:picMkLst>
            <pc:docMk/>
            <pc:sldMk cId="2368087135" sldId="269"/>
            <ac:picMk id="10" creationId="{8569AFBB-36EA-448B-8F9D-800AC01D3653}"/>
          </ac:picMkLst>
        </pc:picChg>
        <pc:picChg chg="add mod">
          <ac:chgData name="Alois Klotz" userId="0e7873f3-c968-46a8-ac9c-5d38456ab073" providerId="ADAL" clId="{C7395282-C913-428E-A9EC-69C78F778839}" dt="2026-04-12T10:08:05.702" v="827" actId="1076"/>
          <ac:picMkLst>
            <pc:docMk/>
            <pc:sldMk cId="2368087135" sldId="269"/>
            <ac:picMk id="11" creationId="{3FC39290-ACC3-4E22-A71E-AE24269BACCC}"/>
          </ac:picMkLst>
        </pc:picChg>
      </pc:sldChg>
      <pc:sldChg chg="add del">
        <pc:chgData name="Alois Klotz" userId="0e7873f3-c968-46a8-ac9c-5d38456ab073" providerId="ADAL" clId="{C7395282-C913-428E-A9EC-69C78F778839}" dt="2026-04-12T09:52:25.310" v="646"/>
        <pc:sldMkLst>
          <pc:docMk/>
          <pc:sldMk cId="744113918" sldId="270"/>
        </pc:sldMkLst>
      </pc:sldChg>
      <pc:sldChg chg="addSp delSp modSp add mod ord">
        <pc:chgData name="Alois Klotz" userId="0e7873f3-c968-46a8-ac9c-5d38456ab073" providerId="ADAL" clId="{C7395282-C913-428E-A9EC-69C78F778839}" dt="2026-04-12T09:59:19.257" v="787" actId="20577"/>
        <pc:sldMkLst>
          <pc:docMk/>
          <pc:sldMk cId="4135250128" sldId="270"/>
        </pc:sldMkLst>
        <pc:spChg chg="del mod">
          <ac:chgData name="Alois Klotz" userId="0e7873f3-c968-46a8-ac9c-5d38456ab073" providerId="ADAL" clId="{C7395282-C913-428E-A9EC-69C78F778839}" dt="2026-04-12T09:53:38.622" v="656" actId="478"/>
          <ac:spMkLst>
            <pc:docMk/>
            <pc:sldMk cId="4135250128" sldId="270"/>
            <ac:spMk id="2" creationId="{17854B11-EFD1-4E2E-BD2B-5BC976898D91}"/>
          </ac:spMkLst>
        </pc:spChg>
        <pc:spChg chg="mod">
          <ac:chgData name="Alois Klotz" userId="0e7873f3-c968-46a8-ac9c-5d38456ab073" providerId="ADAL" clId="{C7395282-C913-428E-A9EC-69C78F778839}" dt="2026-04-12T09:59:19.257" v="787" actId="20577"/>
          <ac:spMkLst>
            <pc:docMk/>
            <pc:sldMk cId="4135250128" sldId="270"/>
            <ac:spMk id="3" creationId="{929466C4-5034-49CA-B053-20D4DA2E77C3}"/>
          </ac:spMkLst>
        </pc:spChg>
        <pc:spChg chg="add del mod">
          <ac:chgData name="Alois Klotz" userId="0e7873f3-c968-46a8-ac9c-5d38456ab073" providerId="ADAL" clId="{C7395282-C913-428E-A9EC-69C78F778839}" dt="2026-04-12T09:53:55.628" v="659" actId="478"/>
          <ac:spMkLst>
            <pc:docMk/>
            <pc:sldMk cId="4135250128" sldId="270"/>
            <ac:spMk id="8" creationId="{28B664F8-EDC1-4564-9730-E44DF3554EB5}"/>
          </ac:spMkLst>
        </pc:spChg>
        <pc:picChg chg="del">
          <ac:chgData name="Alois Klotz" userId="0e7873f3-c968-46a8-ac9c-5d38456ab073" providerId="ADAL" clId="{C7395282-C913-428E-A9EC-69C78F778839}" dt="2026-04-12T09:53:11.369" v="649" actId="478"/>
          <ac:picMkLst>
            <pc:docMk/>
            <pc:sldMk cId="4135250128" sldId="270"/>
            <ac:picMk id="5" creationId="{19E5BB3E-C1F8-4963-B0C7-EFA625AA6F6B}"/>
          </ac:picMkLst>
        </pc:picChg>
        <pc:picChg chg="add del mod ord">
          <ac:chgData name="Alois Klotz" userId="0e7873f3-c968-46a8-ac9c-5d38456ab073" providerId="ADAL" clId="{C7395282-C913-428E-A9EC-69C78F778839}" dt="2026-04-12T09:57:40.782" v="785" actId="1076"/>
          <ac:picMkLst>
            <pc:docMk/>
            <pc:sldMk cId="4135250128" sldId="270"/>
            <ac:picMk id="6" creationId="{9A231CF6-03D3-455E-BAEA-F5ED806957E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37424-F07E-4A8E-8C4B-E817D5C18EA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2EEB5B2D-178D-4588-80A6-24965518B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DD3DAF25-5AD5-45CB-8888-970E1DDC170F}"/>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D4386AFB-D0F1-4DC7-B6E6-C4541EEF5E6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99CD029-71B5-4498-AD2B-E64FBCEBDDC2}"/>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85986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EF37C-3381-416A-80C3-728BF7BC76DC}"/>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B9863644-C75B-4B9F-A930-E7BC6F4F1D3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B5ACE8D-D2E9-485C-B752-42190856ADA1}"/>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F96C7580-AB3C-42ED-B965-9E48CDB22D5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BEC63A7-9F8C-4A9E-9169-D1BACDC61770}"/>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93801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3C7406C-3055-4277-874E-DF4D28517444}"/>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D017A22-C2AA-4D48-9A89-A9B9DF9062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2B3AB0D-1AD6-4D9B-A8B8-DBECAF66D4FA}"/>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9022E130-ADFF-47B1-8D71-643D1419CAB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D900C97-48E4-4119-A459-7642CA8EC729}"/>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9743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592F0-206E-4C45-82CC-9A00D1B71DE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B365F76-3160-46AD-9D48-9C1840118BB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D3E354C-B14D-46CB-BA53-476C1438D9D6}"/>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8C7979AF-DFDB-4445-8EFE-EE36B17A08F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188D6663-9383-467C-8F71-98616422D554}"/>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422119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4D760-01F1-4D2B-8594-B8B4712832F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B0382808-DC58-4BD2-8F11-EE8A8A69C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46D8EC-6C46-4AB4-819C-F388DB87EAB0}"/>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5C80BC26-74A4-4584-80F4-8F463AF4E9E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CE084E3-0801-478A-BB00-FFD3ECE3799D}"/>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29382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7B213-C5D3-4CFA-B11A-EC6EAFF46DC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A0E20436-C3CF-4A3A-9571-72B98665298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BC77A835-746E-42C8-A618-11D1FF56E9F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764DF4AB-1A8B-421F-B107-F3F5E2E0B194}"/>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6" name="Fußzeilenplatzhalter 5">
            <a:extLst>
              <a:ext uri="{FF2B5EF4-FFF2-40B4-BE49-F238E27FC236}">
                <a16:creationId xmlns:a16="http://schemas.microsoft.com/office/drawing/2014/main" id="{5249C144-B10D-4978-BD7D-4BECDC3DBF57}"/>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73A35E9F-C08C-447E-BA65-0D5EA29DAA76}"/>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06130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F863F-D555-4139-8774-3BF1F2DDA824}"/>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D31A12DF-A7F2-4003-8744-5DB19FB23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CEF82CC-F375-460C-80F0-E9DBB2731DC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F7D17E2D-3504-4AAA-BE8A-83DA5DE491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83557C0-D0A0-429F-AB9D-4237FB81C16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16E8E769-8AE7-4D13-974A-DE6FA32FD626}"/>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8" name="Fußzeilenplatzhalter 7">
            <a:extLst>
              <a:ext uri="{FF2B5EF4-FFF2-40B4-BE49-F238E27FC236}">
                <a16:creationId xmlns:a16="http://schemas.microsoft.com/office/drawing/2014/main" id="{705CB868-A844-4A01-A77B-DDDE243CD020}"/>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9166E5A3-05CD-45E0-9029-4D50F056B507}"/>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259936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8B658-58E2-44DC-BE4B-BEC80692463A}"/>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A42E5583-25FB-4AB9-8A0F-AD9818323221}"/>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4" name="Fußzeilenplatzhalter 3">
            <a:extLst>
              <a:ext uri="{FF2B5EF4-FFF2-40B4-BE49-F238E27FC236}">
                <a16:creationId xmlns:a16="http://schemas.microsoft.com/office/drawing/2014/main" id="{C89492E1-9CD4-41A1-80E0-57A2AB9DD599}"/>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27EBDE05-3DF8-475F-BBAF-C22304FC1B44}"/>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180830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C5BAA1A-6299-46AA-A2F1-595E74F81DB0}"/>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3" name="Fußzeilenplatzhalter 2">
            <a:extLst>
              <a:ext uri="{FF2B5EF4-FFF2-40B4-BE49-F238E27FC236}">
                <a16:creationId xmlns:a16="http://schemas.microsoft.com/office/drawing/2014/main" id="{DBB1A2EE-7118-4970-BED6-7B15831BE236}"/>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955FC743-28F7-4444-9007-5EAB641B1884}"/>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73431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CAB1B-CE35-4C35-9517-585B64A986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D4628B62-8A42-47E1-87FA-DCBC525456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06EB3B3A-3333-48A6-A55A-A9F0CDB8B7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367624E-42B9-43CE-86CD-CAE962DD338C}"/>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6" name="Fußzeilenplatzhalter 5">
            <a:extLst>
              <a:ext uri="{FF2B5EF4-FFF2-40B4-BE49-F238E27FC236}">
                <a16:creationId xmlns:a16="http://schemas.microsoft.com/office/drawing/2014/main" id="{3D6A2C18-F49D-49BC-B095-808C6CA9B04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DF89340-79AC-4DDD-9E87-E6D64AF5C265}"/>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366213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9A667-D991-42EA-90BA-A87ACB1CABE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484FBE49-8FD3-4924-94BE-86FAFC9FC2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6197D614-3A8D-42BF-86FA-B1FB65FB6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03341B6-31F6-42A1-A3DE-04D009DE3BBC}"/>
              </a:ext>
            </a:extLst>
          </p:cNvPr>
          <p:cNvSpPr>
            <a:spLocks noGrp="1"/>
          </p:cNvSpPr>
          <p:nvPr>
            <p:ph type="dt" sz="half" idx="10"/>
          </p:nvPr>
        </p:nvSpPr>
        <p:spPr/>
        <p:txBody>
          <a:bodyPr/>
          <a:lstStyle/>
          <a:p>
            <a:fld id="{DCCDBA75-71DC-4CC8-8806-992E68CBEFBF}" type="datetimeFigureOut">
              <a:rPr lang="de-AT" smtClean="0"/>
              <a:t>14.04.2026</a:t>
            </a:fld>
            <a:endParaRPr lang="de-AT"/>
          </a:p>
        </p:txBody>
      </p:sp>
      <p:sp>
        <p:nvSpPr>
          <p:cNvPr id="6" name="Fußzeilenplatzhalter 5">
            <a:extLst>
              <a:ext uri="{FF2B5EF4-FFF2-40B4-BE49-F238E27FC236}">
                <a16:creationId xmlns:a16="http://schemas.microsoft.com/office/drawing/2014/main" id="{7D24E281-2EF1-4C1E-82C9-3EBF2FA837C5}"/>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7DDEFFC9-7BA7-41E0-8725-1C7A085A0CFF}"/>
              </a:ext>
            </a:extLst>
          </p:cNvPr>
          <p:cNvSpPr>
            <a:spLocks noGrp="1"/>
          </p:cNvSpPr>
          <p:nvPr>
            <p:ph type="sldNum" sz="quarter" idx="12"/>
          </p:nvPr>
        </p:nvSpPr>
        <p:spPr/>
        <p:txBody>
          <a:bodyPr/>
          <a:lstStyle/>
          <a:p>
            <a:fld id="{8280F4E0-97B4-499C-8598-55D1FCB815EF}" type="slidenum">
              <a:rPr lang="de-AT" smtClean="0"/>
              <a:t>‹Nr.›</a:t>
            </a:fld>
            <a:endParaRPr lang="de-AT"/>
          </a:p>
        </p:txBody>
      </p:sp>
    </p:spTree>
    <p:extLst>
      <p:ext uri="{BB962C8B-B14F-4D97-AF65-F5344CB8AC3E}">
        <p14:creationId xmlns:p14="http://schemas.microsoft.com/office/powerpoint/2010/main" val="259838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48188B7-8D79-4947-8258-A215BCF50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06733E3-DEA9-427B-82B7-68E256D4EF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2EB1693-55AA-41CE-9DC4-4E186E714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DBA75-71DC-4CC8-8806-992E68CBEFBF}" type="datetimeFigureOut">
              <a:rPr lang="de-AT" smtClean="0"/>
              <a:t>14.04.2026</a:t>
            </a:fld>
            <a:endParaRPr lang="de-AT"/>
          </a:p>
        </p:txBody>
      </p:sp>
      <p:sp>
        <p:nvSpPr>
          <p:cNvPr id="5" name="Fußzeilenplatzhalter 4">
            <a:extLst>
              <a:ext uri="{FF2B5EF4-FFF2-40B4-BE49-F238E27FC236}">
                <a16:creationId xmlns:a16="http://schemas.microsoft.com/office/drawing/2014/main" id="{D09285A8-2D15-4194-9FA0-139E3B7BFA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3DEB4BB1-CA0B-4C2A-BFB2-CD719246A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0F4E0-97B4-499C-8598-55D1FCB815EF}" type="slidenum">
              <a:rPr lang="de-AT" smtClean="0"/>
              <a:t>‹Nr.›</a:t>
            </a:fld>
            <a:endParaRPr lang="de-AT"/>
          </a:p>
        </p:txBody>
      </p:sp>
    </p:spTree>
    <p:extLst>
      <p:ext uri="{BB962C8B-B14F-4D97-AF65-F5344CB8AC3E}">
        <p14:creationId xmlns:p14="http://schemas.microsoft.com/office/powerpoint/2010/main" val="2071845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de.wikipedia.org/wiki/Obelisco_Flamini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e.wikipedia.org/wiki/Liste_der_Obelisken_in_R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E9655-8F15-4437-8A2B-DE01C922EDAE}"/>
              </a:ext>
            </a:extLst>
          </p:cNvPr>
          <p:cNvSpPr>
            <a:spLocks noGrp="1"/>
          </p:cNvSpPr>
          <p:nvPr>
            <p:ph type="title"/>
          </p:nvPr>
        </p:nvSpPr>
        <p:spPr/>
        <p:txBody>
          <a:bodyPr/>
          <a:lstStyle/>
          <a:p>
            <a:r>
              <a:rPr lang="de-AT" sz="5400" b="1" dirty="0">
                <a:solidFill>
                  <a:schemeClr val="accent1">
                    <a:lumMod val="75000"/>
                  </a:schemeClr>
                </a:solidFill>
              </a:rPr>
              <a:t>Obelisken in Rom</a:t>
            </a:r>
          </a:p>
        </p:txBody>
      </p:sp>
      <p:sp>
        <p:nvSpPr>
          <p:cNvPr id="3" name="Inhaltsplatzhalter 2">
            <a:extLst>
              <a:ext uri="{FF2B5EF4-FFF2-40B4-BE49-F238E27FC236}">
                <a16:creationId xmlns:a16="http://schemas.microsoft.com/office/drawing/2014/main" id="{23BE0667-D4D1-4259-9156-0957CF4FE8B6}"/>
              </a:ext>
            </a:extLst>
          </p:cNvPr>
          <p:cNvSpPr>
            <a:spLocks noGrp="1"/>
          </p:cNvSpPr>
          <p:nvPr>
            <p:ph idx="1"/>
          </p:nvPr>
        </p:nvSpPr>
        <p:spPr>
          <a:xfrm>
            <a:off x="838200" y="1478153"/>
            <a:ext cx="8884920" cy="4351338"/>
          </a:xfrm>
        </p:spPr>
        <p:txBody>
          <a:bodyPr/>
          <a:lstStyle/>
          <a:p>
            <a:endParaRPr lang="de-DE" dirty="0"/>
          </a:p>
          <a:p>
            <a:pPr marL="0" indent="0">
              <a:buNone/>
            </a:pPr>
            <a:r>
              <a:rPr lang="de-DE" sz="1400" dirty="0">
                <a:solidFill>
                  <a:schemeClr val="accent1">
                    <a:lumMod val="75000"/>
                  </a:schemeClr>
                </a:solidFill>
              </a:rPr>
              <a:t>Obelisken sind riesige, aus einem einzigen Stein gehauene Pfeiler mit einer vergoldeten Spitze, die im alten Ägypten als steinerne Strahlen des Sonnengottes vor Tempeln aufgestellt wurden.</a:t>
            </a:r>
          </a:p>
          <a:p>
            <a:pPr marL="0" indent="0">
              <a:buNone/>
            </a:pPr>
            <a:r>
              <a:rPr lang="de-DE" sz="1400" dirty="0">
                <a:solidFill>
                  <a:schemeClr val="accent1">
                    <a:lumMod val="75000"/>
                  </a:schemeClr>
                </a:solidFill>
              </a:rPr>
              <a:t>Die 13 Obelisken in Rom stammen teilweise aus dem alten Ägypten und wurden von römischen Kaisern dorthin gebracht. </a:t>
            </a:r>
          </a:p>
          <a:p>
            <a:pPr marL="0" indent="0">
              <a:buNone/>
            </a:pPr>
            <a:r>
              <a:rPr lang="de-DE" sz="1400" dirty="0">
                <a:solidFill>
                  <a:schemeClr val="accent1">
                    <a:lumMod val="75000"/>
                  </a:schemeClr>
                </a:solidFill>
              </a:rPr>
              <a:t>Auf ihnen befinden sich Hieroglyphen, die von Pharaonen, Göttern und wichtigen Ereignissen erzählen. Diese Schriftzeichen blieben lange Zeit unverständlich und galten als geheimnisvoll. Erst 1822 gelang es Jean-François Champollion, die Hieroglyphen zu entschlüsseln. </a:t>
            </a:r>
          </a:p>
          <a:p>
            <a:pPr marL="0" indent="0">
              <a:buNone/>
            </a:pPr>
            <a:r>
              <a:rPr lang="de-DE" sz="1400" b="1" i="1" dirty="0">
                <a:solidFill>
                  <a:schemeClr val="accent1">
                    <a:lumMod val="75000"/>
                  </a:schemeClr>
                </a:solidFill>
              </a:rPr>
              <a:t>Aufgabe</a:t>
            </a:r>
            <a:r>
              <a:rPr lang="de-DE" sz="1400" dirty="0">
                <a:solidFill>
                  <a:schemeClr val="accent1">
                    <a:lumMod val="75000"/>
                  </a:schemeClr>
                </a:solidFill>
              </a:rPr>
              <a:t>: </a:t>
            </a:r>
          </a:p>
          <a:p>
            <a:pPr marL="0" indent="0">
              <a:buNone/>
            </a:pPr>
            <a:r>
              <a:rPr lang="de-DE" sz="1400" dirty="0">
                <a:solidFill>
                  <a:schemeClr val="accent1">
                    <a:lumMod val="75000"/>
                  </a:schemeClr>
                </a:solidFill>
              </a:rPr>
              <a:t>Auf den weiteren Folien findest du Obelisken und Inschriften. Finde Informationen zu einigen Obelisken mithilfe Wikipedia bzw. KI-Portalen (z. B. </a:t>
            </a:r>
            <a:r>
              <a:rPr lang="de-DE" sz="1400" dirty="0" err="1">
                <a:solidFill>
                  <a:schemeClr val="accent1">
                    <a:lumMod val="75000"/>
                  </a:schemeClr>
                </a:solidFill>
              </a:rPr>
              <a:t>ChatGPT</a:t>
            </a:r>
            <a:r>
              <a:rPr lang="de-DE" sz="1400" dirty="0">
                <a:solidFill>
                  <a:schemeClr val="accent1">
                    <a:lumMod val="75000"/>
                  </a:schemeClr>
                </a:solidFill>
              </a:rPr>
              <a:t>, https://gemini.google.com).</a:t>
            </a:r>
            <a:endParaRPr lang="de-DE" sz="1400" dirty="0"/>
          </a:p>
        </p:txBody>
      </p:sp>
      <p:pic>
        <p:nvPicPr>
          <p:cNvPr id="8" name="Grafik 7">
            <a:extLst>
              <a:ext uri="{FF2B5EF4-FFF2-40B4-BE49-F238E27FC236}">
                <a16:creationId xmlns:a16="http://schemas.microsoft.com/office/drawing/2014/main" id="{454D12A2-9FE6-4816-B476-E9BB99A605BB}"/>
              </a:ext>
            </a:extLst>
          </p:cNvPr>
          <p:cNvPicPr>
            <a:picLocks noChangeAspect="1"/>
          </p:cNvPicPr>
          <p:nvPr/>
        </p:nvPicPr>
        <p:blipFill rotWithShape="1">
          <a:blip r:embed="rId2">
            <a:extLst>
              <a:ext uri="{28A0092B-C50C-407E-A947-70E740481C1C}">
                <a14:useLocalDpi xmlns:a14="http://schemas.microsoft.com/office/drawing/2010/main" val="0"/>
              </a:ext>
            </a:extLst>
          </a:blip>
          <a:srcRect l="35026" t="16626" r="50689" b="52229"/>
          <a:stretch/>
        </p:blipFill>
        <p:spPr>
          <a:xfrm>
            <a:off x="9723120" y="500958"/>
            <a:ext cx="975360" cy="1417737"/>
          </a:xfrm>
          <a:prstGeom prst="rect">
            <a:avLst/>
          </a:prstGeom>
        </p:spPr>
      </p:pic>
      <p:pic>
        <p:nvPicPr>
          <p:cNvPr id="9" name="Grafik 8">
            <a:extLst>
              <a:ext uri="{FF2B5EF4-FFF2-40B4-BE49-F238E27FC236}">
                <a16:creationId xmlns:a16="http://schemas.microsoft.com/office/drawing/2014/main" id="{C97F0453-79DE-43EA-99F2-173B56C9146C}"/>
              </a:ext>
            </a:extLst>
          </p:cNvPr>
          <p:cNvPicPr>
            <a:picLocks noChangeAspect="1"/>
          </p:cNvPicPr>
          <p:nvPr/>
        </p:nvPicPr>
        <p:blipFill rotWithShape="1">
          <a:blip r:embed="rId3">
            <a:extLst>
              <a:ext uri="{28A0092B-C50C-407E-A947-70E740481C1C}">
                <a14:useLocalDpi xmlns:a14="http://schemas.microsoft.com/office/drawing/2010/main" val="0"/>
              </a:ext>
            </a:extLst>
          </a:blip>
          <a:srcRect l="48804" t="22652" r="38082" b="72602"/>
          <a:stretch/>
        </p:blipFill>
        <p:spPr>
          <a:xfrm>
            <a:off x="10585365" y="2504617"/>
            <a:ext cx="1024128" cy="247101"/>
          </a:xfrm>
          <a:prstGeom prst="rect">
            <a:avLst/>
          </a:prstGeom>
        </p:spPr>
      </p:pic>
      <p:pic>
        <p:nvPicPr>
          <p:cNvPr id="10" name="Grafik 9">
            <a:extLst>
              <a:ext uri="{FF2B5EF4-FFF2-40B4-BE49-F238E27FC236}">
                <a16:creationId xmlns:a16="http://schemas.microsoft.com/office/drawing/2014/main" id="{8569AFBB-36EA-448B-8F9D-800AC01D3653}"/>
              </a:ext>
            </a:extLst>
          </p:cNvPr>
          <p:cNvPicPr>
            <a:picLocks noChangeAspect="1"/>
          </p:cNvPicPr>
          <p:nvPr/>
        </p:nvPicPr>
        <p:blipFill rotWithShape="1">
          <a:blip r:embed="rId4">
            <a:extLst>
              <a:ext uri="{28A0092B-C50C-407E-A947-70E740481C1C}">
                <a14:useLocalDpi xmlns:a14="http://schemas.microsoft.com/office/drawing/2010/main" val="0"/>
              </a:ext>
            </a:extLst>
          </a:blip>
          <a:srcRect l="69646" t="48148" r="24421" b="38063"/>
          <a:stretch/>
        </p:blipFill>
        <p:spPr>
          <a:xfrm>
            <a:off x="9747504" y="2866245"/>
            <a:ext cx="463296" cy="717911"/>
          </a:xfrm>
          <a:prstGeom prst="rect">
            <a:avLst/>
          </a:prstGeom>
        </p:spPr>
      </p:pic>
      <p:pic>
        <p:nvPicPr>
          <p:cNvPr id="11" name="Grafik 10">
            <a:extLst>
              <a:ext uri="{FF2B5EF4-FFF2-40B4-BE49-F238E27FC236}">
                <a16:creationId xmlns:a16="http://schemas.microsoft.com/office/drawing/2014/main" id="{3FC39290-ACC3-4E22-A71E-AE24269BACCC}"/>
              </a:ext>
            </a:extLst>
          </p:cNvPr>
          <p:cNvPicPr>
            <a:picLocks noChangeAspect="1"/>
          </p:cNvPicPr>
          <p:nvPr/>
        </p:nvPicPr>
        <p:blipFill rotWithShape="1">
          <a:blip r:embed="rId3">
            <a:extLst>
              <a:ext uri="{28A0092B-C50C-407E-A947-70E740481C1C}">
                <a14:useLocalDpi xmlns:a14="http://schemas.microsoft.com/office/drawing/2010/main" val="0"/>
              </a:ext>
            </a:extLst>
          </a:blip>
          <a:srcRect l="49972" t="48499" r="36287" b="35722"/>
          <a:stretch/>
        </p:blipFill>
        <p:spPr>
          <a:xfrm>
            <a:off x="10210800" y="4106283"/>
            <a:ext cx="1011936" cy="774864"/>
          </a:xfrm>
          <a:prstGeom prst="rect">
            <a:avLst/>
          </a:prstGeom>
        </p:spPr>
      </p:pic>
    </p:spTree>
    <p:extLst>
      <p:ext uri="{BB962C8B-B14F-4D97-AF65-F5344CB8AC3E}">
        <p14:creationId xmlns:p14="http://schemas.microsoft.com/office/powerpoint/2010/main" val="236808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EBA6DB9-F8B9-4163-8EA6-B1CD793050EE}"/>
              </a:ext>
            </a:extLst>
          </p:cNvPr>
          <p:cNvPicPr>
            <a:picLocks noChangeAspect="1"/>
          </p:cNvPicPr>
          <p:nvPr/>
        </p:nvPicPr>
        <p:blipFill rotWithShape="1">
          <a:blip r:embed="rId2">
            <a:extLst>
              <a:ext uri="{28A0092B-C50C-407E-A947-70E740481C1C}">
                <a14:useLocalDpi xmlns:a14="http://schemas.microsoft.com/office/drawing/2010/main" val="0"/>
              </a:ext>
            </a:extLst>
          </a:blip>
          <a:srcRect b="11915"/>
          <a:stretch/>
        </p:blipFill>
        <p:spPr>
          <a:xfrm>
            <a:off x="-80011" y="0"/>
            <a:ext cx="11678421" cy="6858000"/>
          </a:xfrm>
          <a:prstGeom prst="rect">
            <a:avLst/>
          </a:prstGeom>
        </p:spPr>
      </p:pic>
      <p:sp>
        <p:nvSpPr>
          <p:cNvPr id="2" name="Titel 1">
            <a:extLst>
              <a:ext uri="{FF2B5EF4-FFF2-40B4-BE49-F238E27FC236}">
                <a16:creationId xmlns:a16="http://schemas.microsoft.com/office/drawing/2014/main" id="{C0B1EEF6-8106-454A-A348-39321B424C54}"/>
              </a:ext>
            </a:extLst>
          </p:cNvPr>
          <p:cNvSpPr>
            <a:spLocks noGrp="1"/>
          </p:cNvSpPr>
          <p:nvPr>
            <p:ph type="title"/>
          </p:nvPr>
        </p:nvSpPr>
        <p:spPr>
          <a:xfrm>
            <a:off x="140677" y="311199"/>
            <a:ext cx="3840480" cy="1128395"/>
          </a:xfrm>
          <a:solidFill>
            <a:srgbClr val="FFFFFF">
              <a:alpha val="18039"/>
            </a:srgbClr>
          </a:solidFill>
        </p:spPr>
        <p:txBody>
          <a:bodyPr>
            <a:normAutofit/>
          </a:bodyPr>
          <a:lstStyle/>
          <a:p>
            <a:r>
              <a:rPr lang="de-AT" sz="2400" b="1" dirty="0">
                <a:solidFill>
                  <a:schemeClr val="bg1"/>
                </a:solidFill>
              </a:rPr>
              <a:t>Obelisk: </a:t>
            </a:r>
            <a:r>
              <a:rPr lang="de-AT" sz="2400" b="1" dirty="0" err="1">
                <a:solidFill>
                  <a:schemeClr val="bg1"/>
                </a:solidFill>
              </a:rPr>
              <a:t>Obelisco</a:t>
            </a:r>
            <a:r>
              <a:rPr lang="de-AT" sz="2400" b="1" dirty="0">
                <a:solidFill>
                  <a:schemeClr val="bg1"/>
                </a:solidFill>
              </a:rPr>
              <a:t> </a:t>
            </a:r>
            <a:r>
              <a:rPr lang="de-AT" sz="2400" b="1" dirty="0" err="1">
                <a:solidFill>
                  <a:schemeClr val="bg1"/>
                </a:solidFill>
              </a:rPr>
              <a:t>Esquilino</a:t>
            </a:r>
            <a:br>
              <a:rPr lang="de-AT" sz="2400" b="1" dirty="0">
                <a:solidFill>
                  <a:schemeClr val="bg1"/>
                </a:solidFill>
              </a:rPr>
            </a:br>
            <a:r>
              <a:rPr lang="de-AT" sz="2400" b="1" dirty="0">
                <a:solidFill>
                  <a:schemeClr val="bg1"/>
                </a:solidFill>
              </a:rPr>
              <a:t>Herkunft: römisch</a:t>
            </a:r>
          </a:p>
        </p:txBody>
      </p:sp>
      <p:pic>
        <p:nvPicPr>
          <p:cNvPr id="7" name="Grafik 6">
            <a:extLst>
              <a:ext uri="{FF2B5EF4-FFF2-40B4-BE49-F238E27FC236}">
                <a16:creationId xmlns:a16="http://schemas.microsoft.com/office/drawing/2014/main" id="{88E6720C-C784-44D6-81FC-1B5EC1E1E358}"/>
              </a:ext>
            </a:extLst>
          </p:cNvPr>
          <p:cNvPicPr>
            <a:picLocks noChangeAspect="1"/>
          </p:cNvPicPr>
          <p:nvPr/>
        </p:nvPicPr>
        <p:blipFill>
          <a:blip r:embed="rId3"/>
          <a:stretch>
            <a:fillRect/>
          </a:stretch>
        </p:blipFill>
        <p:spPr>
          <a:xfrm>
            <a:off x="10934064" y="0"/>
            <a:ext cx="1257936" cy="6858000"/>
          </a:xfrm>
          <a:prstGeom prst="rect">
            <a:avLst/>
          </a:prstGeom>
          <a:ln w="38100">
            <a:solidFill>
              <a:schemeClr val="bg1"/>
            </a:solidFill>
          </a:ln>
        </p:spPr>
      </p:pic>
    </p:spTree>
    <p:extLst>
      <p:ext uri="{BB962C8B-B14F-4D97-AF65-F5344CB8AC3E}">
        <p14:creationId xmlns:p14="http://schemas.microsoft.com/office/powerpoint/2010/main" val="3130457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1EEF6-8106-454A-A348-39321B424C54}"/>
              </a:ext>
            </a:extLst>
          </p:cNvPr>
          <p:cNvSpPr>
            <a:spLocks noGrp="1"/>
          </p:cNvSpPr>
          <p:nvPr>
            <p:ph type="title"/>
          </p:nvPr>
        </p:nvSpPr>
        <p:spPr>
          <a:xfrm>
            <a:off x="91440" y="258445"/>
            <a:ext cx="3840480" cy="1128395"/>
          </a:xfrm>
          <a:solidFill>
            <a:srgbClr val="FFFFFF">
              <a:alpha val="18039"/>
            </a:srgbClr>
          </a:solidFill>
        </p:spPr>
        <p:txBody>
          <a:bodyPr>
            <a:normAutofit/>
          </a:bodyPr>
          <a:lstStyle/>
          <a:p>
            <a:r>
              <a:rPr lang="de-AT" sz="2400" b="1" dirty="0">
                <a:solidFill>
                  <a:schemeClr val="bg1"/>
                </a:solidFill>
              </a:rPr>
              <a:t>Obelisk:</a:t>
            </a:r>
          </a:p>
        </p:txBody>
      </p:sp>
      <p:pic>
        <p:nvPicPr>
          <p:cNvPr id="5" name="Grafik 4">
            <a:extLst>
              <a:ext uri="{FF2B5EF4-FFF2-40B4-BE49-F238E27FC236}">
                <a16:creationId xmlns:a16="http://schemas.microsoft.com/office/drawing/2014/main" id="{14600F8B-34CE-43C7-8D45-F89A8475620F}"/>
              </a:ext>
            </a:extLst>
          </p:cNvPr>
          <p:cNvPicPr>
            <a:picLocks noChangeAspect="1"/>
          </p:cNvPicPr>
          <p:nvPr/>
        </p:nvPicPr>
        <p:blipFill rotWithShape="1">
          <a:blip r:embed="rId2">
            <a:extLst>
              <a:ext uri="{28A0092B-C50C-407E-A947-70E740481C1C}">
                <a14:useLocalDpi xmlns:a14="http://schemas.microsoft.com/office/drawing/2010/main" val="0"/>
              </a:ext>
            </a:extLst>
          </a:blip>
          <a:srcRect t="2268" b="5510"/>
          <a:stretch/>
        </p:blipFill>
        <p:spPr>
          <a:xfrm>
            <a:off x="-1" y="0"/>
            <a:ext cx="11154707" cy="6858000"/>
          </a:xfrm>
          <a:prstGeom prst="rect">
            <a:avLst/>
          </a:prstGeom>
        </p:spPr>
      </p:pic>
      <p:pic>
        <p:nvPicPr>
          <p:cNvPr id="7" name="Grafik 6">
            <a:extLst>
              <a:ext uri="{FF2B5EF4-FFF2-40B4-BE49-F238E27FC236}">
                <a16:creationId xmlns:a16="http://schemas.microsoft.com/office/drawing/2014/main" id="{88E6720C-C784-44D6-81FC-1B5EC1E1E3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482" r="7267"/>
          <a:stretch/>
        </p:blipFill>
        <p:spPr>
          <a:xfrm>
            <a:off x="11124738" y="0"/>
            <a:ext cx="1067262" cy="6858000"/>
          </a:xfrm>
          <a:prstGeom prst="rect">
            <a:avLst/>
          </a:prstGeom>
          <a:ln w="38100">
            <a:solidFill>
              <a:schemeClr val="bg1"/>
            </a:solidFill>
          </a:ln>
        </p:spPr>
      </p:pic>
      <p:sp>
        <p:nvSpPr>
          <p:cNvPr id="8" name="Titel 1">
            <a:extLst>
              <a:ext uri="{FF2B5EF4-FFF2-40B4-BE49-F238E27FC236}">
                <a16:creationId xmlns:a16="http://schemas.microsoft.com/office/drawing/2014/main" id="{F0086FE9-8EAD-4FD7-A5A6-7D9E26BC78AF}"/>
              </a:ext>
            </a:extLst>
          </p:cNvPr>
          <p:cNvSpPr txBox="1">
            <a:spLocks/>
          </p:cNvSpPr>
          <p:nvPr/>
        </p:nvSpPr>
        <p:spPr>
          <a:xfrm>
            <a:off x="1871472" y="93853"/>
            <a:ext cx="5619574" cy="1198499"/>
          </a:xfrm>
          <a:prstGeom prst="rect">
            <a:avLst/>
          </a:prstGeom>
          <a:solidFill>
            <a:srgbClr val="FFFFFF">
              <a:alpha val="18039"/>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2400" b="1" dirty="0">
                <a:solidFill>
                  <a:schemeClr val="bg1"/>
                </a:solidFill>
              </a:rPr>
              <a:t>Obelisk: </a:t>
            </a:r>
            <a:r>
              <a:rPr lang="de-AT" sz="2400" b="1" dirty="0" err="1">
                <a:solidFill>
                  <a:schemeClr val="bg1"/>
                </a:solidFill>
              </a:rPr>
              <a:t>Obelisco</a:t>
            </a:r>
            <a:r>
              <a:rPr lang="de-AT" sz="2400" b="1" dirty="0">
                <a:solidFill>
                  <a:schemeClr val="bg1"/>
                </a:solidFill>
              </a:rPr>
              <a:t> di </a:t>
            </a:r>
            <a:r>
              <a:rPr lang="de-AT" sz="2400" b="1" dirty="0" err="1">
                <a:solidFill>
                  <a:schemeClr val="bg1"/>
                </a:solidFill>
              </a:rPr>
              <a:t>Montecitorio</a:t>
            </a:r>
            <a:endParaRPr lang="de-AT" sz="2400" b="1" dirty="0">
              <a:solidFill>
                <a:schemeClr val="bg1"/>
              </a:solidFill>
            </a:endParaRPr>
          </a:p>
          <a:p>
            <a:r>
              <a:rPr lang="de-AT" sz="2400" b="1" dirty="0">
                <a:solidFill>
                  <a:schemeClr val="bg1"/>
                </a:solidFill>
              </a:rPr>
              <a:t>Herkunft: Ägypten</a:t>
            </a:r>
          </a:p>
        </p:txBody>
      </p:sp>
    </p:spTree>
    <p:extLst>
      <p:ext uri="{BB962C8B-B14F-4D97-AF65-F5344CB8AC3E}">
        <p14:creationId xmlns:p14="http://schemas.microsoft.com/office/powerpoint/2010/main" val="3414978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929466C4-5034-49CA-B053-20D4DA2E77C3}"/>
              </a:ext>
            </a:extLst>
          </p:cNvPr>
          <p:cNvSpPr>
            <a:spLocks noGrp="1"/>
          </p:cNvSpPr>
          <p:nvPr>
            <p:ph type="subTitle" idx="1"/>
          </p:nvPr>
        </p:nvSpPr>
        <p:spPr>
          <a:xfrm>
            <a:off x="281941" y="1606191"/>
            <a:ext cx="1469136" cy="1744796"/>
          </a:xfrm>
          <a:solidFill>
            <a:srgbClr val="FFFFFF">
              <a:alpha val="69804"/>
            </a:srgbClr>
          </a:solidFill>
        </p:spPr>
        <p:txBody>
          <a:bodyPr>
            <a:normAutofit/>
          </a:bodyPr>
          <a:lstStyle/>
          <a:p>
            <a:pPr algn="l"/>
            <a:r>
              <a:rPr lang="de-AT" b="1" dirty="0" err="1">
                <a:solidFill>
                  <a:schemeClr val="accent1">
                    <a:lumMod val="75000"/>
                  </a:schemeClr>
                </a:solidFill>
              </a:rPr>
              <a:t>Obelisco</a:t>
            </a:r>
            <a:r>
              <a:rPr lang="de-AT" b="1" dirty="0">
                <a:solidFill>
                  <a:schemeClr val="accent1">
                    <a:lumMod val="75000"/>
                  </a:schemeClr>
                </a:solidFill>
              </a:rPr>
              <a:t> Flaminio</a:t>
            </a:r>
          </a:p>
          <a:p>
            <a:pPr algn="l"/>
            <a:r>
              <a:rPr lang="de-AT" sz="1500" b="1" dirty="0">
                <a:solidFill>
                  <a:schemeClr val="accent1">
                    <a:lumMod val="75000"/>
                  </a:schemeClr>
                </a:solidFill>
              </a:rPr>
              <a:t>Zeichen</a:t>
            </a:r>
          </a:p>
          <a:p>
            <a:pPr algn="l"/>
            <a:r>
              <a:rPr lang="de-AT" sz="1200" b="1" i="1" dirty="0">
                <a:solidFill>
                  <a:schemeClr val="accent1">
                    <a:lumMod val="75000"/>
                  </a:schemeClr>
                </a:solidFill>
              </a:rPr>
              <a:t>Finde die Bedeutung dieser Zeichen.</a:t>
            </a:r>
            <a:endParaRPr lang="de-AT" sz="1200" i="1" dirty="0">
              <a:solidFill>
                <a:schemeClr val="accent1">
                  <a:lumMod val="75000"/>
                </a:schemeClr>
              </a:solidFill>
            </a:endParaRPr>
          </a:p>
          <a:p>
            <a:endParaRPr lang="de-AT" sz="1200" dirty="0"/>
          </a:p>
        </p:txBody>
      </p:sp>
      <p:pic>
        <p:nvPicPr>
          <p:cNvPr id="4" name="Grafik 3">
            <a:extLst>
              <a:ext uri="{FF2B5EF4-FFF2-40B4-BE49-F238E27FC236}">
                <a16:creationId xmlns:a16="http://schemas.microsoft.com/office/drawing/2014/main" id="{E10A1F17-F615-4F29-B656-6407580B45FA}"/>
              </a:ext>
            </a:extLst>
          </p:cNvPr>
          <p:cNvPicPr>
            <a:picLocks noChangeAspect="1"/>
          </p:cNvPicPr>
          <p:nvPr/>
        </p:nvPicPr>
        <p:blipFill>
          <a:blip r:embed="rId2"/>
          <a:stretch>
            <a:fillRect/>
          </a:stretch>
        </p:blipFill>
        <p:spPr>
          <a:xfrm>
            <a:off x="2049776" y="1429327"/>
            <a:ext cx="2331725" cy="377953"/>
          </a:xfrm>
          <a:prstGeom prst="rect">
            <a:avLst/>
          </a:prstGeom>
        </p:spPr>
      </p:pic>
      <p:pic>
        <p:nvPicPr>
          <p:cNvPr id="7" name="Grafik 6">
            <a:extLst>
              <a:ext uri="{FF2B5EF4-FFF2-40B4-BE49-F238E27FC236}">
                <a16:creationId xmlns:a16="http://schemas.microsoft.com/office/drawing/2014/main" id="{5AF5A238-62E6-4B0B-949B-C3335FEA861E}"/>
              </a:ext>
            </a:extLst>
          </p:cNvPr>
          <p:cNvPicPr>
            <a:picLocks noChangeAspect="1"/>
          </p:cNvPicPr>
          <p:nvPr/>
        </p:nvPicPr>
        <p:blipFill>
          <a:blip r:embed="rId3"/>
          <a:stretch>
            <a:fillRect/>
          </a:stretch>
        </p:blipFill>
        <p:spPr>
          <a:xfrm>
            <a:off x="2078821" y="1874077"/>
            <a:ext cx="1228346" cy="1789180"/>
          </a:xfrm>
          <a:prstGeom prst="rect">
            <a:avLst/>
          </a:prstGeom>
        </p:spPr>
      </p:pic>
      <p:pic>
        <p:nvPicPr>
          <p:cNvPr id="9" name="Grafik 8">
            <a:extLst>
              <a:ext uri="{FF2B5EF4-FFF2-40B4-BE49-F238E27FC236}">
                <a16:creationId xmlns:a16="http://schemas.microsoft.com/office/drawing/2014/main" id="{C50D85BC-C6D9-4221-B3C7-0BAE5D60A845}"/>
              </a:ext>
            </a:extLst>
          </p:cNvPr>
          <p:cNvPicPr>
            <a:picLocks noChangeAspect="1"/>
          </p:cNvPicPr>
          <p:nvPr/>
        </p:nvPicPr>
        <p:blipFill>
          <a:blip r:embed="rId4"/>
          <a:stretch>
            <a:fillRect/>
          </a:stretch>
        </p:blipFill>
        <p:spPr>
          <a:xfrm>
            <a:off x="2078821" y="3730054"/>
            <a:ext cx="1517903" cy="1136156"/>
          </a:xfrm>
          <a:prstGeom prst="rect">
            <a:avLst/>
          </a:prstGeom>
        </p:spPr>
      </p:pic>
      <p:pic>
        <p:nvPicPr>
          <p:cNvPr id="15" name="Grafik 14">
            <a:extLst>
              <a:ext uri="{FF2B5EF4-FFF2-40B4-BE49-F238E27FC236}">
                <a16:creationId xmlns:a16="http://schemas.microsoft.com/office/drawing/2014/main" id="{AE57B0DA-9D31-4EF0-A8E1-BD8A8A359844}"/>
              </a:ext>
            </a:extLst>
          </p:cNvPr>
          <p:cNvPicPr>
            <a:picLocks noChangeAspect="1"/>
          </p:cNvPicPr>
          <p:nvPr/>
        </p:nvPicPr>
        <p:blipFill>
          <a:blip r:embed="rId5"/>
          <a:stretch>
            <a:fillRect/>
          </a:stretch>
        </p:blipFill>
        <p:spPr>
          <a:xfrm>
            <a:off x="2078956" y="4933007"/>
            <a:ext cx="1849154" cy="1511809"/>
          </a:xfrm>
          <a:prstGeom prst="rect">
            <a:avLst/>
          </a:prstGeom>
        </p:spPr>
      </p:pic>
      <p:sp>
        <p:nvSpPr>
          <p:cNvPr id="17" name="Textfeld 16">
            <a:extLst>
              <a:ext uri="{FF2B5EF4-FFF2-40B4-BE49-F238E27FC236}">
                <a16:creationId xmlns:a16="http://schemas.microsoft.com/office/drawing/2014/main" id="{1DCCFE73-167F-4F4E-B7EE-4DD8049C61C5}"/>
              </a:ext>
            </a:extLst>
          </p:cNvPr>
          <p:cNvSpPr txBox="1"/>
          <p:nvPr/>
        </p:nvSpPr>
        <p:spPr>
          <a:xfrm>
            <a:off x="4291586" y="2509769"/>
            <a:ext cx="6096000" cy="646331"/>
          </a:xfrm>
          <a:prstGeom prst="rect">
            <a:avLst/>
          </a:prstGeom>
          <a:noFill/>
        </p:spPr>
        <p:txBody>
          <a:bodyPr wrap="square">
            <a:spAutoFit/>
          </a:bodyPr>
          <a:lstStyle/>
          <a:p>
            <a:r>
              <a:rPr lang="de-AT" dirty="0"/>
              <a:t>aufsteigen“, „erhöhen“, „erheben</a:t>
            </a:r>
            <a:r>
              <a:rPr lang="de-DE" dirty="0"/>
              <a:t>der </a:t>
            </a:r>
          </a:p>
          <a:p>
            <a:r>
              <a:rPr lang="de-DE" dirty="0"/>
              <a:t>(vom Sonnengott) erhobene / strahlende König</a:t>
            </a:r>
            <a:endParaRPr lang="de-AT" dirty="0"/>
          </a:p>
        </p:txBody>
      </p:sp>
      <p:sp>
        <p:nvSpPr>
          <p:cNvPr id="18" name="Rectangle 1">
            <a:extLst>
              <a:ext uri="{FF2B5EF4-FFF2-40B4-BE49-F238E27FC236}">
                <a16:creationId xmlns:a16="http://schemas.microsoft.com/office/drawing/2014/main" id="{5884B929-BF2D-4C3B-B199-875F68B041B5}"/>
              </a:ext>
            </a:extLst>
          </p:cNvPr>
          <p:cNvSpPr>
            <a:spLocks noChangeArrowheads="1"/>
          </p:cNvSpPr>
          <p:nvPr/>
        </p:nvSpPr>
        <p:spPr bwMode="auto">
          <a:xfrm>
            <a:off x="4291586" y="3701901"/>
            <a:ext cx="566373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Arial" panose="020B0604020202020204" pitchFamily="34" charset="0"/>
              </a:rPr>
              <a:t>Am wahrscheinlichsten ist: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Arial" panose="020B0604020202020204" pitchFamily="34" charset="0"/>
              </a:rPr>
              <a:t>Eine </a:t>
            </a:r>
            <a:r>
              <a:rPr kumimoji="0" lang="de-DE" altLang="de-DE" sz="1400" b="1" i="0" u="none" strike="noStrike" cap="none" normalizeH="0" baseline="0" dirty="0">
                <a:ln>
                  <a:noFill/>
                </a:ln>
                <a:solidFill>
                  <a:schemeClr val="tx1"/>
                </a:solidFill>
                <a:effectLst/>
                <a:latin typeface="Arial" panose="020B0604020202020204" pitchFamily="34" charset="0"/>
              </a:rPr>
              <a:t>symbolische, religiöse Darstellung im Sonnenkult</a:t>
            </a:r>
            <a:r>
              <a:rPr kumimoji="0" lang="de-DE" altLang="de-DE" sz="1400" b="0" i="0" u="none" strike="noStrike" cap="none" normalizeH="0" baseline="0" dirty="0">
                <a:ln>
                  <a:noFill/>
                </a:ln>
                <a:solidFill>
                  <a:schemeClr val="tx1"/>
                </a:solidFill>
                <a:effectLst/>
                <a:latin typeface="Arial" panose="020B0604020202020204" pitchFamily="34" charset="0"/>
              </a:rPr>
              <a:t>, entweder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Arial" panose="020B0604020202020204" pitchFamily="34" charset="0"/>
              </a:rPr>
              <a:t>eine </a:t>
            </a:r>
            <a:r>
              <a:rPr kumimoji="0" lang="de-DE" altLang="de-DE" sz="1400" b="1" i="0" u="none" strike="noStrike" cap="none" normalizeH="0" baseline="0" dirty="0">
                <a:ln>
                  <a:noFill/>
                </a:ln>
                <a:solidFill>
                  <a:schemeClr val="tx1"/>
                </a:solidFill>
                <a:effectLst/>
                <a:latin typeface="Arial" panose="020B0604020202020204" pitchFamily="34" charset="0"/>
              </a:rPr>
              <a:t>allgemeine Götterdarstellung (Ra/Hathor-nah)</a:t>
            </a:r>
            <a:r>
              <a:rPr kumimoji="0" lang="de-DE" altLang="de-DE" sz="1400" b="0" i="0" u="none" strike="noStrike" cap="none" normalizeH="0" baseline="0" dirty="0">
                <a:ln>
                  <a:noFill/>
                </a:ln>
                <a:solidFill>
                  <a:schemeClr val="tx1"/>
                </a:solidFill>
                <a:effectLst/>
                <a:latin typeface="Arial" panose="020B0604020202020204" pitchFamily="34" charset="0"/>
              </a:rPr>
              <a:t> oder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400" b="0" i="0" u="none" strike="noStrike" cap="none" normalizeH="0" baseline="0" dirty="0">
                <a:ln>
                  <a:noFill/>
                </a:ln>
                <a:solidFill>
                  <a:schemeClr val="tx1"/>
                </a:solidFill>
                <a:effectLst/>
                <a:latin typeface="Arial" panose="020B0604020202020204" pitchFamily="34" charset="0"/>
              </a:rPr>
              <a:t>ein </a:t>
            </a:r>
            <a:r>
              <a:rPr kumimoji="0" lang="de-DE" altLang="de-DE" sz="1400" b="1" i="0" u="none" strike="noStrike" cap="none" normalizeH="0" baseline="0" dirty="0">
                <a:ln>
                  <a:noFill/>
                </a:ln>
                <a:solidFill>
                  <a:schemeClr val="tx1"/>
                </a:solidFill>
                <a:effectLst/>
                <a:latin typeface="Arial" panose="020B0604020202020204" pitchFamily="34" charset="0"/>
              </a:rPr>
              <a:t>vergöttlichter Pharao im göttlichen Stil</a:t>
            </a:r>
            <a:endParaRPr kumimoji="0" lang="de-DE" altLang="de-DE"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9" name="Textfeld 18">
            <a:extLst>
              <a:ext uri="{FF2B5EF4-FFF2-40B4-BE49-F238E27FC236}">
                <a16:creationId xmlns:a16="http://schemas.microsoft.com/office/drawing/2014/main" id="{2B9F1041-AF30-40F9-9367-0A6200D566C4}"/>
              </a:ext>
            </a:extLst>
          </p:cNvPr>
          <p:cNvSpPr txBox="1"/>
          <p:nvPr/>
        </p:nvSpPr>
        <p:spPr>
          <a:xfrm>
            <a:off x="4584194" y="1433637"/>
            <a:ext cx="6096000" cy="369332"/>
          </a:xfrm>
          <a:prstGeom prst="rect">
            <a:avLst/>
          </a:prstGeom>
          <a:noFill/>
        </p:spPr>
        <p:txBody>
          <a:bodyPr wrap="square">
            <a:spAutoFit/>
          </a:bodyPr>
          <a:lstStyle/>
          <a:p>
            <a:r>
              <a:rPr lang="de-AT" dirty="0"/>
              <a:t>Wasserwellen</a:t>
            </a:r>
          </a:p>
        </p:txBody>
      </p:sp>
      <p:sp>
        <p:nvSpPr>
          <p:cNvPr id="20" name="Rectangle 2">
            <a:extLst>
              <a:ext uri="{FF2B5EF4-FFF2-40B4-BE49-F238E27FC236}">
                <a16:creationId xmlns:a16="http://schemas.microsoft.com/office/drawing/2014/main" id="{C899AA9D-1D3B-4296-A47F-5BB85BBB7943}"/>
              </a:ext>
            </a:extLst>
          </p:cNvPr>
          <p:cNvSpPr>
            <a:spLocks noChangeArrowheads="1"/>
          </p:cNvSpPr>
          <p:nvPr/>
        </p:nvSpPr>
        <p:spPr bwMode="auto">
          <a:xfrm>
            <a:off x="4381501" y="5193004"/>
            <a:ext cx="6158483" cy="89769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1F1F1F"/>
                </a:solidFill>
                <a:effectLst/>
                <a:latin typeface="inherit"/>
              </a:rPr>
              <a:t>Die Formen, die Pflanzen oder Lotusblüten ähneln, symbolisieren Schöpfung, Wiedergeburt und Oberägypten.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1F1F1F"/>
                </a:solidFill>
                <a:effectLst/>
                <a:latin typeface="inherit"/>
              </a:rPr>
              <a:t>Das kreisförmige Element an der Basis kann Opfergaben oder Ritualgegenstände darstellen.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1F1F1F"/>
                </a:solidFill>
                <a:effectLst/>
                <a:latin typeface="inherit"/>
              </a:rPr>
              <a:t>Die rechte Figur weist eine Stern- oder Rosettenform auf, die mit Göttlichkeit oder kosmischer Symbolik in Verbindung gebracht werden kann.</a:t>
            </a:r>
            <a:r>
              <a:rPr kumimoji="0" lang="de-DE" altLang="de-DE" sz="1200" b="0" i="0" u="none" strike="noStrike" cap="none" normalizeH="0" baseline="0" dirty="0">
                <a:ln>
                  <a:noFill/>
                </a:ln>
                <a:solidFill>
                  <a:schemeClr val="tx1"/>
                </a:solidFill>
                <a:effectLst/>
              </a:rPr>
              <a:t> </a:t>
            </a:r>
            <a:endParaRPr kumimoji="0" lang="de-DE" altLang="de-DE" sz="1200" b="0" i="0" u="none" strike="noStrike" cap="none" normalizeH="0" baseline="0" dirty="0">
              <a:ln>
                <a:noFill/>
              </a:ln>
              <a:solidFill>
                <a:schemeClr val="tx1"/>
              </a:solidFill>
              <a:effectLst/>
              <a:latin typeface="Arial" panose="020B0604020202020204" pitchFamily="34" charset="0"/>
            </a:endParaRPr>
          </a:p>
        </p:txBody>
      </p:sp>
      <p:sp>
        <p:nvSpPr>
          <p:cNvPr id="21" name="Textfeld 20">
            <a:extLst>
              <a:ext uri="{FF2B5EF4-FFF2-40B4-BE49-F238E27FC236}">
                <a16:creationId xmlns:a16="http://schemas.microsoft.com/office/drawing/2014/main" id="{519E695A-7A64-45D7-A016-BFF8EA6F295E}"/>
              </a:ext>
            </a:extLst>
          </p:cNvPr>
          <p:cNvSpPr txBox="1"/>
          <p:nvPr/>
        </p:nvSpPr>
        <p:spPr>
          <a:xfrm>
            <a:off x="281941" y="175313"/>
            <a:ext cx="3456431" cy="830997"/>
          </a:xfrm>
          <a:prstGeom prst="rect">
            <a:avLst/>
          </a:prstGeom>
          <a:solidFill>
            <a:schemeClr val="accent5">
              <a:lumMod val="20000"/>
              <a:lumOff val="80000"/>
            </a:schemeClr>
          </a:solidFill>
        </p:spPr>
        <p:txBody>
          <a:bodyPr wrap="square" rtlCol="0">
            <a:spAutoFit/>
          </a:bodyPr>
          <a:lstStyle/>
          <a:p>
            <a:r>
              <a:rPr lang="de-AT" sz="2400" b="1" dirty="0">
                <a:solidFill>
                  <a:schemeClr val="accent1">
                    <a:lumMod val="75000"/>
                  </a:schemeClr>
                </a:solidFill>
              </a:rPr>
              <a:t>Für Experten noch weitere Symbole!</a:t>
            </a:r>
          </a:p>
        </p:txBody>
      </p:sp>
      <p:sp>
        <p:nvSpPr>
          <p:cNvPr id="23" name="Textfeld 22">
            <a:extLst>
              <a:ext uri="{FF2B5EF4-FFF2-40B4-BE49-F238E27FC236}">
                <a16:creationId xmlns:a16="http://schemas.microsoft.com/office/drawing/2014/main" id="{1A0D2A65-DA15-4D4A-89E9-50EAB3D16933}"/>
              </a:ext>
            </a:extLst>
          </p:cNvPr>
          <p:cNvSpPr txBox="1"/>
          <p:nvPr/>
        </p:nvSpPr>
        <p:spPr>
          <a:xfrm>
            <a:off x="4175763" y="62419"/>
            <a:ext cx="3456431" cy="1015663"/>
          </a:xfrm>
          <a:prstGeom prst="rect">
            <a:avLst/>
          </a:prstGeom>
          <a:solidFill>
            <a:schemeClr val="accent5">
              <a:lumMod val="20000"/>
              <a:lumOff val="80000"/>
            </a:schemeClr>
          </a:solidFill>
        </p:spPr>
        <p:txBody>
          <a:bodyPr wrap="square" rtlCol="0">
            <a:spAutoFit/>
          </a:bodyPr>
          <a:lstStyle/>
          <a:p>
            <a:r>
              <a:rPr lang="de-AT" sz="1000" b="1" i="1" dirty="0">
                <a:solidFill>
                  <a:srgbClr val="0070C0"/>
                </a:solidFill>
              </a:rPr>
              <a:t>Anleitung</a:t>
            </a:r>
            <a:r>
              <a:rPr lang="de-AT" sz="1000" i="1" dirty="0">
                <a:solidFill>
                  <a:srgbClr val="0070C0"/>
                </a:solidFill>
              </a:rPr>
              <a:t>:</a:t>
            </a:r>
          </a:p>
          <a:p>
            <a:pPr marL="171450" indent="-171450">
              <a:buFont typeface="Arial" panose="020B0604020202020204" pitchFamily="34" charset="0"/>
              <a:buChar char="•"/>
            </a:pPr>
            <a:r>
              <a:rPr lang="de-AT" sz="1000" i="1" dirty="0">
                <a:solidFill>
                  <a:srgbClr val="0070C0"/>
                </a:solidFill>
              </a:rPr>
              <a:t>Speichere zuerst die Bilder auf deinen Computer: Rechtsklick auf das Bild &gt; Als Grafik speichern</a:t>
            </a:r>
          </a:p>
          <a:p>
            <a:pPr marL="171450" indent="-171450">
              <a:buFont typeface="Arial" panose="020B0604020202020204" pitchFamily="34" charset="0"/>
              <a:buChar char="•"/>
            </a:pPr>
            <a:r>
              <a:rPr lang="de-AT" sz="1000" i="1" dirty="0">
                <a:solidFill>
                  <a:srgbClr val="0070C0"/>
                </a:solidFill>
              </a:rPr>
              <a:t>Lade jeweils ein Bilde in ein KI-Portal hoch. </a:t>
            </a:r>
          </a:p>
          <a:p>
            <a:pPr marL="171450" indent="-171450">
              <a:buFont typeface="Arial" panose="020B0604020202020204" pitchFamily="34" charset="0"/>
              <a:buChar char="•"/>
            </a:pPr>
            <a:r>
              <a:rPr lang="de-AT" sz="1000" i="1" dirty="0">
                <a:solidFill>
                  <a:srgbClr val="0070C0"/>
                </a:solidFill>
              </a:rPr>
              <a:t>Frage so etwa: </a:t>
            </a:r>
            <a:r>
              <a:rPr lang="de-AT" sz="1000" b="1" i="1" dirty="0">
                <a:solidFill>
                  <a:srgbClr val="0070C0"/>
                </a:solidFill>
              </a:rPr>
              <a:t>Finde die Bedeutung dieses Symbols, zu finden auf dem Obelisk Flaminio</a:t>
            </a:r>
          </a:p>
        </p:txBody>
      </p:sp>
    </p:spTree>
    <p:extLst>
      <p:ext uri="{BB962C8B-B14F-4D97-AF65-F5344CB8AC3E}">
        <p14:creationId xmlns:p14="http://schemas.microsoft.com/office/powerpoint/2010/main" val="32921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2BB3E-2040-43D4-BFD9-AE3E5E42F4C4}"/>
              </a:ext>
            </a:extLst>
          </p:cNvPr>
          <p:cNvSpPr>
            <a:spLocks noGrp="1"/>
          </p:cNvSpPr>
          <p:nvPr>
            <p:ph type="title"/>
          </p:nvPr>
        </p:nvSpPr>
        <p:spPr/>
        <p:txBody>
          <a:bodyPr/>
          <a:lstStyle/>
          <a:p>
            <a:r>
              <a:rPr lang="de-DE" dirty="0"/>
              <a:t>Abfrage nur zur Kartusche (Gemini)</a:t>
            </a:r>
            <a:br>
              <a:rPr lang="de-DE" dirty="0"/>
            </a:br>
            <a:r>
              <a:rPr lang="de-DE" sz="1200" dirty="0"/>
              <a:t>Lade diese Bild in Gemini hoch</a:t>
            </a:r>
            <a:endParaRPr lang="de-AT" sz="1200" dirty="0"/>
          </a:p>
        </p:txBody>
      </p:sp>
      <p:sp>
        <p:nvSpPr>
          <p:cNvPr id="8" name="Textfeld 7">
            <a:extLst>
              <a:ext uri="{FF2B5EF4-FFF2-40B4-BE49-F238E27FC236}">
                <a16:creationId xmlns:a16="http://schemas.microsoft.com/office/drawing/2014/main" id="{C35B3338-0B2D-4C25-A4E6-C81BFABBC387}"/>
              </a:ext>
            </a:extLst>
          </p:cNvPr>
          <p:cNvSpPr txBox="1"/>
          <p:nvPr/>
        </p:nvSpPr>
        <p:spPr>
          <a:xfrm>
            <a:off x="2987040" y="1767840"/>
            <a:ext cx="7680960" cy="2677656"/>
          </a:xfrm>
          <a:prstGeom prst="rect">
            <a:avLst/>
          </a:prstGeom>
          <a:noFill/>
        </p:spPr>
        <p:txBody>
          <a:bodyPr wrap="square" rtlCol="0">
            <a:spAutoFit/>
          </a:bodyPr>
          <a:lstStyle/>
          <a:p>
            <a:r>
              <a:rPr lang="de-DE" sz="1400" dirty="0"/>
              <a:t>Das ist ein hervorragendes Beispiel! Was du hier siehst, ist eine sogenannte Kartusche. Das ist die ovale Umrandung, die im alten Ägypten signalisierte: „Achtung, hier steht der Name eines Königs (Pharaos).“</a:t>
            </a:r>
          </a:p>
          <a:p>
            <a:r>
              <a:rPr lang="de-DE" sz="1400" dirty="0"/>
              <a:t>Die Symbole in dieser Kartusche bilden den Thronnamen von Ramses II. (Ramses dem Großen). Man liest sie in diesem Fall von oben nach unten. Hier ist die Aufschlüsselung der einzelnen Zeichen:</a:t>
            </a:r>
          </a:p>
          <a:p>
            <a:r>
              <a:rPr lang="de-DE" sz="1400" dirty="0"/>
              <a:t>________________________________________</a:t>
            </a:r>
          </a:p>
          <a:p>
            <a:r>
              <a:rPr lang="de-DE" sz="1400" dirty="0"/>
              <a:t>Die Symbole und ihre Bedeutung</a:t>
            </a:r>
          </a:p>
          <a:p>
            <a:r>
              <a:rPr lang="de-DE" sz="1400" dirty="0"/>
              <a:t>1.	Die Sonnenscheibe (oben links):</a:t>
            </a:r>
          </a:p>
          <a:p>
            <a:r>
              <a:rPr lang="de-DE" sz="1400" dirty="0"/>
              <a:t>	Zeichen: Ein Kreis (oft mit einem Punkt in der Mitte).</a:t>
            </a:r>
          </a:p>
          <a:p>
            <a:r>
              <a:rPr lang="de-DE" sz="1400" dirty="0"/>
              <a:t>	Lautwert: Ra (oder Re).</a:t>
            </a:r>
          </a:p>
          <a:p>
            <a:r>
              <a:rPr lang="de-DE" sz="1400" dirty="0"/>
              <a:t>	Bedeutung: Der Sonnengott Re. In Königsnamen wird Gott Re aus Respekt meist an den</a:t>
            </a:r>
            <a:br>
              <a:rPr lang="de-DE" sz="1400" dirty="0"/>
            </a:br>
            <a:r>
              <a:rPr lang="de-DE" sz="1400" dirty="0"/>
              <a:t>Anfang gestellt (</a:t>
            </a:r>
            <a:r>
              <a:rPr lang="de-DE" sz="1400" dirty="0" err="1"/>
              <a:t>Honorative</a:t>
            </a:r>
            <a:r>
              <a:rPr lang="de-DE" sz="1400" dirty="0"/>
              <a:t> Voranstellung), auch wenn er beim Sprechen manchmal später eingefügt wurde.</a:t>
            </a:r>
          </a:p>
        </p:txBody>
      </p:sp>
      <p:pic>
        <p:nvPicPr>
          <p:cNvPr id="19" name="Grafik 18">
            <a:extLst>
              <a:ext uri="{FF2B5EF4-FFF2-40B4-BE49-F238E27FC236}">
                <a16:creationId xmlns:a16="http://schemas.microsoft.com/office/drawing/2014/main" id="{69B50BC7-107D-4582-A300-CB84E7A2B6B4}"/>
              </a:ext>
            </a:extLst>
          </p:cNvPr>
          <p:cNvPicPr>
            <a:picLocks noChangeAspect="1"/>
          </p:cNvPicPr>
          <p:nvPr/>
        </p:nvPicPr>
        <p:blipFill rotWithShape="1">
          <a:blip r:embed="rId2">
            <a:extLst>
              <a:ext uri="{28A0092B-C50C-407E-A947-70E740481C1C}">
                <a14:useLocalDpi xmlns:a14="http://schemas.microsoft.com/office/drawing/2010/main" val="0"/>
              </a:ext>
            </a:extLst>
          </a:blip>
          <a:srcRect l="35026" t="16626" r="50689" b="52229"/>
          <a:stretch/>
        </p:blipFill>
        <p:spPr>
          <a:xfrm>
            <a:off x="896112" y="1889343"/>
            <a:ext cx="1792224" cy="2605092"/>
          </a:xfrm>
          <a:prstGeom prst="rect">
            <a:avLst/>
          </a:prstGeom>
        </p:spPr>
      </p:pic>
    </p:spTree>
    <p:extLst>
      <p:ext uri="{BB962C8B-B14F-4D97-AF65-F5344CB8AC3E}">
        <p14:creationId xmlns:p14="http://schemas.microsoft.com/office/powerpoint/2010/main" val="3337706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B7B3643-89AA-4D95-AF6B-D211A2ADAB8D}"/>
              </a:ext>
            </a:extLst>
          </p:cNvPr>
          <p:cNvSpPr txBox="1"/>
          <p:nvPr/>
        </p:nvSpPr>
        <p:spPr>
          <a:xfrm>
            <a:off x="4370832" y="366623"/>
            <a:ext cx="6096000" cy="6124754"/>
          </a:xfrm>
          <a:prstGeom prst="rect">
            <a:avLst/>
          </a:prstGeom>
          <a:noFill/>
        </p:spPr>
        <p:txBody>
          <a:bodyPr wrap="square">
            <a:spAutoFit/>
          </a:bodyPr>
          <a:lstStyle/>
          <a:p>
            <a:r>
              <a:rPr lang="de-DE" sz="1400" dirty="0"/>
              <a:t>2.	Die sitzende Figur (oben rechts):</a:t>
            </a:r>
          </a:p>
          <a:p>
            <a:r>
              <a:rPr lang="de-DE" sz="1400" dirty="0"/>
              <a:t>	Zeichen: Die Göttin Maat, erkennbar an der Feder auf dem Kopf.</a:t>
            </a:r>
          </a:p>
          <a:p>
            <a:r>
              <a:rPr lang="de-DE" sz="1400" dirty="0"/>
              <a:t>	Bedeutung: Wahrheit, Gerechtigkeit und Weltordnung.</a:t>
            </a:r>
          </a:p>
          <a:p>
            <a:r>
              <a:rPr lang="de-DE" sz="1400" dirty="0"/>
              <a:t>	Lautwert: Maat.</a:t>
            </a:r>
          </a:p>
          <a:p>
            <a:r>
              <a:rPr lang="de-DE" sz="1400" dirty="0"/>
              <a:t>3.	Das waagerechte Zeichen (Mitte):</a:t>
            </a:r>
          </a:p>
          <a:p>
            <a:r>
              <a:rPr lang="de-DE" sz="1400" dirty="0"/>
              <a:t>	Zeichen: Ein Spielbrett (</a:t>
            </a:r>
            <a:r>
              <a:rPr lang="de-DE" sz="1400" dirty="0" err="1"/>
              <a:t>Senet</a:t>
            </a:r>
            <a:r>
              <a:rPr lang="de-DE" sz="1400" dirty="0"/>
              <a:t>-Spiel) mit Spielsteinen darauf.</a:t>
            </a:r>
          </a:p>
          <a:p>
            <a:r>
              <a:rPr lang="de-DE" sz="1400" dirty="0"/>
              <a:t>	Lautwert: Men.</a:t>
            </a:r>
          </a:p>
          <a:p>
            <a:r>
              <a:rPr lang="de-DE" sz="1400" dirty="0"/>
              <a:t>	Bedeutung: Bleiben, festigen oder dauerhaft sein.</a:t>
            </a:r>
          </a:p>
          <a:p>
            <a:r>
              <a:rPr lang="de-DE" sz="1400" dirty="0"/>
              <a:t>4.	Die drei senkrechten Striche/Bündel (unten links):</a:t>
            </a:r>
          </a:p>
          <a:p>
            <a:r>
              <a:rPr lang="de-DE" sz="1400" dirty="0"/>
              <a:t>	Zeichen: Drei Pflanzenstängel (Papyrusbündel).</a:t>
            </a:r>
          </a:p>
          <a:p>
            <a:r>
              <a:rPr lang="de-DE" sz="1400" dirty="0"/>
              <a:t>	Lautwert: </a:t>
            </a:r>
            <a:r>
              <a:rPr lang="de-DE" sz="1400" dirty="0" err="1"/>
              <a:t>Setep</a:t>
            </a:r>
            <a:r>
              <a:rPr lang="de-DE" sz="1400" dirty="0"/>
              <a:t>.</a:t>
            </a:r>
          </a:p>
          <a:p>
            <a:r>
              <a:rPr lang="de-DE" sz="1400" dirty="0"/>
              <a:t>	Bedeutung: Auserwählt.</a:t>
            </a:r>
          </a:p>
          <a:p>
            <a:r>
              <a:rPr lang="de-DE" sz="1400" dirty="0"/>
              <a:t>5.	Das schmale Zeichen ganz rechts unten:</a:t>
            </a:r>
          </a:p>
          <a:p>
            <a:r>
              <a:rPr lang="de-DE" sz="1400" dirty="0"/>
              <a:t>	Zeichen: Das Wort für „Re“. Zusammen mit den anderen Zeichen ergibt es den Teil „Auserwählt von Re“.</a:t>
            </a:r>
          </a:p>
          <a:p>
            <a:r>
              <a:rPr lang="de-DE" sz="1400" dirty="0"/>
              <a:t>________________________________________</a:t>
            </a:r>
          </a:p>
          <a:p>
            <a:r>
              <a:rPr lang="de-DE" sz="1400" dirty="0"/>
              <a:t>Was bedeutet der Name zusammengefasst?</a:t>
            </a:r>
          </a:p>
          <a:p>
            <a:r>
              <a:rPr lang="de-DE" sz="1400" dirty="0"/>
              <a:t>Der Thronname von Ramses II. lautet transkribiert: User-Maat-Re </a:t>
            </a:r>
            <a:r>
              <a:rPr lang="de-DE" sz="1400" dirty="0" err="1"/>
              <a:t>Setep</a:t>
            </a:r>
            <a:r>
              <a:rPr lang="de-DE" sz="1400" dirty="0"/>
              <a:t>-en-Re</a:t>
            </a:r>
          </a:p>
          <a:p>
            <a:r>
              <a:rPr lang="de-DE" sz="1400" dirty="0"/>
              <a:t>Das lässt sich etwa so übersetzen:</a:t>
            </a:r>
          </a:p>
          <a:p>
            <a:r>
              <a:rPr lang="de-DE" sz="1400" dirty="0"/>
              <a:t>„Stark ist die Gerechtigkeit (Maat) des Re, auserwählt von Re.“</a:t>
            </a:r>
          </a:p>
          <a:p>
            <a:r>
              <a:rPr lang="de-DE" sz="1400" dirty="0"/>
              <a:t>Interessante Details am Bild:</a:t>
            </a:r>
          </a:p>
          <a:p>
            <a:r>
              <a:rPr lang="de-DE" sz="1400" dirty="0"/>
              <a:t>•	Die </a:t>
            </a:r>
            <a:r>
              <a:rPr lang="de-DE" sz="1400" dirty="0" err="1"/>
              <a:t>Meißelarbeit</a:t>
            </a:r>
            <a:r>
              <a:rPr lang="de-DE" sz="1400" dirty="0"/>
              <a:t>: Man sieht sehr gut, wie tief die Zeichen in den roten Granit geschlagen wurden. Das war Absicht: Je tiefer das Relief, desto schwerer war es für Nachfolger, den Namen auszumeißeln und durch den eigenen zu ersetzen – eine gängige Praxis im alten Ägypten!</a:t>
            </a:r>
          </a:p>
          <a:p>
            <a:r>
              <a:rPr lang="de-DE" sz="1400" dirty="0"/>
              <a:t>•	Symmetrie: Die Anordnung der Zeichen innerhalb des Ovals folgt ästhetischen Regeln. Die Ägypter hassten leere Flächen (Horror Vacui) und ordneten die Hieroglyphen so an, dass sie das Oval harmonisch ausfüllten.</a:t>
            </a:r>
          </a:p>
        </p:txBody>
      </p:sp>
      <p:pic>
        <p:nvPicPr>
          <p:cNvPr id="4" name="Grafik 3">
            <a:extLst>
              <a:ext uri="{FF2B5EF4-FFF2-40B4-BE49-F238E27FC236}">
                <a16:creationId xmlns:a16="http://schemas.microsoft.com/office/drawing/2014/main" id="{36237609-794C-4388-AE68-2C2513FB0A3E}"/>
              </a:ext>
            </a:extLst>
          </p:cNvPr>
          <p:cNvPicPr>
            <a:picLocks noChangeAspect="1"/>
          </p:cNvPicPr>
          <p:nvPr/>
        </p:nvPicPr>
        <p:blipFill rotWithShape="1">
          <a:blip r:embed="rId2">
            <a:extLst>
              <a:ext uri="{28A0092B-C50C-407E-A947-70E740481C1C}">
                <a14:useLocalDpi xmlns:a14="http://schemas.microsoft.com/office/drawing/2010/main" val="0"/>
              </a:ext>
            </a:extLst>
          </a:blip>
          <a:srcRect l="35026" t="16626" r="50689" b="52229"/>
          <a:stretch/>
        </p:blipFill>
        <p:spPr>
          <a:xfrm>
            <a:off x="749808" y="524071"/>
            <a:ext cx="2218944" cy="3225352"/>
          </a:xfrm>
          <a:prstGeom prst="rect">
            <a:avLst/>
          </a:prstGeom>
        </p:spPr>
      </p:pic>
    </p:spTree>
    <p:extLst>
      <p:ext uri="{BB962C8B-B14F-4D97-AF65-F5344CB8AC3E}">
        <p14:creationId xmlns:p14="http://schemas.microsoft.com/office/powerpoint/2010/main" val="223989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9E5BB3E-C1F8-4963-B0C7-EFA625AA6F6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12044"/>
          <a:stretch/>
        </p:blipFill>
        <p:spPr>
          <a:xfrm>
            <a:off x="0" y="0"/>
            <a:ext cx="12203316" cy="7708901"/>
          </a:xfrm>
          <a:prstGeom prst="rect">
            <a:avLst/>
          </a:prstGeom>
        </p:spPr>
      </p:pic>
      <p:sp>
        <p:nvSpPr>
          <p:cNvPr id="2" name="Titel 1">
            <a:extLst>
              <a:ext uri="{FF2B5EF4-FFF2-40B4-BE49-F238E27FC236}">
                <a16:creationId xmlns:a16="http://schemas.microsoft.com/office/drawing/2014/main" id="{17854B11-EFD1-4E2E-BD2B-5BC976898D91}"/>
              </a:ext>
            </a:extLst>
          </p:cNvPr>
          <p:cNvSpPr>
            <a:spLocks noGrp="1"/>
          </p:cNvSpPr>
          <p:nvPr>
            <p:ph type="ctrTitle"/>
          </p:nvPr>
        </p:nvSpPr>
        <p:spPr>
          <a:xfrm>
            <a:off x="0" y="564678"/>
            <a:ext cx="5863771" cy="897392"/>
          </a:xfrm>
          <a:solidFill>
            <a:srgbClr val="FFFFFF">
              <a:alpha val="69804"/>
            </a:srgbClr>
          </a:solidFill>
        </p:spPr>
        <p:txBody>
          <a:bodyPr>
            <a:normAutofit fontScale="90000"/>
          </a:bodyPr>
          <a:lstStyle/>
          <a:p>
            <a:r>
              <a:rPr lang="de-AT" b="1" dirty="0">
                <a:solidFill>
                  <a:schemeClr val="accent1">
                    <a:lumMod val="75000"/>
                  </a:schemeClr>
                </a:solidFill>
              </a:rPr>
              <a:t>Flaminischer Obelisk</a:t>
            </a:r>
          </a:p>
        </p:txBody>
      </p:sp>
      <p:sp>
        <p:nvSpPr>
          <p:cNvPr id="3" name="Untertitel 2">
            <a:extLst>
              <a:ext uri="{FF2B5EF4-FFF2-40B4-BE49-F238E27FC236}">
                <a16:creationId xmlns:a16="http://schemas.microsoft.com/office/drawing/2014/main" id="{929466C4-5034-49CA-B053-20D4DA2E77C3}"/>
              </a:ext>
            </a:extLst>
          </p:cNvPr>
          <p:cNvSpPr>
            <a:spLocks noGrp="1"/>
          </p:cNvSpPr>
          <p:nvPr>
            <p:ph type="subTitle" idx="1"/>
          </p:nvPr>
        </p:nvSpPr>
        <p:spPr>
          <a:xfrm>
            <a:off x="0" y="1636922"/>
            <a:ext cx="5524500" cy="1372978"/>
          </a:xfrm>
          <a:solidFill>
            <a:srgbClr val="FFFFFF">
              <a:alpha val="69804"/>
            </a:srgbClr>
          </a:solidFill>
        </p:spPr>
        <p:txBody>
          <a:bodyPr>
            <a:normAutofit/>
          </a:bodyPr>
          <a:lstStyle/>
          <a:p>
            <a:r>
              <a:rPr lang="de-AT" b="1" i="1" dirty="0">
                <a:solidFill>
                  <a:schemeClr val="accent1">
                    <a:lumMod val="75000"/>
                  </a:schemeClr>
                </a:solidFill>
              </a:rPr>
              <a:t>Italienisch</a:t>
            </a:r>
            <a:r>
              <a:rPr lang="de-AT" b="1" dirty="0">
                <a:solidFill>
                  <a:schemeClr val="accent1">
                    <a:lumMod val="75000"/>
                  </a:schemeClr>
                </a:solidFill>
              </a:rPr>
              <a:t>: </a:t>
            </a:r>
            <a:r>
              <a:rPr lang="de-AT" b="1" dirty="0" err="1">
                <a:solidFill>
                  <a:schemeClr val="accent1">
                    <a:lumMod val="75000"/>
                  </a:schemeClr>
                </a:solidFill>
              </a:rPr>
              <a:t>Obelisco</a:t>
            </a:r>
            <a:r>
              <a:rPr lang="de-AT" b="1" dirty="0">
                <a:solidFill>
                  <a:schemeClr val="accent1">
                    <a:lumMod val="75000"/>
                  </a:schemeClr>
                </a:solidFill>
              </a:rPr>
              <a:t> Flaminio</a:t>
            </a:r>
          </a:p>
          <a:p>
            <a:pPr algn="l"/>
            <a:r>
              <a:rPr lang="de-AT" sz="1500" b="1" dirty="0">
                <a:solidFill>
                  <a:schemeClr val="accent1">
                    <a:lumMod val="75000"/>
                  </a:schemeClr>
                </a:solidFill>
              </a:rPr>
              <a:t>ist ein ägyptischer Obelisk, der sich in Rom im Zentrum der Piazza del Popolo befindet.</a:t>
            </a:r>
          </a:p>
          <a:p>
            <a:endParaRPr lang="de-AT" dirty="0"/>
          </a:p>
        </p:txBody>
      </p:sp>
    </p:spTree>
    <p:extLst>
      <p:ext uri="{BB962C8B-B14F-4D97-AF65-F5344CB8AC3E}">
        <p14:creationId xmlns:p14="http://schemas.microsoft.com/office/powerpoint/2010/main" val="380856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A231CF6-03D3-455E-BAEA-F5ED80695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536" y="42672"/>
            <a:ext cx="10287000" cy="6858000"/>
          </a:xfrm>
          <a:prstGeom prst="rect">
            <a:avLst/>
          </a:prstGeom>
        </p:spPr>
      </p:pic>
      <p:sp>
        <p:nvSpPr>
          <p:cNvPr id="3" name="Untertitel 2">
            <a:extLst>
              <a:ext uri="{FF2B5EF4-FFF2-40B4-BE49-F238E27FC236}">
                <a16:creationId xmlns:a16="http://schemas.microsoft.com/office/drawing/2014/main" id="{929466C4-5034-49CA-B053-20D4DA2E77C3}"/>
              </a:ext>
            </a:extLst>
          </p:cNvPr>
          <p:cNvSpPr>
            <a:spLocks noGrp="1"/>
          </p:cNvSpPr>
          <p:nvPr>
            <p:ph type="subTitle" idx="1"/>
          </p:nvPr>
        </p:nvSpPr>
        <p:spPr>
          <a:xfrm>
            <a:off x="347472" y="384048"/>
            <a:ext cx="1469136" cy="2619756"/>
          </a:xfrm>
          <a:solidFill>
            <a:srgbClr val="FFFFFF">
              <a:alpha val="69804"/>
            </a:srgbClr>
          </a:solidFill>
        </p:spPr>
        <p:txBody>
          <a:bodyPr>
            <a:normAutofit/>
          </a:bodyPr>
          <a:lstStyle/>
          <a:p>
            <a:pPr algn="l"/>
            <a:r>
              <a:rPr lang="de-AT" b="1" dirty="0" err="1">
                <a:solidFill>
                  <a:schemeClr val="accent1">
                    <a:lumMod val="75000"/>
                  </a:schemeClr>
                </a:solidFill>
              </a:rPr>
              <a:t>Obelisco</a:t>
            </a:r>
            <a:r>
              <a:rPr lang="de-AT" b="1" dirty="0">
                <a:solidFill>
                  <a:schemeClr val="accent1">
                    <a:lumMod val="75000"/>
                  </a:schemeClr>
                </a:solidFill>
              </a:rPr>
              <a:t> Flaminio</a:t>
            </a:r>
          </a:p>
          <a:p>
            <a:pPr algn="l"/>
            <a:r>
              <a:rPr lang="de-AT" sz="1500" b="1" dirty="0">
                <a:solidFill>
                  <a:schemeClr val="accent1">
                    <a:lumMod val="75000"/>
                  </a:schemeClr>
                </a:solidFill>
              </a:rPr>
              <a:t>Basis</a:t>
            </a:r>
          </a:p>
          <a:p>
            <a:pPr algn="l"/>
            <a:r>
              <a:rPr lang="de-AT" sz="1200" b="1" i="1" dirty="0">
                <a:solidFill>
                  <a:schemeClr val="accent1">
                    <a:lumMod val="75000"/>
                  </a:schemeClr>
                </a:solidFill>
              </a:rPr>
              <a:t>Hinweis: </a:t>
            </a:r>
            <a:r>
              <a:rPr lang="de-AT" sz="1200" i="1" dirty="0">
                <a:solidFill>
                  <a:schemeClr val="accent1">
                    <a:lumMod val="75000"/>
                  </a:schemeClr>
                </a:solidFill>
              </a:rPr>
              <a:t>Auf der nächsten Seiten sollst du Informationen zu diesem Obelisken finden!</a:t>
            </a:r>
          </a:p>
          <a:p>
            <a:endParaRPr lang="de-AT" dirty="0"/>
          </a:p>
        </p:txBody>
      </p:sp>
    </p:spTree>
    <p:extLst>
      <p:ext uri="{BB962C8B-B14F-4D97-AF65-F5344CB8AC3E}">
        <p14:creationId xmlns:p14="http://schemas.microsoft.com/office/powerpoint/2010/main" val="413525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B6FEB-9F61-4E45-92DA-0C41CE277B54}"/>
              </a:ext>
            </a:extLst>
          </p:cNvPr>
          <p:cNvSpPr>
            <a:spLocks noGrp="1"/>
          </p:cNvSpPr>
          <p:nvPr>
            <p:ph type="title"/>
          </p:nvPr>
        </p:nvSpPr>
        <p:spPr/>
        <p:txBody>
          <a:bodyPr/>
          <a:lstStyle/>
          <a:p>
            <a:r>
              <a:rPr lang="de-AT" dirty="0"/>
              <a:t>Daten</a:t>
            </a:r>
            <a:br>
              <a:rPr lang="de-AT" dirty="0"/>
            </a:br>
            <a:r>
              <a:rPr lang="de-AT" sz="1600" dirty="0"/>
              <a:t>Finde auf Wikipedia Informationen zum </a:t>
            </a:r>
            <a:r>
              <a:rPr lang="de-AT" sz="1600" dirty="0" err="1"/>
              <a:t>Flaminischen</a:t>
            </a:r>
            <a:r>
              <a:rPr lang="de-AT" sz="1600" dirty="0"/>
              <a:t> Obelisken.</a:t>
            </a:r>
            <a:br>
              <a:rPr lang="de-AT" sz="1600" dirty="0"/>
            </a:br>
            <a:r>
              <a:rPr lang="de-AT" sz="1400" i="1" dirty="0">
                <a:hlinkClick r:id="rId2"/>
              </a:rPr>
              <a:t>Obelisco Flaminio – Wikipedia</a:t>
            </a:r>
            <a:endParaRPr lang="de-AT" sz="1400" i="1" dirty="0"/>
          </a:p>
        </p:txBody>
      </p:sp>
      <p:sp>
        <p:nvSpPr>
          <p:cNvPr id="3" name="Inhaltsplatzhalter 2">
            <a:extLst>
              <a:ext uri="{FF2B5EF4-FFF2-40B4-BE49-F238E27FC236}">
                <a16:creationId xmlns:a16="http://schemas.microsoft.com/office/drawing/2014/main" id="{4527D400-14AD-4B91-AA72-7B0DFEBCFBEF}"/>
              </a:ext>
            </a:extLst>
          </p:cNvPr>
          <p:cNvSpPr>
            <a:spLocks noGrp="1"/>
          </p:cNvSpPr>
          <p:nvPr>
            <p:ph idx="1"/>
          </p:nvPr>
        </p:nvSpPr>
        <p:spPr/>
        <p:txBody>
          <a:bodyPr/>
          <a:lstStyle/>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Herkunftsland: </a:t>
            </a:r>
            <a:r>
              <a:rPr lang="de-AT" sz="1800" b="1" dirty="0">
                <a:effectLst/>
                <a:latin typeface="Calibri" panose="020F0502020204030204" pitchFamily="34" charset="0"/>
                <a:ea typeface="Times New Roman" panose="02020603050405020304" pitchFamily="18" charset="0"/>
                <a:cs typeface="Times New Roman" panose="02020603050405020304" pitchFamily="18" charset="0"/>
              </a:rPr>
              <a:t>Ägypten</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Jahr erstmal aufgestellt: </a:t>
            </a:r>
            <a:r>
              <a:rPr lang="de-AT" sz="1800" b="1" dirty="0">
                <a:latin typeface="Calibri" panose="020F0502020204030204" pitchFamily="34" charset="0"/>
                <a:cs typeface="Times New Roman" panose="02020603050405020304" pitchFamily="18" charset="0"/>
              </a:rPr>
              <a:t>1280 v. Chr.</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Nach Rom gebracht: </a:t>
            </a:r>
            <a:r>
              <a:rPr lang="de-AT" sz="1800" b="1" dirty="0">
                <a:latin typeface="Calibri" panose="020F0502020204030204" pitchFamily="34" charset="0"/>
                <a:cs typeface="Times New Roman" panose="02020603050405020304" pitchFamily="18" charset="0"/>
              </a:rPr>
              <a:t>10 v. Chr.</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Anzahl Jahre aufgestellt in Ägypten: 1270 Jahre</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Gesteinsart: </a:t>
            </a:r>
            <a:r>
              <a:rPr lang="de-AT" sz="1800" b="1" dirty="0">
                <a:latin typeface="Calibri" panose="020F0502020204030204" pitchFamily="34" charset="0"/>
                <a:cs typeface="Times New Roman" panose="02020603050405020304" pitchFamily="18" charset="0"/>
              </a:rPr>
              <a:t>Granit</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Höhe ohne Sockel: </a:t>
            </a:r>
            <a:r>
              <a:rPr lang="de-AT" sz="1800" b="1" dirty="0">
                <a:latin typeface="Calibri" panose="020F0502020204030204" pitchFamily="34" charset="0"/>
                <a:cs typeface="Times New Roman" panose="02020603050405020304" pitchFamily="18" charset="0"/>
              </a:rPr>
              <a:t>23,9 m</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Höhe mit Sockel: </a:t>
            </a:r>
            <a:r>
              <a:rPr lang="de-AT" sz="1800" b="1" dirty="0">
                <a:latin typeface="Calibri" panose="020F0502020204030204" pitchFamily="34" charset="0"/>
                <a:cs typeface="Times New Roman" panose="02020603050405020304" pitchFamily="18" charset="0"/>
              </a:rPr>
              <a:t>36,5 m</a:t>
            </a:r>
          </a:p>
          <a:p>
            <a:pPr marL="0" indent="0">
              <a:lnSpc>
                <a:spcPct val="107000"/>
              </a:lnSpc>
              <a:spcAft>
                <a:spcPts val="800"/>
              </a:spcAft>
              <a:buNone/>
            </a:pPr>
            <a:r>
              <a:rPr lang="de-AT" sz="1800" dirty="0">
                <a:effectLst/>
                <a:latin typeface="Calibri" panose="020F0502020204030204" pitchFamily="34" charset="0"/>
                <a:ea typeface="Times New Roman" panose="02020603050405020304" pitchFamily="18" charset="0"/>
                <a:cs typeface="Times New Roman" panose="02020603050405020304" pitchFamily="18" charset="0"/>
              </a:rPr>
              <a:t>Gewicht ohne Sockel: </a:t>
            </a:r>
            <a:r>
              <a:rPr lang="de-AT" sz="1800" b="1" dirty="0">
                <a:latin typeface="Calibri" panose="020F0502020204030204" pitchFamily="34" charset="0"/>
                <a:cs typeface="Times New Roman" panose="02020603050405020304" pitchFamily="18" charset="0"/>
              </a:rPr>
              <a:t>263 Tonnen</a:t>
            </a:r>
          </a:p>
          <a:p>
            <a:endParaRPr lang="de-AT" dirty="0"/>
          </a:p>
        </p:txBody>
      </p:sp>
    </p:spTree>
    <p:extLst>
      <p:ext uri="{BB962C8B-B14F-4D97-AF65-F5344CB8AC3E}">
        <p14:creationId xmlns:p14="http://schemas.microsoft.com/office/powerpoint/2010/main" val="282843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B6FEB-9F61-4E45-92DA-0C41CE277B54}"/>
              </a:ext>
            </a:extLst>
          </p:cNvPr>
          <p:cNvSpPr>
            <a:spLocks noGrp="1"/>
          </p:cNvSpPr>
          <p:nvPr>
            <p:ph type="title"/>
          </p:nvPr>
        </p:nvSpPr>
        <p:spPr/>
        <p:txBody>
          <a:bodyPr>
            <a:normAutofit fontScale="90000"/>
          </a:bodyPr>
          <a:lstStyle/>
          <a:p>
            <a:r>
              <a:rPr lang="de-AT" dirty="0"/>
              <a:t>Inschriften auf dem </a:t>
            </a:r>
            <a:r>
              <a:rPr lang="de-AT" dirty="0" err="1"/>
              <a:t>Obelisco</a:t>
            </a:r>
            <a:r>
              <a:rPr lang="de-AT" dirty="0"/>
              <a:t> </a:t>
            </a:r>
            <a:r>
              <a:rPr lang="de-AT" dirty="0" err="1"/>
              <a:t>Flaminio</a:t>
            </a:r>
            <a:br>
              <a:rPr lang="de-AT" dirty="0"/>
            </a:br>
            <a:r>
              <a:rPr lang="de-AT" sz="1600" dirty="0"/>
              <a:t>Frage auf einer KI-Plattform nach den Bedeutungen der Hieroglyphen auf dem Obelisk. Lade das Bild mit mehreren Inschriften bzw. die einzelnen Ausschnitte hoch.</a:t>
            </a:r>
            <a:br>
              <a:rPr lang="de-AT" sz="1600" dirty="0"/>
            </a:br>
            <a:r>
              <a:rPr lang="de-AT" sz="1600" dirty="0"/>
              <a:t>Als Frage kannst du beispielsweise verwenden: </a:t>
            </a:r>
            <a:r>
              <a:rPr lang="de-AT" sz="1600" i="1" dirty="0"/>
              <a:t>Erkläre die Hieroglyphen.</a:t>
            </a:r>
            <a:endParaRPr lang="de-AT" sz="1400" i="1" dirty="0"/>
          </a:p>
        </p:txBody>
      </p:sp>
      <p:pic>
        <p:nvPicPr>
          <p:cNvPr id="7" name="Grafik 6">
            <a:extLst>
              <a:ext uri="{FF2B5EF4-FFF2-40B4-BE49-F238E27FC236}">
                <a16:creationId xmlns:a16="http://schemas.microsoft.com/office/drawing/2014/main" id="{ED4BA11C-77C4-4551-84B7-47EA8D124904}"/>
              </a:ext>
            </a:extLst>
          </p:cNvPr>
          <p:cNvPicPr>
            <a:picLocks noChangeAspect="1"/>
          </p:cNvPicPr>
          <p:nvPr/>
        </p:nvPicPr>
        <p:blipFill rotWithShape="1">
          <a:blip r:embed="rId2">
            <a:extLst>
              <a:ext uri="{28A0092B-C50C-407E-A947-70E740481C1C}">
                <a14:useLocalDpi xmlns:a14="http://schemas.microsoft.com/office/drawing/2010/main" val="0"/>
              </a:ext>
            </a:extLst>
          </a:blip>
          <a:srcRect l="25348" r="12777"/>
          <a:stretch/>
        </p:blipFill>
        <p:spPr>
          <a:xfrm>
            <a:off x="838200" y="2127319"/>
            <a:ext cx="3599010" cy="3877695"/>
          </a:xfrm>
          <a:prstGeom prst="rect">
            <a:avLst/>
          </a:prstGeom>
        </p:spPr>
      </p:pic>
      <p:pic>
        <p:nvPicPr>
          <p:cNvPr id="8" name="Grafik 7">
            <a:extLst>
              <a:ext uri="{FF2B5EF4-FFF2-40B4-BE49-F238E27FC236}">
                <a16:creationId xmlns:a16="http://schemas.microsoft.com/office/drawing/2014/main" id="{64B2EF8D-6E21-48EE-BF75-312602B2C6A9}"/>
              </a:ext>
            </a:extLst>
          </p:cNvPr>
          <p:cNvPicPr>
            <a:picLocks noChangeAspect="1"/>
          </p:cNvPicPr>
          <p:nvPr/>
        </p:nvPicPr>
        <p:blipFill rotWithShape="1">
          <a:blip r:embed="rId3">
            <a:extLst>
              <a:ext uri="{28A0092B-C50C-407E-A947-70E740481C1C}">
                <a14:useLocalDpi xmlns:a14="http://schemas.microsoft.com/office/drawing/2010/main" val="0"/>
              </a:ext>
            </a:extLst>
          </a:blip>
          <a:srcRect l="35026" t="16626" r="50689" b="52229"/>
          <a:stretch/>
        </p:blipFill>
        <p:spPr>
          <a:xfrm>
            <a:off x="5047488" y="2127319"/>
            <a:ext cx="975360" cy="1417737"/>
          </a:xfrm>
          <a:prstGeom prst="rect">
            <a:avLst/>
          </a:prstGeom>
        </p:spPr>
      </p:pic>
      <p:sp>
        <p:nvSpPr>
          <p:cNvPr id="9" name="Textfeld 8">
            <a:extLst>
              <a:ext uri="{FF2B5EF4-FFF2-40B4-BE49-F238E27FC236}">
                <a16:creationId xmlns:a16="http://schemas.microsoft.com/office/drawing/2014/main" id="{E081A341-D3E7-4F5E-A3A5-430A0C8F61CC}"/>
              </a:ext>
            </a:extLst>
          </p:cNvPr>
          <p:cNvSpPr txBox="1"/>
          <p:nvPr/>
        </p:nvSpPr>
        <p:spPr>
          <a:xfrm>
            <a:off x="6577584" y="2060449"/>
            <a:ext cx="4169664" cy="1200329"/>
          </a:xfrm>
          <a:prstGeom prst="rect">
            <a:avLst/>
          </a:prstGeom>
          <a:noFill/>
        </p:spPr>
        <p:txBody>
          <a:bodyPr wrap="square" rtlCol="0">
            <a:spAutoFit/>
          </a:bodyPr>
          <a:lstStyle/>
          <a:p>
            <a:r>
              <a:rPr lang="de-AT" dirty="0"/>
              <a:t>Name der ovalen Form, Fachausdruck:</a:t>
            </a:r>
          </a:p>
          <a:p>
            <a:r>
              <a:rPr lang="de-AT" b="1" dirty="0"/>
              <a:t>Kartuschen</a:t>
            </a:r>
          </a:p>
          <a:p>
            <a:r>
              <a:rPr lang="de-AT" dirty="0"/>
              <a:t>Was sagen die Hieroglyphen aus:</a:t>
            </a:r>
          </a:p>
          <a:p>
            <a:r>
              <a:rPr lang="de-AT" b="1" dirty="0"/>
              <a:t>Namen des Pharaos </a:t>
            </a:r>
          </a:p>
        </p:txBody>
      </p:sp>
      <p:pic>
        <p:nvPicPr>
          <p:cNvPr id="10" name="Grafik 9">
            <a:extLst>
              <a:ext uri="{FF2B5EF4-FFF2-40B4-BE49-F238E27FC236}">
                <a16:creationId xmlns:a16="http://schemas.microsoft.com/office/drawing/2014/main" id="{308596CE-F4C8-4168-8144-88F543DE9F5D}"/>
              </a:ext>
            </a:extLst>
          </p:cNvPr>
          <p:cNvPicPr>
            <a:picLocks noChangeAspect="1"/>
          </p:cNvPicPr>
          <p:nvPr/>
        </p:nvPicPr>
        <p:blipFill rotWithShape="1">
          <a:blip r:embed="rId4">
            <a:extLst>
              <a:ext uri="{28A0092B-C50C-407E-A947-70E740481C1C}">
                <a14:useLocalDpi xmlns:a14="http://schemas.microsoft.com/office/drawing/2010/main" val="0"/>
              </a:ext>
            </a:extLst>
          </a:blip>
          <a:srcRect l="48804" t="22652" r="38082" b="72602"/>
          <a:stretch/>
        </p:blipFill>
        <p:spPr>
          <a:xfrm>
            <a:off x="5023104" y="3819065"/>
            <a:ext cx="1024128" cy="247101"/>
          </a:xfrm>
          <a:prstGeom prst="rect">
            <a:avLst/>
          </a:prstGeom>
        </p:spPr>
      </p:pic>
      <p:sp>
        <p:nvSpPr>
          <p:cNvPr id="11" name="Textfeld 10">
            <a:extLst>
              <a:ext uri="{FF2B5EF4-FFF2-40B4-BE49-F238E27FC236}">
                <a16:creationId xmlns:a16="http://schemas.microsoft.com/office/drawing/2014/main" id="{7D119F60-5328-4E87-9AFF-7C24072FBDB8}"/>
              </a:ext>
            </a:extLst>
          </p:cNvPr>
          <p:cNvSpPr txBox="1"/>
          <p:nvPr/>
        </p:nvSpPr>
        <p:spPr>
          <a:xfrm>
            <a:off x="6577583" y="3385710"/>
            <a:ext cx="4377631" cy="923330"/>
          </a:xfrm>
          <a:prstGeom prst="rect">
            <a:avLst/>
          </a:prstGeom>
          <a:noFill/>
        </p:spPr>
        <p:txBody>
          <a:bodyPr wrap="square" rtlCol="0">
            <a:spAutoFit/>
          </a:bodyPr>
          <a:lstStyle/>
          <a:p>
            <a:r>
              <a:rPr lang="de-AT" dirty="0"/>
              <a:t>Was sagt das Auge aus:</a:t>
            </a:r>
          </a:p>
          <a:p>
            <a:r>
              <a:rPr lang="de-DE" b="1" i="0" dirty="0">
                <a:solidFill>
                  <a:srgbClr val="0A0A0A"/>
                </a:solidFill>
                <a:effectLst/>
                <a:latin typeface="Google Sans"/>
              </a:rPr>
              <a:t>altägyptisches Symbol für Schutz, Kraft, Gesundheit und göttliche Macht.</a:t>
            </a:r>
            <a:endParaRPr lang="de-AT" b="1" dirty="0"/>
          </a:p>
        </p:txBody>
      </p:sp>
      <p:pic>
        <p:nvPicPr>
          <p:cNvPr id="12" name="Grafik 11">
            <a:extLst>
              <a:ext uri="{FF2B5EF4-FFF2-40B4-BE49-F238E27FC236}">
                <a16:creationId xmlns:a16="http://schemas.microsoft.com/office/drawing/2014/main" id="{A6008BCD-3519-4794-8A05-967685C4E8E5}"/>
              </a:ext>
            </a:extLst>
          </p:cNvPr>
          <p:cNvPicPr>
            <a:picLocks noChangeAspect="1"/>
          </p:cNvPicPr>
          <p:nvPr/>
        </p:nvPicPr>
        <p:blipFill rotWithShape="1">
          <a:blip r:embed="rId5">
            <a:extLst>
              <a:ext uri="{28A0092B-C50C-407E-A947-70E740481C1C}">
                <a14:useLocalDpi xmlns:a14="http://schemas.microsoft.com/office/drawing/2010/main" val="0"/>
              </a:ext>
            </a:extLst>
          </a:blip>
          <a:srcRect l="69646" t="48148" r="24421" b="38063"/>
          <a:stretch/>
        </p:blipFill>
        <p:spPr>
          <a:xfrm>
            <a:off x="5275749" y="4340175"/>
            <a:ext cx="463296" cy="717911"/>
          </a:xfrm>
          <a:prstGeom prst="rect">
            <a:avLst/>
          </a:prstGeom>
        </p:spPr>
      </p:pic>
      <p:sp>
        <p:nvSpPr>
          <p:cNvPr id="13" name="Textfeld 12">
            <a:extLst>
              <a:ext uri="{FF2B5EF4-FFF2-40B4-BE49-F238E27FC236}">
                <a16:creationId xmlns:a16="http://schemas.microsoft.com/office/drawing/2014/main" id="{2E0758BD-9BE2-4CA6-A04A-FAFB8BF6F1D1}"/>
              </a:ext>
            </a:extLst>
          </p:cNvPr>
          <p:cNvSpPr txBox="1"/>
          <p:nvPr/>
        </p:nvSpPr>
        <p:spPr>
          <a:xfrm>
            <a:off x="6577583" y="4355635"/>
            <a:ext cx="3474720" cy="1200329"/>
          </a:xfrm>
          <a:prstGeom prst="rect">
            <a:avLst/>
          </a:prstGeom>
          <a:noFill/>
        </p:spPr>
        <p:txBody>
          <a:bodyPr wrap="square" rtlCol="0">
            <a:spAutoFit/>
          </a:bodyPr>
          <a:lstStyle/>
          <a:p>
            <a:r>
              <a:rPr lang="de-AT" dirty="0"/>
              <a:t>Zeichen für…</a:t>
            </a:r>
          </a:p>
          <a:p>
            <a:r>
              <a:rPr lang="de-AT" dirty="0" err="1"/>
              <a:t>Anch</a:t>
            </a:r>
            <a:r>
              <a:rPr lang="de-AT" dirty="0"/>
              <a:t> (Ankh), </a:t>
            </a:r>
            <a:r>
              <a:rPr lang="de-DE" dirty="0"/>
              <a:t>es steht für </a:t>
            </a:r>
            <a:r>
              <a:rPr lang="de-DE" b="1" dirty="0"/>
              <a:t>Leben</a:t>
            </a:r>
            <a:r>
              <a:rPr lang="de-DE" dirty="0"/>
              <a:t> oder </a:t>
            </a:r>
            <a:r>
              <a:rPr lang="de-DE" b="1" dirty="0"/>
              <a:t>ewiges Leben, Schlüssel des Lebens</a:t>
            </a:r>
            <a:endParaRPr lang="de-AT" dirty="0"/>
          </a:p>
        </p:txBody>
      </p:sp>
      <p:pic>
        <p:nvPicPr>
          <p:cNvPr id="14" name="Grafik 13">
            <a:extLst>
              <a:ext uri="{FF2B5EF4-FFF2-40B4-BE49-F238E27FC236}">
                <a16:creationId xmlns:a16="http://schemas.microsoft.com/office/drawing/2014/main" id="{A7D0443D-C0DC-4DED-A391-B5E1C9395C06}"/>
              </a:ext>
            </a:extLst>
          </p:cNvPr>
          <p:cNvPicPr>
            <a:picLocks noChangeAspect="1"/>
          </p:cNvPicPr>
          <p:nvPr/>
        </p:nvPicPr>
        <p:blipFill rotWithShape="1">
          <a:blip r:embed="rId4">
            <a:extLst>
              <a:ext uri="{28A0092B-C50C-407E-A947-70E740481C1C}">
                <a14:useLocalDpi xmlns:a14="http://schemas.microsoft.com/office/drawing/2010/main" val="0"/>
              </a:ext>
            </a:extLst>
          </a:blip>
          <a:srcRect l="49972" t="48499" r="36287" b="35722"/>
          <a:stretch/>
        </p:blipFill>
        <p:spPr>
          <a:xfrm>
            <a:off x="5035296" y="5309251"/>
            <a:ext cx="1011936" cy="774864"/>
          </a:xfrm>
          <a:prstGeom prst="rect">
            <a:avLst/>
          </a:prstGeom>
        </p:spPr>
      </p:pic>
      <p:sp>
        <p:nvSpPr>
          <p:cNvPr id="15" name="Textfeld 14">
            <a:extLst>
              <a:ext uri="{FF2B5EF4-FFF2-40B4-BE49-F238E27FC236}">
                <a16:creationId xmlns:a16="http://schemas.microsoft.com/office/drawing/2014/main" id="{3C436042-FA2D-45CB-BDE2-A2C0ED61FC81}"/>
              </a:ext>
            </a:extLst>
          </p:cNvPr>
          <p:cNvSpPr txBox="1"/>
          <p:nvPr/>
        </p:nvSpPr>
        <p:spPr>
          <a:xfrm>
            <a:off x="6577583" y="5531446"/>
            <a:ext cx="3474720" cy="1200329"/>
          </a:xfrm>
          <a:prstGeom prst="rect">
            <a:avLst/>
          </a:prstGeom>
          <a:noFill/>
        </p:spPr>
        <p:txBody>
          <a:bodyPr wrap="square" rtlCol="0">
            <a:spAutoFit/>
          </a:bodyPr>
          <a:lstStyle/>
          <a:p>
            <a:r>
              <a:rPr lang="de-AT" dirty="0"/>
              <a:t>Tier: </a:t>
            </a:r>
            <a:r>
              <a:rPr lang="de-AT" b="1" dirty="0"/>
              <a:t>Gans oder Ente</a:t>
            </a:r>
          </a:p>
          <a:p>
            <a:r>
              <a:rPr lang="de-AT" dirty="0"/>
              <a:t>Steht für welches Wort bzw. Lautwert: </a:t>
            </a:r>
            <a:r>
              <a:rPr lang="de-AT" b="1" dirty="0"/>
              <a:t>s, </a:t>
            </a:r>
            <a:r>
              <a:rPr lang="de-AT" b="1" dirty="0" err="1"/>
              <a:t>gb</a:t>
            </a:r>
            <a:r>
              <a:rPr lang="de-AT" b="1" dirty="0"/>
              <a:t>, oder </a:t>
            </a:r>
            <a:r>
              <a:rPr lang="de-AT" b="1" dirty="0" err="1"/>
              <a:t>Sohen</a:t>
            </a:r>
            <a:r>
              <a:rPr lang="de-AT" b="1" dirty="0"/>
              <a:t> oder ein </a:t>
            </a:r>
            <a:r>
              <a:rPr lang="de-AT" b="1" dirty="0" err="1"/>
              <a:t>Götterame</a:t>
            </a:r>
            <a:r>
              <a:rPr lang="de-AT" b="1" dirty="0"/>
              <a:t> </a:t>
            </a:r>
          </a:p>
        </p:txBody>
      </p:sp>
    </p:spTree>
    <p:extLst>
      <p:ext uri="{BB962C8B-B14F-4D97-AF65-F5344CB8AC3E}">
        <p14:creationId xmlns:p14="http://schemas.microsoft.com/office/powerpoint/2010/main" val="2924493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B6FEB-9F61-4E45-92DA-0C41CE277B54}"/>
              </a:ext>
            </a:extLst>
          </p:cNvPr>
          <p:cNvSpPr>
            <a:spLocks noGrp="1"/>
          </p:cNvSpPr>
          <p:nvPr>
            <p:ph type="title"/>
          </p:nvPr>
        </p:nvSpPr>
        <p:spPr/>
        <p:txBody>
          <a:bodyPr>
            <a:normAutofit fontScale="90000"/>
          </a:bodyPr>
          <a:lstStyle/>
          <a:p>
            <a:r>
              <a:rPr lang="de-AT" dirty="0"/>
              <a:t>Inschriften: Zusammenfassung</a:t>
            </a:r>
            <a:br>
              <a:rPr lang="de-AT" dirty="0"/>
            </a:br>
            <a:r>
              <a:rPr lang="de-AT" sz="1800" dirty="0"/>
              <a:t>Frage ein KI-Portal nach einer kurzen Zusammenfassung der Bedeutung der Inschriften von </a:t>
            </a:r>
            <a:r>
              <a:rPr lang="de-AT" sz="1800" dirty="0" err="1"/>
              <a:t>Obeliksen</a:t>
            </a:r>
            <a:r>
              <a:rPr lang="de-AT" sz="1800" dirty="0"/>
              <a:t> (hier </a:t>
            </a:r>
            <a:r>
              <a:rPr lang="de-AT" sz="1800" dirty="0" err="1"/>
              <a:t>Flminischer</a:t>
            </a:r>
            <a:r>
              <a:rPr lang="de-AT" sz="1800" dirty="0"/>
              <a:t> Obelisk) und kopiere diese rechts vom Bild.</a:t>
            </a:r>
            <a:br>
              <a:rPr lang="de-AT" dirty="0"/>
            </a:br>
            <a:endParaRPr lang="de-AT" sz="1400" i="1" dirty="0"/>
          </a:p>
        </p:txBody>
      </p:sp>
      <p:pic>
        <p:nvPicPr>
          <p:cNvPr id="7" name="Grafik 6">
            <a:extLst>
              <a:ext uri="{FF2B5EF4-FFF2-40B4-BE49-F238E27FC236}">
                <a16:creationId xmlns:a16="http://schemas.microsoft.com/office/drawing/2014/main" id="{ED4BA11C-77C4-4551-84B7-47EA8D124904}"/>
              </a:ext>
            </a:extLst>
          </p:cNvPr>
          <p:cNvPicPr>
            <a:picLocks noChangeAspect="1"/>
          </p:cNvPicPr>
          <p:nvPr/>
        </p:nvPicPr>
        <p:blipFill rotWithShape="1">
          <a:blip r:embed="rId2">
            <a:extLst>
              <a:ext uri="{28A0092B-C50C-407E-A947-70E740481C1C}">
                <a14:useLocalDpi xmlns:a14="http://schemas.microsoft.com/office/drawing/2010/main" val="0"/>
              </a:ext>
            </a:extLst>
          </a:blip>
          <a:srcRect l="25348" r="12777"/>
          <a:stretch/>
        </p:blipFill>
        <p:spPr>
          <a:xfrm>
            <a:off x="838200" y="2127319"/>
            <a:ext cx="3599010" cy="3877695"/>
          </a:xfrm>
          <a:prstGeom prst="rect">
            <a:avLst/>
          </a:prstGeom>
        </p:spPr>
      </p:pic>
      <p:sp>
        <p:nvSpPr>
          <p:cNvPr id="3" name="Textfeld 2">
            <a:extLst>
              <a:ext uri="{FF2B5EF4-FFF2-40B4-BE49-F238E27FC236}">
                <a16:creationId xmlns:a16="http://schemas.microsoft.com/office/drawing/2014/main" id="{442C8B3B-A9AA-4EFA-93FE-C3511DCA5CFE}"/>
              </a:ext>
            </a:extLst>
          </p:cNvPr>
          <p:cNvSpPr txBox="1"/>
          <p:nvPr/>
        </p:nvSpPr>
        <p:spPr>
          <a:xfrm>
            <a:off x="4986528" y="2127319"/>
            <a:ext cx="5498592" cy="2862322"/>
          </a:xfrm>
          <a:prstGeom prst="rect">
            <a:avLst/>
          </a:prstGeom>
          <a:noFill/>
        </p:spPr>
        <p:txBody>
          <a:bodyPr wrap="square" rtlCol="0">
            <a:spAutoFit/>
          </a:bodyPr>
          <a:lstStyle/>
          <a:p>
            <a:r>
              <a:rPr lang="de-AT" b="1" dirty="0"/>
              <a:t>Zusammenfassung</a:t>
            </a:r>
            <a:r>
              <a:rPr lang="de-AT" dirty="0"/>
              <a:t>:</a:t>
            </a:r>
          </a:p>
          <a:p>
            <a:r>
              <a:rPr lang="de-AT" dirty="0"/>
              <a:t>Gesamtbedeutung</a:t>
            </a:r>
          </a:p>
          <a:p>
            <a:r>
              <a:rPr lang="de-AT" dirty="0"/>
              <a:t>Der Obelisk ist im Grunde:  Propaganda + Gebet + Denkmal in einem</a:t>
            </a:r>
          </a:p>
          <a:p>
            <a:r>
              <a:rPr lang="de-AT" dirty="0"/>
              <a:t>Er sagt: </a:t>
            </a:r>
          </a:p>
          <a:p>
            <a:pPr marL="342900" indent="-342900">
              <a:buFont typeface="Arial" panose="020B0604020202020204" pitchFamily="34" charset="0"/>
              <a:buChar char="•"/>
            </a:pPr>
            <a:r>
              <a:rPr lang="de-AT" dirty="0"/>
              <a:t>Wer der König ist </a:t>
            </a:r>
          </a:p>
          <a:p>
            <a:pPr marL="342900" indent="-342900">
              <a:buFont typeface="Arial" panose="020B0604020202020204" pitchFamily="34" charset="0"/>
              <a:buChar char="•"/>
            </a:pPr>
            <a:r>
              <a:rPr lang="de-AT" dirty="0"/>
              <a:t>Dass die Götter ihn lieben </a:t>
            </a:r>
          </a:p>
          <a:p>
            <a:pPr marL="342900" indent="-342900">
              <a:buFont typeface="Arial" panose="020B0604020202020204" pitchFamily="34" charset="0"/>
              <a:buChar char="•"/>
            </a:pPr>
            <a:r>
              <a:rPr lang="de-AT" dirty="0"/>
              <a:t>Dass er ewig herrschen soll </a:t>
            </a:r>
          </a:p>
          <a:p>
            <a:pPr marL="342900" indent="-342900">
              <a:buFont typeface="Arial" panose="020B0604020202020204" pitchFamily="34" charset="0"/>
              <a:buChar char="•"/>
            </a:pPr>
            <a:r>
              <a:rPr lang="de-AT" dirty="0"/>
              <a:t>Dass dieses Bauwerk zu Ehren der Götter</a:t>
            </a:r>
            <a:br>
              <a:rPr lang="de-AT" dirty="0"/>
            </a:br>
            <a:r>
              <a:rPr lang="de-AT" dirty="0"/>
              <a:t>errichtet wurde </a:t>
            </a:r>
          </a:p>
        </p:txBody>
      </p:sp>
    </p:spTree>
    <p:extLst>
      <p:ext uri="{BB962C8B-B14F-4D97-AF65-F5344CB8AC3E}">
        <p14:creationId xmlns:p14="http://schemas.microsoft.com/office/powerpoint/2010/main" val="1087557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B487C3C-9302-430A-9483-AE27C044C96F}"/>
              </a:ext>
            </a:extLst>
          </p:cNvPr>
          <p:cNvSpPr>
            <a:spLocks noGrp="1"/>
          </p:cNvSpPr>
          <p:nvPr>
            <p:ph type="title"/>
          </p:nvPr>
        </p:nvSpPr>
        <p:spPr/>
        <p:txBody>
          <a:bodyPr/>
          <a:lstStyle/>
          <a:p>
            <a:r>
              <a:rPr lang="de-AT" dirty="0"/>
              <a:t>13 Obelisken gibt es in Rom</a:t>
            </a:r>
          </a:p>
        </p:txBody>
      </p:sp>
      <p:sp>
        <p:nvSpPr>
          <p:cNvPr id="4" name="Inhaltsplatzhalter 3">
            <a:extLst>
              <a:ext uri="{FF2B5EF4-FFF2-40B4-BE49-F238E27FC236}">
                <a16:creationId xmlns:a16="http://schemas.microsoft.com/office/drawing/2014/main" id="{A7621CD6-95F5-4CB4-8EA9-FD3549CA3C8E}"/>
              </a:ext>
            </a:extLst>
          </p:cNvPr>
          <p:cNvSpPr>
            <a:spLocks noGrp="1"/>
          </p:cNvSpPr>
          <p:nvPr>
            <p:ph idx="1"/>
          </p:nvPr>
        </p:nvSpPr>
        <p:spPr>
          <a:xfrm>
            <a:off x="838200" y="1825625"/>
            <a:ext cx="10515600" cy="1204087"/>
          </a:xfrm>
        </p:spPr>
        <p:txBody>
          <a:bodyPr/>
          <a:lstStyle/>
          <a:p>
            <a:r>
              <a:rPr lang="de-AT" dirty="0"/>
              <a:t>8 aus Ägypten</a:t>
            </a:r>
          </a:p>
          <a:p>
            <a:r>
              <a:rPr lang="de-AT" dirty="0"/>
              <a:t>5 wurden in Rom hergestellt, auch mit ägyptischen Inschriften</a:t>
            </a:r>
          </a:p>
        </p:txBody>
      </p:sp>
      <p:sp>
        <p:nvSpPr>
          <p:cNvPr id="5" name="Textfeld 4">
            <a:extLst>
              <a:ext uri="{FF2B5EF4-FFF2-40B4-BE49-F238E27FC236}">
                <a16:creationId xmlns:a16="http://schemas.microsoft.com/office/drawing/2014/main" id="{59B83960-A876-4D9A-9C77-BB70C9F31EB2}"/>
              </a:ext>
            </a:extLst>
          </p:cNvPr>
          <p:cNvSpPr txBox="1"/>
          <p:nvPr/>
        </p:nvSpPr>
        <p:spPr>
          <a:xfrm>
            <a:off x="944880" y="3267456"/>
            <a:ext cx="9015984" cy="923330"/>
          </a:xfrm>
          <a:prstGeom prst="rect">
            <a:avLst/>
          </a:prstGeom>
          <a:noFill/>
        </p:spPr>
        <p:txBody>
          <a:bodyPr wrap="square" rtlCol="0">
            <a:spAutoFit/>
          </a:bodyPr>
          <a:lstStyle/>
          <a:p>
            <a:r>
              <a:rPr lang="de-AT" dirty="0"/>
              <a:t>Finde heraus, um welche Obelisken es sich auf den nächsten Folien handelt.</a:t>
            </a:r>
          </a:p>
          <a:p>
            <a:r>
              <a:rPr lang="de-AT" dirty="0"/>
              <a:t>Einfach ist es, bei Wikipedia nachzusehen: </a:t>
            </a:r>
            <a:r>
              <a:rPr lang="de-AT" dirty="0">
                <a:hlinkClick r:id="rId2"/>
              </a:rPr>
              <a:t>https://de.wikipedia.org/wiki/Liste_der_Obelisken_in_Rom</a:t>
            </a:r>
            <a:endParaRPr lang="de-AT" dirty="0"/>
          </a:p>
        </p:txBody>
      </p:sp>
    </p:spTree>
    <p:extLst>
      <p:ext uri="{BB962C8B-B14F-4D97-AF65-F5344CB8AC3E}">
        <p14:creationId xmlns:p14="http://schemas.microsoft.com/office/powerpoint/2010/main" val="657466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1EEF6-8106-454A-A348-39321B424C54}"/>
              </a:ext>
            </a:extLst>
          </p:cNvPr>
          <p:cNvSpPr>
            <a:spLocks noGrp="1"/>
          </p:cNvSpPr>
          <p:nvPr>
            <p:ph type="title"/>
          </p:nvPr>
        </p:nvSpPr>
        <p:spPr/>
        <p:txBody>
          <a:bodyPr/>
          <a:lstStyle/>
          <a:p>
            <a:r>
              <a:rPr lang="de-AT" dirty="0"/>
              <a:t>Obelisk:</a:t>
            </a:r>
          </a:p>
        </p:txBody>
      </p:sp>
      <p:pic>
        <p:nvPicPr>
          <p:cNvPr id="4" name="Grafik 3">
            <a:extLst>
              <a:ext uri="{FF2B5EF4-FFF2-40B4-BE49-F238E27FC236}">
                <a16:creationId xmlns:a16="http://schemas.microsoft.com/office/drawing/2014/main" id="{93FDAD7F-25D8-4BBE-88E9-1B7F8230011A}"/>
              </a:ext>
            </a:extLst>
          </p:cNvPr>
          <p:cNvPicPr>
            <a:picLocks noChangeAspect="1"/>
          </p:cNvPicPr>
          <p:nvPr/>
        </p:nvPicPr>
        <p:blipFill rotWithShape="1">
          <a:blip r:embed="rId2">
            <a:extLst>
              <a:ext uri="{28A0092B-C50C-407E-A947-70E740481C1C}">
                <a14:useLocalDpi xmlns:a14="http://schemas.microsoft.com/office/drawing/2010/main" val="0"/>
              </a:ext>
            </a:extLst>
          </a:blip>
          <a:srcRect t="4237" b="4237"/>
          <a:stretch/>
        </p:blipFill>
        <p:spPr>
          <a:xfrm>
            <a:off x="335280" y="0"/>
            <a:ext cx="11239500" cy="6858000"/>
          </a:xfrm>
          <a:prstGeom prst="rect">
            <a:avLst/>
          </a:prstGeom>
        </p:spPr>
      </p:pic>
      <p:sp>
        <p:nvSpPr>
          <p:cNvPr id="5" name="Titel 1">
            <a:extLst>
              <a:ext uri="{FF2B5EF4-FFF2-40B4-BE49-F238E27FC236}">
                <a16:creationId xmlns:a16="http://schemas.microsoft.com/office/drawing/2014/main" id="{F229AD97-6ED2-4F58-B39B-78425A41E0D2}"/>
              </a:ext>
            </a:extLst>
          </p:cNvPr>
          <p:cNvSpPr txBox="1">
            <a:spLocks/>
          </p:cNvSpPr>
          <p:nvPr/>
        </p:nvSpPr>
        <p:spPr>
          <a:xfrm>
            <a:off x="937259" y="562293"/>
            <a:ext cx="4795325" cy="1128395"/>
          </a:xfrm>
          <a:prstGeom prst="rect">
            <a:avLst/>
          </a:prstGeom>
          <a:solidFill>
            <a:srgbClr val="FFFFFF">
              <a:alpha val="18039"/>
            </a:srgbClr>
          </a:solidFill>
        </p:spPr>
        <p:txBody>
          <a:bodyPr vert="horz" lIns="91440" tIns="45720" rIns="91440" bIns="45720" rtlCol="0" anchor="ctr">
            <a:normAutofit/>
          </a:bodyPr>
          <a:lstStyle>
            <a:lvl1pPr>
              <a:lnSpc>
                <a:spcPct val="90000"/>
              </a:lnSpc>
              <a:spcBef>
                <a:spcPct val="0"/>
              </a:spcBef>
              <a:buNone/>
              <a:defRPr sz="2400" b="1">
                <a:solidFill>
                  <a:schemeClr val="bg1"/>
                </a:solidFill>
                <a:latin typeface="+mj-lt"/>
                <a:ea typeface="+mj-ea"/>
                <a:cs typeface="+mj-cs"/>
              </a:defRPr>
            </a:lvl1pPr>
          </a:lstStyle>
          <a:p>
            <a:r>
              <a:rPr lang="de-AT" dirty="0"/>
              <a:t>Obelisk: </a:t>
            </a:r>
            <a:r>
              <a:rPr lang="de-AT" b="1" dirty="0"/>
              <a:t>Fontana del Pantheon</a:t>
            </a:r>
            <a:endParaRPr lang="de-AT" dirty="0"/>
          </a:p>
          <a:p>
            <a:r>
              <a:rPr lang="de-AT" dirty="0"/>
              <a:t>Herkunft: Ägypten</a:t>
            </a:r>
          </a:p>
        </p:txBody>
      </p:sp>
      <p:pic>
        <p:nvPicPr>
          <p:cNvPr id="7" name="Grafik 6">
            <a:extLst>
              <a:ext uri="{FF2B5EF4-FFF2-40B4-BE49-F238E27FC236}">
                <a16:creationId xmlns:a16="http://schemas.microsoft.com/office/drawing/2014/main" id="{9AA2A220-88BC-48AC-832C-013D757200AD}"/>
              </a:ext>
            </a:extLst>
          </p:cNvPr>
          <p:cNvPicPr>
            <a:picLocks noChangeAspect="1"/>
          </p:cNvPicPr>
          <p:nvPr/>
        </p:nvPicPr>
        <p:blipFill rotWithShape="1">
          <a:blip r:embed="rId3"/>
          <a:srcRect l="-2669" t="1944" r="9012" b="1926"/>
          <a:stretch/>
        </p:blipFill>
        <p:spPr>
          <a:xfrm>
            <a:off x="11004183" y="0"/>
            <a:ext cx="1187817" cy="6858000"/>
          </a:xfrm>
          <a:prstGeom prst="rect">
            <a:avLst/>
          </a:prstGeom>
          <a:ln w="28575">
            <a:solidFill>
              <a:schemeClr val="bg1"/>
            </a:solidFill>
          </a:ln>
        </p:spPr>
      </p:pic>
    </p:spTree>
    <p:extLst>
      <p:ext uri="{BB962C8B-B14F-4D97-AF65-F5344CB8AC3E}">
        <p14:creationId xmlns:p14="http://schemas.microsoft.com/office/powerpoint/2010/main" val="4166860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7C6CBE6-6B19-4CCA-A77D-FC5B221EE4BC}"/>
              </a:ext>
            </a:extLst>
          </p:cNvPr>
          <p:cNvPicPr>
            <a:picLocks noChangeAspect="1"/>
          </p:cNvPicPr>
          <p:nvPr/>
        </p:nvPicPr>
        <p:blipFill rotWithShape="1">
          <a:blip r:embed="rId2">
            <a:extLst>
              <a:ext uri="{28A0092B-C50C-407E-A947-70E740481C1C}">
                <a14:useLocalDpi xmlns:a14="http://schemas.microsoft.com/office/drawing/2010/main" val="0"/>
              </a:ext>
            </a:extLst>
          </a:blip>
          <a:srcRect l="11683" t="28809" r="25664" b="18556"/>
          <a:stretch/>
        </p:blipFill>
        <p:spPr>
          <a:xfrm>
            <a:off x="-53340" y="0"/>
            <a:ext cx="12245340" cy="6858000"/>
          </a:xfrm>
          <a:prstGeom prst="rect">
            <a:avLst/>
          </a:prstGeom>
        </p:spPr>
      </p:pic>
      <p:sp>
        <p:nvSpPr>
          <p:cNvPr id="2" name="Titel 1">
            <a:extLst>
              <a:ext uri="{FF2B5EF4-FFF2-40B4-BE49-F238E27FC236}">
                <a16:creationId xmlns:a16="http://schemas.microsoft.com/office/drawing/2014/main" id="{C0B1EEF6-8106-454A-A348-39321B424C54}"/>
              </a:ext>
            </a:extLst>
          </p:cNvPr>
          <p:cNvSpPr>
            <a:spLocks noGrp="1"/>
          </p:cNvSpPr>
          <p:nvPr>
            <p:ph type="title"/>
          </p:nvPr>
        </p:nvSpPr>
        <p:spPr>
          <a:xfrm>
            <a:off x="2438400" y="372745"/>
            <a:ext cx="3840480" cy="1128395"/>
          </a:xfrm>
          <a:solidFill>
            <a:srgbClr val="FFFFFF">
              <a:alpha val="18039"/>
            </a:srgbClr>
          </a:solidFill>
        </p:spPr>
        <p:txBody>
          <a:bodyPr>
            <a:normAutofit/>
          </a:bodyPr>
          <a:lstStyle/>
          <a:p>
            <a:r>
              <a:rPr lang="de-AT" sz="2400" b="1" dirty="0">
                <a:solidFill>
                  <a:schemeClr val="bg1"/>
                </a:solidFill>
              </a:rPr>
              <a:t>Obelisk: </a:t>
            </a:r>
            <a:r>
              <a:rPr lang="de-AT" sz="2400" b="1" dirty="0" err="1">
                <a:solidFill>
                  <a:schemeClr val="bg1"/>
                </a:solidFill>
              </a:rPr>
              <a:t>Obelisco</a:t>
            </a:r>
            <a:r>
              <a:rPr lang="de-AT" sz="2400" b="1" dirty="0">
                <a:solidFill>
                  <a:schemeClr val="bg1"/>
                </a:solidFill>
              </a:rPr>
              <a:t> Agonale</a:t>
            </a:r>
            <a:br>
              <a:rPr lang="de-AT" sz="2400" b="1" dirty="0">
                <a:solidFill>
                  <a:schemeClr val="bg1"/>
                </a:solidFill>
              </a:rPr>
            </a:br>
            <a:r>
              <a:rPr lang="de-AT" sz="2400" b="1" dirty="0">
                <a:solidFill>
                  <a:schemeClr val="bg1"/>
                </a:solidFill>
              </a:rPr>
              <a:t>Herkunft: römisch</a:t>
            </a:r>
          </a:p>
        </p:txBody>
      </p:sp>
      <p:pic>
        <p:nvPicPr>
          <p:cNvPr id="8" name="Grafik 7">
            <a:extLst>
              <a:ext uri="{FF2B5EF4-FFF2-40B4-BE49-F238E27FC236}">
                <a16:creationId xmlns:a16="http://schemas.microsoft.com/office/drawing/2014/main" id="{B65B285E-D321-49B3-A0D3-522A42982223}"/>
              </a:ext>
            </a:extLst>
          </p:cNvPr>
          <p:cNvPicPr>
            <a:picLocks noChangeAspect="1"/>
          </p:cNvPicPr>
          <p:nvPr/>
        </p:nvPicPr>
        <p:blipFill>
          <a:blip r:embed="rId3"/>
          <a:stretch>
            <a:fillRect/>
          </a:stretch>
        </p:blipFill>
        <p:spPr>
          <a:xfrm>
            <a:off x="11462004" y="18725"/>
            <a:ext cx="729996" cy="6839275"/>
          </a:xfrm>
          <a:prstGeom prst="rect">
            <a:avLst/>
          </a:prstGeom>
          <a:ln w="28575">
            <a:solidFill>
              <a:schemeClr val="bg1"/>
            </a:solidFill>
          </a:ln>
        </p:spPr>
      </p:pic>
    </p:spTree>
    <p:extLst>
      <p:ext uri="{BB962C8B-B14F-4D97-AF65-F5344CB8AC3E}">
        <p14:creationId xmlns:p14="http://schemas.microsoft.com/office/powerpoint/2010/main" val="4766315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1110</Words>
  <Application>Microsoft Office PowerPoint</Application>
  <PresentationFormat>Breitbild</PresentationFormat>
  <Paragraphs>104</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Calibri Light</vt:lpstr>
      <vt:lpstr>Google Sans</vt:lpstr>
      <vt:lpstr>inherit</vt:lpstr>
      <vt:lpstr>Office</vt:lpstr>
      <vt:lpstr>Obelisken in Rom</vt:lpstr>
      <vt:lpstr>Flaminischer Obelisk</vt:lpstr>
      <vt:lpstr>PowerPoint-Präsentation</vt:lpstr>
      <vt:lpstr>Daten Finde auf Wikipedia Informationen zum Flaminischen Obelisken. Obelisco Flaminio – Wikipedia</vt:lpstr>
      <vt:lpstr>Inschriften auf dem Obelisco Flaminio Frage auf einer KI-Plattform nach den Bedeutungen der Hieroglyphen auf dem Obelisk. Lade das Bild mit mehreren Inschriften bzw. die einzelnen Ausschnitte hoch. Als Frage kannst du beispielsweise verwenden: Erkläre die Hieroglyphen.</vt:lpstr>
      <vt:lpstr>Inschriften: Zusammenfassung Frage ein KI-Portal nach einer kurzen Zusammenfassung der Bedeutung der Inschriften von Obeliksen (hier Flminischer Obelisk) und kopiere diese rechts vom Bild. </vt:lpstr>
      <vt:lpstr>13 Obelisken gibt es in Rom</vt:lpstr>
      <vt:lpstr>Obelisk:</vt:lpstr>
      <vt:lpstr>Obelisk: Obelisco Agonale Herkunft: römisch</vt:lpstr>
      <vt:lpstr>Obelisk: Obelisco Esquilino Herkunft: römisch</vt:lpstr>
      <vt:lpstr>Obelisk:</vt:lpstr>
      <vt:lpstr>PowerPoint-Präsentation</vt:lpstr>
      <vt:lpstr>Abfrage nur zur Kartusche (Gemini) Lade diese Bild in Gemini hoch</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Flaminischer Obelisk</dc:title>
  <dc:creator>Easy4me</dc:creator>
  <cp:lastModifiedBy>Alois Klotz</cp:lastModifiedBy>
  <cp:revision>18</cp:revision>
  <dcterms:created xsi:type="dcterms:W3CDTF">2026-04-10T09:08:55Z</dcterms:created>
  <dcterms:modified xsi:type="dcterms:W3CDTF">2026-04-14T15:03:20Z</dcterms:modified>
</cp:coreProperties>
</file>