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53" d="100"/>
          <a:sy n="153" d="100"/>
        </p:scale>
        <p:origin x="203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ois Klotz" userId="0e7873f3-c968-46a8-ac9c-5d38456ab073" providerId="ADAL" clId="{197D2433-248A-4703-B3C9-1848191F5FEF}"/>
    <pc:docChg chg="undo custSel addSld delSld modSld">
      <pc:chgData name="Alois Klotz" userId="0e7873f3-c968-46a8-ac9c-5d38456ab073" providerId="ADAL" clId="{197D2433-248A-4703-B3C9-1848191F5FEF}" dt="2025-07-02T10:44:02.508" v="309" actId="114"/>
      <pc:docMkLst>
        <pc:docMk/>
      </pc:docMkLst>
      <pc:sldChg chg="addSp delSp modSp mod delAnim modAnim">
        <pc:chgData name="Alois Klotz" userId="0e7873f3-c968-46a8-ac9c-5d38456ab073" providerId="ADAL" clId="{197D2433-248A-4703-B3C9-1848191F5FEF}" dt="2025-07-02T10:41:08.554" v="266" actId="20577"/>
        <pc:sldMkLst>
          <pc:docMk/>
          <pc:sldMk cId="4116004486" sldId="258"/>
        </pc:sldMkLst>
        <pc:spChg chg="mod">
          <ac:chgData name="Alois Klotz" userId="0e7873f3-c968-46a8-ac9c-5d38456ab073" providerId="ADAL" clId="{197D2433-248A-4703-B3C9-1848191F5FEF}" dt="2025-07-02T07:08:19.465" v="3"/>
          <ac:spMkLst>
            <pc:docMk/>
            <pc:sldMk cId="4116004486" sldId="258"/>
            <ac:spMk id="11" creationId="{3454E95E-DCD0-41A6-827F-DD877D001DAF}"/>
          </ac:spMkLst>
        </pc:spChg>
        <pc:spChg chg="mod">
          <ac:chgData name="Alois Klotz" userId="0e7873f3-c968-46a8-ac9c-5d38456ab073" providerId="ADAL" clId="{197D2433-248A-4703-B3C9-1848191F5FEF}" dt="2025-07-02T10:41:08.554" v="266" actId="20577"/>
          <ac:spMkLst>
            <pc:docMk/>
            <pc:sldMk cId="4116004486" sldId="258"/>
            <ac:spMk id="13" creationId="{ED4AD0EE-AF9B-43F7-A1C6-87AB4C455CAB}"/>
          </ac:spMkLst>
        </pc:spChg>
        <pc:picChg chg="add mod">
          <ac:chgData name="Alois Klotz" userId="0e7873f3-c968-46a8-ac9c-5d38456ab073" providerId="ADAL" clId="{197D2433-248A-4703-B3C9-1848191F5FEF}" dt="2025-07-02T10:41:05.740" v="265" actId="1076"/>
          <ac:picMkLst>
            <pc:docMk/>
            <pc:sldMk cId="4116004486" sldId="258"/>
            <ac:picMk id="3" creationId="{0E674D7C-291C-4326-A27F-2481E66CC9BD}"/>
          </ac:picMkLst>
        </pc:picChg>
        <pc:picChg chg="mod">
          <ac:chgData name="Alois Klotz" userId="0e7873f3-c968-46a8-ac9c-5d38456ab073" providerId="ADAL" clId="{197D2433-248A-4703-B3C9-1848191F5FEF}" dt="2025-07-02T07:07:59.117" v="1" actId="14826"/>
          <ac:picMkLst>
            <pc:docMk/>
            <pc:sldMk cId="4116004486" sldId="258"/>
            <ac:picMk id="10" creationId="{FC2A9BEF-8274-4830-BD0E-878EF1846FF7}"/>
          </ac:picMkLst>
        </pc:picChg>
        <pc:picChg chg="mod">
          <ac:chgData name="Alois Klotz" userId="0e7873f3-c968-46a8-ac9c-5d38456ab073" providerId="ADAL" clId="{197D2433-248A-4703-B3C9-1848191F5FEF}" dt="2025-07-02T07:07:00.676" v="0" actId="14826"/>
          <ac:picMkLst>
            <pc:docMk/>
            <pc:sldMk cId="4116004486" sldId="258"/>
            <ac:picMk id="12" creationId="{BD6DE018-5D8F-4BD1-8BA3-064FC0FC4F02}"/>
          </ac:picMkLst>
        </pc:picChg>
        <pc:picChg chg="del">
          <ac:chgData name="Alois Klotz" userId="0e7873f3-c968-46a8-ac9c-5d38456ab073" providerId="ADAL" clId="{197D2433-248A-4703-B3C9-1848191F5FEF}" dt="2025-07-02T10:40:52.943" v="263" actId="478"/>
          <ac:picMkLst>
            <pc:docMk/>
            <pc:sldMk cId="4116004486" sldId="258"/>
            <ac:picMk id="15" creationId="{C1752394-3C6F-4E24-89FB-6DEE3B236550}"/>
          </ac:picMkLst>
        </pc:picChg>
      </pc:sldChg>
      <pc:sldChg chg="addSp delSp modSp mod delAnim modAnim">
        <pc:chgData name="Alois Klotz" userId="0e7873f3-c968-46a8-ac9c-5d38456ab073" providerId="ADAL" clId="{197D2433-248A-4703-B3C9-1848191F5FEF}" dt="2025-07-02T10:41:27.533" v="269" actId="1076"/>
        <pc:sldMkLst>
          <pc:docMk/>
          <pc:sldMk cId="3467330094" sldId="259"/>
        </pc:sldMkLst>
        <pc:spChg chg="mod">
          <ac:chgData name="Alois Klotz" userId="0e7873f3-c968-46a8-ac9c-5d38456ab073" providerId="ADAL" clId="{197D2433-248A-4703-B3C9-1848191F5FEF}" dt="2025-07-02T07:32:12.580" v="33" actId="1076"/>
          <ac:spMkLst>
            <pc:docMk/>
            <pc:sldMk cId="3467330094" sldId="259"/>
            <ac:spMk id="4" creationId="{00000000-0000-0000-0000-000000000000}"/>
          </ac:spMkLst>
        </pc:spChg>
        <pc:spChg chg="mod">
          <ac:chgData name="Alois Klotz" userId="0e7873f3-c968-46a8-ac9c-5d38456ab073" providerId="ADAL" clId="{197D2433-248A-4703-B3C9-1848191F5FEF}" dt="2025-07-02T09:15:40.614" v="55" actId="1076"/>
          <ac:spMkLst>
            <pc:docMk/>
            <pc:sldMk cId="3467330094" sldId="259"/>
            <ac:spMk id="11" creationId="{3484EBB1-D1B3-4C86-80EB-B39261E29E18}"/>
          </ac:spMkLst>
        </pc:spChg>
        <pc:spChg chg="mod">
          <ac:chgData name="Alois Klotz" userId="0e7873f3-c968-46a8-ac9c-5d38456ab073" providerId="ADAL" clId="{197D2433-248A-4703-B3C9-1848191F5FEF}" dt="2025-07-02T07:32:24.149" v="34" actId="255"/>
          <ac:spMkLst>
            <pc:docMk/>
            <pc:sldMk cId="3467330094" sldId="259"/>
            <ac:spMk id="13" creationId="{4584DC07-DD4D-41BA-806F-EC3F81D3EA2F}"/>
          </ac:spMkLst>
        </pc:spChg>
        <pc:spChg chg="add mod">
          <ac:chgData name="Alois Klotz" userId="0e7873f3-c968-46a8-ac9c-5d38456ab073" providerId="ADAL" clId="{197D2433-248A-4703-B3C9-1848191F5FEF}" dt="2025-07-02T07:33:53.948" v="38" actId="1076"/>
          <ac:spMkLst>
            <pc:docMk/>
            <pc:sldMk cId="3467330094" sldId="259"/>
            <ac:spMk id="14" creationId="{5E29941D-BF18-4975-A01B-59791F74F63A}"/>
          </ac:spMkLst>
        </pc:spChg>
        <pc:picChg chg="add mod">
          <ac:chgData name="Alois Klotz" userId="0e7873f3-c968-46a8-ac9c-5d38456ab073" providerId="ADAL" clId="{197D2433-248A-4703-B3C9-1848191F5FEF}" dt="2025-07-02T10:41:27.533" v="269" actId="1076"/>
          <ac:picMkLst>
            <pc:docMk/>
            <pc:sldMk cId="3467330094" sldId="259"/>
            <ac:picMk id="5" creationId="{BB64D48E-69AA-4EFE-9D87-E0FA20B48FC2}"/>
          </ac:picMkLst>
        </pc:picChg>
        <pc:picChg chg="mod">
          <ac:chgData name="Alois Klotz" userId="0e7873f3-c968-46a8-ac9c-5d38456ab073" providerId="ADAL" clId="{197D2433-248A-4703-B3C9-1848191F5FEF}" dt="2025-07-02T07:31:11.524" v="25" actId="1076"/>
          <ac:picMkLst>
            <pc:docMk/>
            <pc:sldMk cId="3467330094" sldId="259"/>
            <ac:picMk id="10" creationId="{FC2A9BEF-8274-4830-BD0E-878EF1846FF7}"/>
          </ac:picMkLst>
        </pc:picChg>
        <pc:picChg chg="mod">
          <ac:chgData name="Alois Klotz" userId="0e7873f3-c968-46a8-ac9c-5d38456ab073" providerId="ADAL" clId="{197D2433-248A-4703-B3C9-1848191F5FEF}" dt="2025-07-02T07:30:11.319" v="20" actId="14826"/>
          <ac:picMkLst>
            <pc:docMk/>
            <pc:sldMk cId="3467330094" sldId="259"/>
            <ac:picMk id="12" creationId="{BD6DE018-5D8F-4BD1-8BA3-064FC0FC4F02}"/>
          </ac:picMkLst>
        </pc:picChg>
        <pc:picChg chg="del">
          <ac:chgData name="Alois Klotz" userId="0e7873f3-c968-46a8-ac9c-5d38456ab073" providerId="ADAL" clId="{197D2433-248A-4703-B3C9-1848191F5FEF}" dt="2025-07-02T10:41:17.172" v="267" actId="478"/>
          <ac:picMkLst>
            <pc:docMk/>
            <pc:sldMk cId="3467330094" sldId="259"/>
            <ac:picMk id="15" creationId="{C1752394-3C6F-4E24-89FB-6DEE3B236550}"/>
          </ac:picMkLst>
        </pc:picChg>
      </pc:sldChg>
      <pc:sldChg chg="addSp delSp modSp mod delAnim modAnim">
        <pc:chgData name="Alois Klotz" userId="0e7873f3-c968-46a8-ac9c-5d38456ab073" providerId="ADAL" clId="{197D2433-248A-4703-B3C9-1848191F5FEF}" dt="2025-07-02T10:41:50.419" v="273" actId="20577"/>
        <pc:sldMkLst>
          <pc:docMk/>
          <pc:sldMk cId="1549760832" sldId="260"/>
        </pc:sldMkLst>
        <pc:spChg chg="mod">
          <ac:chgData name="Alois Klotz" userId="0e7873f3-c968-46a8-ac9c-5d38456ab073" providerId="ADAL" clId="{197D2433-248A-4703-B3C9-1848191F5FEF}" dt="2025-07-02T07:36:41.683" v="49" actId="1076"/>
          <ac:spMkLst>
            <pc:docMk/>
            <pc:sldMk cId="1549760832" sldId="260"/>
            <ac:spMk id="4" creationId="{00000000-0000-0000-0000-000000000000}"/>
          </ac:spMkLst>
        </pc:spChg>
        <pc:spChg chg="del mod">
          <ac:chgData name="Alois Klotz" userId="0e7873f3-c968-46a8-ac9c-5d38456ab073" providerId="ADAL" clId="{197D2433-248A-4703-B3C9-1848191F5FEF}" dt="2025-07-02T09:18:45.262" v="69" actId="478"/>
          <ac:spMkLst>
            <pc:docMk/>
            <pc:sldMk cId="1549760832" sldId="260"/>
            <ac:spMk id="11" creationId="{61995609-0059-4266-AFB7-7579AD7FCAD7}"/>
          </ac:spMkLst>
        </pc:spChg>
        <pc:spChg chg="mod">
          <ac:chgData name="Alois Klotz" userId="0e7873f3-c968-46a8-ac9c-5d38456ab073" providerId="ADAL" clId="{197D2433-248A-4703-B3C9-1848191F5FEF}" dt="2025-07-02T10:41:50.419" v="273" actId="20577"/>
          <ac:spMkLst>
            <pc:docMk/>
            <pc:sldMk cId="1549760832" sldId="260"/>
            <ac:spMk id="13" creationId="{F425406D-EC03-4CD3-A220-CC71FD67E1E5}"/>
          </ac:spMkLst>
        </pc:spChg>
        <pc:spChg chg="add mod">
          <ac:chgData name="Alois Klotz" userId="0e7873f3-c968-46a8-ac9c-5d38456ab073" providerId="ADAL" clId="{197D2433-248A-4703-B3C9-1848191F5FEF}" dt="2025-07-02T09:18:08.244" v="59" actId="1076"/>
          <ac:spMkLst>
            <pc:docMk/>
            <pc:sldMk cId="1549760832" sldId="260"/>
            <ac:spMk id="14" creationId="{ACB3F55E-5A21-46B3-9583-FB846F0DF0F7}"/>
          </ac:spMkLst>
        </pc:spChg>
        <pc:spChg chg="add mod">
          <ac:chgData name="Alois Klotz" userId="0e7873f3-c968-46a8-ac9c-5d38456ab073" providerId="ADAL" clId="{197D2433-248A-4703-B3C9-1848191F5FEF}" dt="2025-07-02T09:18:56.211" v="72" actId="1076"/>
          <ac:spMkLst>
            <pc:docMk/>
            <pc:sldMk cId="1549760832" sldId="260"/>
            <ac:spMk id="17" creationId="{BBD3E20E-C2AC-4534-AF28-D4A2A4F074C6}"/>
          </ac:spMkLst>
        </pc:spChg>
        <pc:picChg chg="add mod">
          <ac:chgData name="Alois Klotz" userId="0e7873f3-c968-46a8-ac9c-5d38456ab073" providerId="ADAL" clId="{197D2433-248A-4703-B3C9-1848191F5FEF}" dt="2025-07-02T10:41:47.572" v="272" actId="1076"/>
          <ac:picMkLst>
            <pc:docMk/>
            <pc:sldMk cId="1549760832" sldId="260"/>
            <ac:picMk id="6" creationId="{1C336ED8-E4F1-4851-9980-F7948EB31E1E}"/>
          </ac:picMkLst>
        </pc:picChg>
        <pc:picChg chg="add del mod">
          <ac:chgData name="Alois Klotz" userId="0e7873f3-c968-46a8-ac9c-5d38456ab073" providerId="ADAL" clId="{197D2433-248A-4703-B3C9-1848191F5FEF}" dt="2025-07-02T07:37:45.766" v="52" actId="478"/>
          <ac:picMkLst>
            <pc:docMk/>
            <pc:sldMk cId="1549760832" sldId="260"/>
            <ac:picMk id="10" creationId="{FC2A9BEF-8274-4830-BD0E-878EF1846FF7}"/>
          </ac:picMkLst>
        </pc:picChg>
        <pc:picChg chg="mod">
          <ac:chgData name="Alois Klotz" userId="0e7873f3-c968-46a8-ac9c-5d38456ab073" providerId="ADAL" clId="{197D2433-248A-4703-B3C9-1848191F5FEF}" dt="2025-07-02T07:36:37.350" v="47" actId="14826"/>
          <ac:picMkLst>
            <pc:docMk/>
            <pc:sldMk cId="1549760832" sldId="260"/>
            <ac:picMk id="12" creationId="{BD6DE018-5D8F-4BD1-8BA3-064FC0FC4F02}"/>
          </ac:picMkLst>
        </pc:picChg>
        <pc:picChg chg="del">
          <ac:chgData name="Alois Klotz" userId="0e7873f3-c968-46a8-ac9c-5d38456ab073" providerId="ADAL" clId="{197D2433-248A-4703-B3C9-1848191F5FEF}" dt="2025-07-02T10:41:32.691" v="270" actId="478"/>
          <ac:picMkLst>
            <pc:docMk/>
            <pc:sldMk cId="1549760832" sldId="260"/>
            <ac:picMk id="15" creationId="{C1752394-3C6F-4E24-89FB-6DEE3B236550}"/>
          </ac:picMkLst>
        </pc:picChg>
      </pc:sldChg>
      <pc:sldChg chg="addSp delSp modSp mod delAnim modAnim">
        <pc:chgData name="Alois Klotz" userId="0e7873f3-c968-46a8-ac9c-5d38456ab073" providerId="ADAL" clId="{197D2433-248A-4703-B3C9-1848191F5FEF}" dt="2025-07-02T10:42:10.636" v="276" actId="1076"/>
        <pc:sldMkLst>
          <pc:docMk/>
          <pc:sldMk cId="1407551614" sldId="261"/>
        </pc:sldMkLst>
        <pc:spChg chg="mod">
          <ac:chgData name="Alois Klotz" userId="0e7873f3-c968-46a8-ac9c-5d38456ab073" providerId="ADAL" clId="{197D2433-248A-4703-B3C9-1848191F5FEF}" dt="2025-07-02T09:21:07.386" v="80" actId="1076"/>
          <ac:spMkLst>
            <pc:docMk/>
            <pc:sldMk cId="1407551614" sldId="261"/>
            <ac:spMk id="4" creationId="{00000000-0000-0000-0000-000000000000}"/>
          </ac:spMkLst>
        </pc:spChg>
        <pc:spChg chg="mod">
          <ac:chgData name="Alois Klotz" userId="0e7873f3-c968-46a8-ac9c-5d38456ab073" providerId="ADAL" clId="{197D2433-248A-4703-B3C9-1848191F5FEF}" dt="2025-07-02T09:21:01.850" v="79" actId="1076"/>
          <ac:spMkLst>
            <pc:docMk/>
            <pc:sldMk cId="1407551614" sldId="261"/>
            <ac:spMk id="11" creationId="{6A67FCD1-35CF-4F05-B2CB-7CACC96BF756}"/>
          </ac:spMkLst>
        </pc:spChg>
        <pc:spChg chg="mod">
          <ac:chgData name="Alois Klotz" userId="0e7873f3-c968-46a8-ac9c-5d38456ab073" providerId="ADAL" clId="{197D2433-248A-4703-B3C9-1848191F5FEF}" dt="2025-07-02T10:39:35.310" v="262" actId="20577"/>
          <ac:spMkLst>
            <pc:docMk/>
            <pc:sldMk cId="1407551614" sldId="261"/>
            <ac:spMk id="13" creationId="{43BF4099-3F22-4C26-8581-771599C3F3D0}"/>
          </ac:spMkLst>
        </pc:spChg>
        <pc:picChg chg="add mod">
          <ac:chgData name="Alois Klotz" userId="0e7873f3-c968-46a8-ac9c-5d38456ab073" providerId="ADAL" clId="{197D2433-248A-4703-B3C9-1848191F5FEF}" dt="2025-07-02T10:42:10.636" v="276" actId="1076"/>
          <ac:picMkLst>
            <pc:docMk/>
            <pc:sldMk cId="1407551614" sldId="261"/>
            <ac:picMk id="3" creationId="{E9689082-CD9C-4EC5-B25C-4D752CCD2631}"/>
          </ac:picMkLst>
        </pc:picChg>
        <pc:picChg chg="mod">
          <ac:chgData name="Alois Klotz" userId="0e7873f3-c968-46a8-ac9c-5d38456ab073" providerId="ADAL" clId="{197D2433-248A-4703-B3C9-1848191F5FEF}" dt="2025-07-02T09:20:59.203" v="78" actId="1076"/>
          <ac:picMkLst>
            <pc:docMk/>
            <pc:sldMk cId="1407551614" sldId="261"/>
            <ac:picMk id="10" creationId="{FC2A9BEF-8274-4830-BD0E-878EF1846FF7}"/>
          </ac:picMkLst>
        </pc:picChg>
        <pc:picChg chg="mod">
          <ac:chgData name="Alois Klotz" userId="0e7873f3-c968-46a8-ac9c-5d38456ab073" providerId="ADAL" clId="{197D2433-248A-4703-B3C9-1848191F5FEF}" dt="2025-07-02T09:19:32.561" v="73" actId="14826"/>
          <ac:picMkLst>
            <pc:docMk/>
            <pc:sldMk cId="1407551614" sldId="261"/>
            <ac:picMk id="12" creationId="{BD6DE018-5D8F-4BD1-8BA3-064FC0FC4F02}"/>
          </ac:picMkLst>
        </pc:picChg>
        <pc:picChg chg="del">
          <ac:chgData name="Alois Klotz" userId="0e7873f3-c968-46a8-ac9c-5d38456ab073" providerId="ADAL" clId="{197D2433-248A-4703-B3C9-1848191F5FEF}" dt="2025-07-02T10:41:57.953" v="274" actId="478"/>
          <ac:picMkLst>
            <pc:docMk/>
            <pc:sldMk cId="1407551614" sldId="261"/>
            <ac:picMk id="15" creationId="{C1752394-3C6F-4E24-89FB-6DEE3B236550}"/>
          </ac:picMkLst>
        </pc:picChg>
      </pc:sldChg>
      <pc:sldChg chg="addSp delSp modSp mod delAnim modAnim">
        <pc:chgData name="Alois Klotz" userId="0e7873f3-c968-46a8-ac9c-5d38456ab073" providerId="ADAL" clId="{197D2433-248A-4703-B3C9-1848191F5FEF}" dt="2025-07-02T10:42:30.730" v="281" actId="20577"/>
        <pc:sldMkLst>
          <pc:docMk/>
          <pc:sldMk cId="1065570599" sldId="262"/>
        </pc:sldMkLst>
        <pc:spChg chg="mod">
          <ac:chgData name="Alois Klotz" userId="0e7873f3-c968-46a8-ac9c-5d38456ab073" providerId="ADAL" clId="{197D2433-248A-4703-B3C9-1848191F5FEF}" dt="2025-07-02T10:38:20.526" v="248" actId="1076"/>
          <ac:spMkLst>
            <pc:docMk/>
            <pc:sldMk cId="1065570599" sldId="262"/>
            <ac:spMk id="4" creationId="{00000000-0000-0000-0000-000000000000}"/>
          </ac:spMkLst>
        </pc:spChg>
        <pc:spChg chg="mod">
          <ac:chgData name="Alois Klotz" userId="0e7873f3-c968-46a8-ac9c-5d38456ab073" providerId="ADAL" clId="{197D2433-248A-4703-B3C9-1848191F5FEF}" dt="2025-07-02T10:38:42.379" v="251"/>
          <ac:spMkLst>
            <pc:docMk/>
            <pc:sldMk cId="1065570599" sldId="262"/>
            <ac:spMk id="11" creationId="{898B1E22-8473-4080-81B0-C250940C6C25}"/>
          </ac:spMkLst>
        </pc:spChg>
        <pc:spChg chg="mod">
          <ac:chgData name="Alois Klotz" userId="0e7873f3-c968-46a8-ac9c-5d38456ab073" providerId="ADAL" clId="{197D2433-248A-4703-B3C9-1848191F5FEF}" dt="2025-07-02T10:42:30.730" v="281" actId="20577"/>
          <ac:spMkLst>
            <pc:docMk/>
            <pc:sldMk cId="1065570599" sldId="262"/>
            <ac:spMk id="13" creationId="{B9D68177-75D9-4134-B3A8-8CC46705263D}"/>
          </ac:spMkLst>
        </pc:spChg>
        <pc:spChg chg="add mod">
          <ac:chgData name="Alois Klotz" userId="0e7873f3-c968-46a8-ac9c-5d38456ab073" providerId="ADAL" clId="{197D2433-248A-4703-B3C9-1848191F5FEF}" dt="2025-07-02T10:38:55.669" v="256" actId="1076"/>
          <ac:spMkLst>
            <pc:docMk/>
            <pc:sldMk cId="1065570599" sldId="262"/>
            <ac:spMk id="14" creationId="{01ADF2DC-6AA4-499D-A87E-5B2E2048445F}"/>
          </ac:spMkLst>
        </pc:spChg>
        <pc:picChg chg="add mod">
          <ac:chgData name="Alois Klotz" userId="0e7873f3-c968-46a8-ac9c-5d38456ab073" providerId="ADAL" clId="{197D2433-248A-4703-B3C9-1848191F5FEF}" dt="2025-07-02T10:42:27.175" v="279" actId="1076"/>
          <ac:picMkLst>
            <pc:docMk/>
            <pc:sldMk cId="1065570599" sldId="262"/>
            <ac:picMk id="5" creationId="{2F533BCF-BF1F-4495-83F6-734CE5CFEECD}"/>
          </ac:picMkLst>
        </pc:picChg>
        <pc:picChg chg="mod">
          <ac:chgData name="Alois Klotz" userId="0e7873f3-c968-46a8-ac9c-5d38456ab073" providerId="ADAL" clId="{197D2433-248A-4703-B3C9-1848191F5FEF}" dt="2025-07-02T10:38:53.292" v="255" actId="1076"/>
          <ac:picMkLst>
            <pc:docMk/>
            <pc:sldMk cId="1065570599" sldId="262"/>
            <ac:picMk id="10" creationId="{FC2A9BEF-8274-4830-BD0E-878EF1846FF7}"/>
          </ac:picMkLst>
        </pc:picChg>
        <pc:picChg chg="mod">
          <ac:chgData name="Alois Klotz" userId="0e7873f3-c968-46a8-ac9c-5d38456ab073" providerId="ADAL" clId="{197D2433-248A-4703-B3C9-1848191F5FEF}" dt="2025-07-02T09:21:24.836" v="81" actId="14826"/>
          <ac:picMkLst>
            <pc:docMk/>
            <pc:sldMk cId="1065570599" sldId="262"/>
            <ac:picMk id="12" creationId="{BD6DE018-5D8F-4BD1-8BA3-064FC0FC4F02}"/>
          </ac:picMkLst>
        </pc:picChg>
        <pc:picChg chg="del">
          <ac:chgData name="Alois Klotz" userId="0e7873f3-c968-46a8-ac9c-5d38456ab073" providerId="ADAL" clId="{197D2433-248A-4703-B3C9-1848191F5FEF}" dt="2025-07-02T10:42:14.724" v="277" actId="478"/>
          <ac:picMkLst>
            <pc:docMk/>
            <pc:sldMk cId="1065570599" sldId="262"/>
            <ac:picMk id="15" creationId="{C1752394-3C6F-4E24-89FB-6DEE3B236550}"/>
          </ac:picMkLst>
        </pc:picChg>
      </pc:sldChg>
      <pc:sldChg chg="addSp delSp modSp mod delAnim modAnim">
        <pc:chgData name="Alois Klotz" userId="0e7873f3-c968-46a8-ac9c-5d38456ab073" providerId="ADAL" clId="{197D2433-248A-4703-B3C9-1848191F5FEF}" dt="2025-07-02T10:42:48.638" v="284" actId="1076"/>
        <pc:sldMkLst>
          <pc:docMk/>
          <pc:sldMk cId="2488989491" sldId="263"/>
        </pc:sldMkLst>
        <pc:spChg chg="mod">
          <ac:chgData name="Alois Klotz" userId="0e7873f3-c968-46a8-ac9c-5d38456ab073" providerId="ADAL" clId="{197D2433-248A-4703-B3C9-1848191F5FEF}" dt="2025-07-02T10:35:29.507" v="233"/>
          <ac:spMkLst>
            <pc:docMk/>
            <pc:sldMk cId="2488989491" sldId="263"/>
            <ac:spMk id="4" creationId="{00000000-0000-0000-0000-000000000000}"/>
          </ac:spMkLst>
        </pc:spChg>
        <pc:spChg chg="mod">
          <ac:chgData name="Alois Klotz" userId="0e7873f3-c968-46a8-ac9c-5d38456ab073" providerId="ADAL" clId="{197D2433-248A-4703-B3C9-1848191F5FEF}" dt="2025-07-02T10:36:12.653" v="239" actId="1076"/>
          <ac:spMkLst>
            <pc:docMk/>
            <pc:sldMk cId="2488989491" sldId="263"/>
            <ac:spMk id="11" creationId="{4BBB0A5C-64E1-4CAF-871B-1D9EF5B78D27}"/>
          </ac:spMkLst>
        </pc:spChg>
        <pc:spChg chg="mod">
          <ac:chgData name="Alois Klotz" userId="0e7873f3-c968-46a8-ac9c-5d38456ab073" providerId="ADAL" clId="{197D2433-248A-4703-B3C9-1848191F5FEF}" dt="2025-07-02T10:36:41.375" v="243" actId="1076"/>
          <ac:spMkLst>
            <pc:docMk/>
            <pc:sldMk cId="2488989491" sldId="263"/>
            <ac:spMk id="13" creationId="{C1E134AB-BC9D-4762-95EC-341E18B0F4B6}"/>
          </ac:spMkLst>
        </pc:spChg>
        <pc:picChg chg="add mod">
          <ac:chgData name="Alois Klotz" userId="0e7873f3-c968-46a8-ac9c-5d38456ab073" providerId="ADAL" clId="{197D2433-248A-4703-B3C9-1848191F5FEF}" dt="2025-07-02T10:42:48.638" v="284" actId="1076"/>
          <ac:picMkLst>
            <pc:docMk/>
            <pc:sldMk cId="2488989491" sldId="263"/>
            <ac:picMk id="3" creationId="{7D4FDB4B-5FD1-4AE7-A435-73A203326763}"/>
          </ac:picMkLst>
        </pc:picChg>
        <pc:picChg chg="mod">
          <ac:chgData name="Alois Klotz" userId="0e7873f3-c968-46a8-ac9c-5d38456ab073" providerId="ADAL" clId="{197D2433-248A-4703-B3C9-1848191F5FEF}" dt="2025-07-02T10:36:00.157" v="235" actId="1076"/>
          <ac:picMkLst>
            <pc:docMk/>
            <pc:sldMk cId="2488989491" sldId="263"/>
            <ac:picMk id="10" creationId="{FC2A9BEF-8274-4830-BD0E-878EF1846FF7}"/>
          </ac:picMkLst>
        </pc:picChg>
        <pc:picChg chg="mod">
          <ac:chgData name="Alois Klotz" userId="0e7873f3-c968-46a8-ac9c-5d38456ab073" providerId="ADAL" clId="{197D2433-248A-4703-B3C9-1848191F5FEF}" dt="2025-07-02T10:35:17.925" v="232" actId="14826"/>
          <ac:picMkLst>
            <pc:docMk/>
            <pc:sldMk cId="2488989491" sldId="263"/>
            <ac:picMk id="12" creationId="{BD6DE018-5D8F-4BD1-8BA3-064FC0FC4F02}"/>
          </ac:picMkLst>
        </pc:picChg>
        <pc:picChg chg="del">
          <ac:chgData name="Alois Klotz" userId="0e7873f3-c968-46a8-ac9c-5d38456ab073" providerId="ADAL" clId="{197D2433-248A-4703-B3C9-1848191F5FEF}" dt="2025-07-02T10:42:37.820" v="282" actId="478"/>
          <ac:picMkLst>
            <pc:docMk/>
            <pc:sldMk cId="2488989491" sldId="263"/>
            <ac:picMk id="15" creationId="{C1752394-3C6F-4E24-89FB-6DEE3B236550}"/>
          </ac:picMkLst>
        </pc:picChg>
      </pc:sldChg>
      <pc:sldChg chg="addSp delSp modSp mod delAnim modAnim">
        <pc:chgData name="Alois Klotz" userId="0e7873f3-c968-46a8-ac9c-5d38456ab073" providerId="ADAL" clId="{197D2433-248A-4703-B3C9-1848191F5FEF}" dt="2025-07-02T10:44:02.508" v="309" actId="114"/>
        <pc:sldMkLst>
          <pc:docMk/>
          <pc:sldMk cId="1917211114" sldId="264"/>
        </pc:sldMkLst>
        <pc:spChg chg="mod">
          <ac:chgData name="Alois Klotz" userId="0e7873f3-c968-46a8-ac9c-5d38456ab073" providerId="ADAL" clId="{197D2433-248A-4703-B3C9-1848191F5FEF}" dt="2025-07-02T10:34:16.389" v="229" actId="1076"/>
          <ac:spMkLst>
            <pc:docMk/>
            <pc:sldMk cId="1917211114" sldId="264"/>
            <ac:spMk id="4" creationId="{00000000-0000-0000-0000-000000000000}"/>
          </ac:spMkLst>
        </pc:spChg>
        <pc:spChg chg="add mod">
          <ac:chgData name="Alois Klotz" userId="0e7873f3-c968-46a8-ac9c-5d38456ab073" providerId="ADAL" clId="{197D2433-248A-4703-B3C9-1848191F5FEF}" dt="2025-07-02T10:44:02.508" v="309" actId="114"/>
          <ac:spMkLst>
            <pc:docMk/>
            <pc:sldMk cId="1917211114" sldId="264"/>
            <ac:spMk id="6" creationId="{E3ED7A6D-746B-44A2-A7C0-42D8998ACBF5}"/>
          </ac:spMkLst>
        </pc:spChg>
        <pc:spChg chg="del">
          <ac:chgData name="Alois Klotz" userId="0e7873f3-c968-46a8-ac9c-5d38456ab073" providerId="ADAL" clId="{197D2433-248A-4703-B3C9-1848191F5FEF}" dt="2025-07-02T10:34:57.022" v="231" actId="478"/>
          <ac:spMkLst>
            <pc:docMk/>
            <pc:sldMk cId="1917211114" sldId="264"/>
            <ac:spMk id="11" creationId="{06533D61-FC36-4F41-B2F0-72D2706F6EDD}"/>
          </ac:spMkLst>
        </pc:spChg>
        <pc:spChg chg="mod">
          <ac:chgData name="Alois Klotz" userId="0e7873f3-c968-46a8-ac9c-5d38456ab073" providerId="ADAL" clId="{197D2433-248A-4703-B3C9-1848191F5FEF}" dt="2025-07-02T10:33:14.041" v="220"/>
          <ac:spMkLst>
            <pc:docMk/>
            <pc:sldMk cId="1917211114" sldId="264"/>
            <ac:spMk id="13" creationId="{E4401007-0D07-4E32-A05F-78DDB0409769}"/>
          </ac:spMkLst>
        </pc:spChg>
        <pc:spChg chg="add mod">
          <ac:chgData name="Alois Klotz" userId="0e7873f3-c968-46a8-ac9c-5d38456ab073" providerId="ADAL" clId="{197D2433-248A-4703-B3C9-1848191F5FEF}" dt="2025-07-02T10:33:25.254" v="224" actId="1076"/>
          <ac:spMkLst>
            <pc:docMk/>
            <pc:sldMk cId="1917211114" sldId="264"/>
            <ac:spMk id="14" creationId="{2FBFC1D0-9130-49C6-BC79-DA17A70D7D7A}"/>
          </ac:spMkLst>
        </pc:spChg>
        <pc:picChg chg="add mod">
          <ac:chgData name="Alois Klotz" userId="0e7873f3-c968-46a8-ac9c-5d38456ab073" providerId="ADAL" clId="{197D2433-248A-4703-B3C9-1848191F5FEF}" dt="2025-07-02T10:43:05.685" v="287" actId="1076"/>
          <ac:picMkLst>
            <pc:docMk/>
            <pc:sldMk cId="1917211114" sldId="264"/>
            <ac:picMk id="5" creationId="{7B97436B-9E06-4C11-A9C5-5D8C9258783A}"/>
          </ac:picMkLst>
        </pc:picChg>
        <pc:picChg chg="del mod">
          <ac:chgData name="Alois Klotz" userId="0e7873f3-c968-46a8-ac9c-5d38456ab073" providerId="ADAL" clId="{197D2433-248A-4703-B3C9-1848191F5FEF}" dt="2025-07-02T10:34:55.052" v="230" actId="478"/>
          <ac:picMkLst>
            <pc:docMk/>
            <pc:sldMk cId="1917211114" sldId="264"/>
            <ac:picMk id="10" creationId="{FC2A9BEF-8274-4830-BD0E-878EF1846FF7}"/>
          </ac:picMkLst>
        </pc:picChg>
        <pc:picChg chg="mod">
          <ac:chgData name="Alois Klotz" userId="0e7873f3-c968-46a8-ac9c-5d38456ab073" providerId="ADAL" clId="{197D2433-248A-4703-B3C9-1848191F5FEF}" dt="2025-07-02T10:34:04.501" v="227" actId="14826"/>
          <ac:picMkLst>
            <pc:docMk/>
            <pc:sldMk cId="1917211114" sldId="264"/>
            <ac:picMk id="12" creationId="{BD6DE018-5D8F-4BD1-8BA3-064FC0FC4F02}"/>
          </ac:picMkLst>
        </pc:picChg>
        <pc:picChg chg="del">
          <ac:chgData name="Alois Klotz" userId="0e7873f3-c968-46a8-ac9c-5d38456ab073" providerId="ADAL" clId="{197D2433-248A-4703-B3C9-1848191F5FEF}" dt="2025-07-02T10:42:53.736" v="285" actId="478"/>
          <ac:picMkLst>
            <pc:docMk/>
            <pc:sldMk cId="1917211114" sldId="264"/>
            <ac:picMk id="15" creationId="{C1752394-3C6F-4E24-89FB-6DEE3B236550}"/>
          </ac:picMkLst>
        </pc:picChg>
      </pc:sldChg>
      <pc:sldChg chg="addSp delSp modSp mod delAnim modAnim">
        <pc:chgData name="Alois Klotz" userId="0e7873f3-c968-46a8-ac9c-5d38456ab073" providerId="ADAL" clId="{197D2433-248A-4703-B3C9-1848191F5FEF}" dt="2025-07-02T10:43:27.253" v="290" actId="1076"/>
        <pc:sldMkLst>
          <pc:docMk/>
          <pc:sldMk cId="3583214311" sldId="265"/>
        </pc:sldMkLst>
        <pc:spChg chg="mod">
          <ac:chgData name="Alois Klotz" userId="0e7873f3-c968-46a8-ac9c-5d38456ab073" providerId="ADAL" clId="{197D2433-248A-4703-B3C9-1848191F5FEF}" dt="2025-07-02T09:26:26.563" v="100" actId="1076"/>
          <ac:spMkLst>
            <pc:docMk/>
            <pc:sldMk cId="3583214311" sldId="265"/>
            <ac:spMk id="11" creationId="{06533D61-FC36-4F41-B2F0-72D2706F6EDD}"/>
          </ac:spMkLst>
        </pc:spChg>
        <pc:spChg chg="mod">
          <ac:chgData name="Alois Klotz" userId="0e7873f3-c968-46a8-ac9c-5d38456ab073" providerId="ADAL" clId="{197D2433-248A-4703-B3C9-1848191F5FEF}" dt="2025-07-02T09:24:20.590" v="92" actId="20577"/>
          <ac:spMkLst>
            <pc:docMk/>
            <pc:sldMk cId="3583214311" sldId="265"/>
            <ac:spMk id="13" creationId="{E4401007-0D07-4E32-A05F-78DDB0409769}"/>
          </ac:spMkLst>
        </pc:spChg>
        <pc:spChg chg="add mod">
          <ac:chgData name="Alois Klotz" userId="0e7873f3-c968-46a8-ac9c-5d38456ab073" providerId="ADAL" clId="{197D2433-248A-4703-B3C9-1848191F5FEF}" dt="2025-07-02T09:25:55.082" v="96" actId="1076"/>
          <ac:spMkLst>
            <pc:docMk/>
            <pc:sldMk cId="3583214311" sldId="265"/>
            <ac:spMk id="14" creationId="{74918534-488A-4801-A7FA-4931C05387E4}"/>
          </ac:spMkLst>
        </pc:spChg>
        <pc:picChg chg="add mod">
          <ac:chgData name="Alois Klotz" userId="0e7873f3-c968-46a8-ac9c-5d38456ab073" providerId="ADAL" clId="{197D2433-248A-4703-B3C9-1848191F5FEF}" dt="2025-07-02T10:43:27.253" v="290" actId="1076"/>
          <ac:picMkLst>
            <pc:docMk/>
            <pc:sldMk cId="3583214311" sldId="265"/>
            <ac:picMk id="5" creationId="{F1F90532-ABB9-440F-AFC5-BF1FD3E5DDAD}"/>
          </ac:picMkLst>
        </pc:picChg>
        <pc:picChg chg="mod">
          <ac:chgData name="Alois Klotz" userId="0e7873f3-c968-46a8-ac9c-5d38456ab073" providerId="ADAL" clId="{197D2433-248A-4703-B3C9-1848191F5FEF}" dt="2025-07-02T09:26:15.771" v="98" actId="1076"/>
          <ac:picMkLst>
            <pc:docMk/>
            <pc:sldMk cId="3583214311" sldId="265"/>
            <ac:picMk id="10" creationId="{FC2A9BEF-8274-4830-BD0E-878EF1846FF7}"/>
          </ac:picMkLst>
        </pc:picChg>
        <pc:picChg chg="mod">
          <ac:chgData name="Alois Klotz" userId="0e7873f3-c968-46a8-ac9c-5d38456ab073" providerId="ADAL" clId="{197D2433-248A-4703-B3C9-1848191F5FEF}" dt="2025-07-02T09:23:59.579" v="86" actId="1076"/>
          <ac:picMkLst>
            <pc:docMk/>
            <pc:sldMk cId="3583214311" sldId="265"/>
            <ac:picMk id="12" creationId="{BD6DE018-5D8F-4BD1-8BA3-064FC0FC4F02}"/>
          </ac:picMkLst>
        </pc:picChg>
        <pc:picChg chg="del">
          <ac:chgData name="Alois Klotz" userId="0e7873f3-c968-46a8-ac9c-5d38456ab073" providerId="ADAL" clId="{197D2433-248A-4703-B3C9-1848191F5FEF}" dt="2025-07-02T10:43:09.535" v="288" actId="478"/>
          <ac:picMkLst>
            <pc:docMk/>
            <pc:sldMk cId="3583214311" sldId="265"/>
            <ac:picMk id="15" creationId="{C1752394-3C6F-4E24-89FB-6DEE3B236550}"/>
          </ac:picMkLst>
        </pc:picChg>
      </pc:sldChg>
      <pc:sldChg chg="addSp delSp modSp add mod delAnim">
        <pc:chgData name="Alois Klotz" userId="0e7873f3-c968-46a8-ac9c-5d38456ab073" providerId="ADAL" clId="{197D2433-248A-4703-B3C9-1848191F5FEF}" dt="2025-07-02T10:33:47.901" v="226" actId="478"/>
        <pc:sldMkLst>
          <pc:docMk/>
          <pc:sldMk cId="3498775520" sldId="266"/>
        </pc:sldMkLst>
        <pc:spChg chg="mod">
          <ac:chgData name="Alois Klotz" userId="0e7873f3-c968-46a8-ac9c-5d38456ab073" providerId="ADAL" clId="{197D2433-248A-4703-B3C9-1848191F5FEF}" dt="2025-07-02T10:31:26.317" v="211" actId="20577"/>
          <ac:spMkLst>
            <pc:docMk/>
            <pc:sldMk cId="3498775520" sldId="266"/>
            <ac:spMk id="2" creationId="{00000000-0000-0000-0000-000000000000}"/>
          </ac:spMkLst>
        </pc:spChg>
        <pc:spChg chg="add del">
          <ac:chgData name="Alois Klotz" userId="0e7873f3-c968-46a8-ac9c-5d38456ab073" providerId="ADAL" clId="{197D2433-248A-4703-B3C9-1848191F5FEF}" dt="2025-07-02T09:30:15.278" v="172"/>
          <ac:spMkLst>
            <pc:docMk/>
            <pc:sldMk cId="3498775520" sldId="266"/>
            <ac:spMk id="3" creationId="{6ED3979B-4FB6-4078-A82A-8503A83C69CE}"/>
          </ac:spMkLst>
        </pc:spChg>
        <pc:spChg chg="add del">
          <ac:chgData name="Alois Klotz" userId="0e7873f3-c968-46a8-ac9c-5d38456ab073" providerId="ADAL" clId="{197D2433-248A-4703-B3C9-1848191F5FEF}" dt="2025-07-02T09:30:19.128" v="174"/>
          <ac:spMkLst>
            <pc:docMk/>
            <pc:sldMk cId="3498775520" sldId="266"/>
            <ac:spMk id="5" creationId="{DB9C9AB8-23CD-4016-AE62-2D0462D96C40}"/>
          </ac:spMkLst>
        </pc:spChg>
        <pc:spChg chg="add del">
          <ac:chgData name="Alois Klotz" userId="0e7873f3-c968-46a8-ac9c-5d38456ab073" providerId="ADAL" clId="{197D2433-248A-4703-B3C9-1848191F5FEF}" dt="2025-07-02T09:30:29.709" v="176"/>
          <ac:spMkLst>
            <pc:docMk/>
            <pc:sldMk cId="3498775520" sldId="266"/>
            <ac:spMk id="6" creationId="{F0E673DC-D2FF-4C7C-A6EA-F0FA967B1499}"/>
          </ac:spMkLst>
        </pc:spChg>
        <pc:spChg chg="del">
          <ac:chgData name="Alois Klotz" userId="0e7873f3-c968-46a8-ac9c-5d38456ab073" providerId="ADAL" clId="{197D2433-248A-4703-B3C9-1848191F5FEF}" dt="2025-07-02T10:33:47.901" v="226" actId="478"/>
          <ac:spMkLst>
            <pc:docMk/>
            <pc:sldMk cId="3498775520" sldId="266"/>
            <ac:spMk id="11" creationId="{06533D61-FC36-4F41-B2F0-72D2706F6EDD}"/>
          </ac:spMkLst>
        </pc:spChg>
        <pc:spChg chg="del">
          <ac:chgData name="Alois Klotz" userId="0e7873f3-c968-46a8-ac9c-5d38456ab073" providerId="ADAL" clId="{197D2433-248A-4703-B3C9-1848191F5FEF}" dt="2025-07-02T09:29:13.629" v="160" actId="478"/>
          <ac:spMkLst>
            <pc:docMk/>
            <pc:sldMk cId="3498775520" sldId="266"/>
            <ac:spMk id="13" creationId="{E4401007-0D07-4E32-A05F-78DDB0409769}"/>
          </ac:spMkLst>
        </pc:spChg>
        <pc:spChg chg="del">
          <ac:chgData name="Alois Klotz" userId="0e7873f3-c968-46a8-ac9c-5d38456ab073" providerId="ADAL" clId="{197D2433-248A-4703-B3C9-1848191F5FEF}" dt="2025-07-02T09:29:15.585" v="161" actId="478"/>
          <ac:spMkLst>
            <pc:docMk/>
            <pc:sldMk cId="3498775520" sldId="266"/>
            <ac:spMk id="14" creationId="{74918534-488A-4801-A7FA-4931C05387E4}"/>
          </ac:spMkLst>
        </pc:spChg>
        <pc:spChg chg="del">
          <ac:chgData name="Alois Klotz" userId="0e7873f3-c968-46a8-ac9c-5d38456ab073" providerId="ADAL" clId="{197D2433-248A-4703-B3C9-1848191F5FEF}" dt="2025-07-02T09:29:17.726" v="162" actId="478"/>
          <ac:spMkLst>
            <pc:docMk/>
            <pc:sldMk cId="3498775520" sldId="266"/>
            <ac:spMk id="16" creationId="{E49A9266-9E7D-4A4F-98A8-A10956BC92CC}"/>
          </ac:spMkLst>
        </pc:spChg>
        <pc:spChg chg="del mod">
          <ac:chgData name="Alois Klotz" userId="0e7873f3-c968-46a8-ac9c-5d38456ab073" providerId="ADAL" clId="{197D2433-248A-4703-B3C9-1848191F5FEF}" dt="2025-07-02T09:29:10.368" v="159" actId="478"/>
          <ac:spMkLst>
            <pc:docMk/>
            <pc:sldMk cId="3498775520" sldId="266"/>
            <ac:spMk id="18" creationId="{80883E13-9D45-46BB-8832-5AB0DFF2852F}"/>
          </ac:spMkLst>
        </pc:spChg>
        <pc:picChg chg="add mod">
          <ac:chgData name="Alois Klotz" userId="0e7873f3-c968-46a8-ac9c-5d38456ab073" providerId="ADAL" clId="{197D2433-248A-4703-B3C9-1848191F5FEF}" dt="2025-07-02T09:31:43.842" v="195" actId="1076"/>
          <ac:picMkLst>
            <pc:docMk/>
            <pc:sldMk cId="3498775520" sldId="266"/>
            <ac:picMk id="8" creationId="{01ADA934-E718-4306-A24A-2333185A7934}"/>
          </ac:picMkLst>
        </pc:picChg>
        <pc:picChg chg="mod">
          <ac:chgData name="Alois Klotz" userId="0e7873f3-c968-46a8-ac9c-5d38456ab073" providerId="ADAL" clId="{197D2433-248A-4703-B3C9-1848191F5FEF}" dt="2025-07-02T09:31:41.346" v="194" actId="1076"/>
          <ac:picMkLst>
            <pc:docMk/>
            <pc:sldMk cId="3498775520" sldId="266"/>
            <ac:picMk id="10" creationId="{FC2A9BEF-8274-4830-BD0E-878EF1846FF7}"/>
          </ac:picMkLst>
        </pc:picChg>
        <pc:picChg chg="del">
          <ac:chgData name="Alois Klotz" userId="0e7873f3-c968-46a8-ac9c-5d38456ab073" providerId="ADAL" clId="{197D2433-248A-4703-B3C9-1848191F5FEF}" dt="2025-07-02T09:29:19.241" v="163" actId="478"/>
          <ac:picMkLst>
            <pc:docMk/>
            <pc:sldMk cId="3498775520" sldId="266"/>
            <ac:picMk id="15" creationId="{C1752394-3C6F-4E24-89FB-6DEE3B236550}"/>
          </ac:picMkLst>
        </pc:picChg>
      </pc:sldChg>
      <pc:sldChg chg="addSp delSp modSp new del mod">
        <pc:chgData name="Alois Klotz" userId="0e7873f3-c968-46a8-ac9c-5d38456ab073" providerId="ADAL" clId="{197D2433-248A-4703-B3C9-1848191F5FEF}" dt="2025-07-02T10:31:38.349" v="212" actId="47"/>
        <pc:sldMkLst>
          <pc:docMk/>
          <pc:sldMk cId="3597897401" sldId="267"/>
        </pc:sldMkLst>
        <pc:spChg chg="add del">
          <ac:chgData name="Alois Klotz" userId="0e7873f3-c968-46a8-ac9c-5d38456ab073" providerId="ADAL" clId="{197D2433-248A-4703-B3C9-1848191F5FEF}" dt="2025-07-02T09:30:43.065" v="179"/>
          <ac:spMkLst>
            <pc:docMk/>
            <pc:sldMk cId="3597897401" sldId="267"/>
            <ac:spMk id="2" creationId="{232847E2-C17A-4983-9047-50BA9D82467E}"/>
          </ac:spMkLst>
        </pc:spChg>
        <pc:spChg chg="add mod">
          <ac:chgData name="Alois Klotz" userId="0e7873f3-c968-46a8-ac9c-5d38456ab073" providerId="ADAL" clId="{197D2433-248A-4703-B3C9-1848191F5FEF}" dt="2025-07-02T09:31:02.279" v="187"/>
          <ac:spMkLst>
            <pc:docMk/>
            <pc:sldMk cId="3597897401" sldId="267"/>
            <ac:spMk id="3" creationId="{FE3175DC-7FD2-483F-ACE2-3EAD37AA2112}"/>
          </ac:spMkLst>
        </pc:spChg>
        <pc:spChg chg="add del">
          <ac:chgData name="Alois Klotz" userId="0e7873f3-c968-46a8-ac9c-5d38456ab073" providerId="ADAL" clId="{197D2433-248A-4703-B3C9-1848191F5FEF}" dt="2025-07-02T09:30:51.976" v="183"/>
          <ac:spMkLst>
            <pc:docMk/>
            <pc:sldMk cId="3597897401" sldId="267"/>
            <ac:spMk id="4" creationId="{0DDCBF51-EC83-48ED-90AD-24FB1414976F}"/>
          </ac:spMkLst>
        </pc:spChg>
        <pc:spChg chg="add del">
          <ac:chgData name="Alois Klotz" userId="0e7873f3-c968-46a8-ac9c-5d38456ab073" providerId="ADAL" clId="{197D2433-248A-4703-B3C9-1848191F5FEF}" dt="2025-07-02T09:30:55.220" v="185"/>
          <ac:spMkLst>
            <pc:docMk/>
            <pc:sldMk cId="3597897401" sldId="267"/>
            <ac:spMk id="5" creationId="{69036C5D-844E-4986-94CD-C1AEF464B73A}"/>
          </ac:spMkLst>
        </pc:spChg>
        <pc:spChg chg="add del mod">
          <ac:chgData name="Alois Klotz" userId="0e7873f3-c968-46a8-ac9c-5d38456ab073" providerId="ADAL" clId="{197D2433-248A-4703-B3C9-1848191F5FEF}" dt="2025-07-02T09:31:32.342" v="190"/>
          <ac:spMkLst>
            <pc:docMk/>
            <pc:sldMk cId="3597897401" sldId="267"/>
            <ac:spMk id="6" creationId="{0F80DF34-D52D-422C-83AF-18A73BB9964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‹Nr.›</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s://de.wikipedia.org/wiki/M%C3%B6nchsgrasm%C3%BCcke"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de.wikipedia.org/wiki/Buchfink"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creativecommons.org/licenses/by-sa/4.0/"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hyperlink" Target="https://de.wikipedia.org/wiki/Zaunk%C3%B6nig"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s://de.wikipedia.org/wiki/Zilpzalp"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s://de.wikipedia.org/wiki/Rotkehlchen" TargetMode="External"/><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s://de.wikipedia.org/wiki/Kleiber_(Art)"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s://de.wikipedia.org/wiki/Kohlmeise"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s://de.wikipedia.org/wiki/M%C3%A4usebussard"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hyperlink" Target="https://de.wikipedia.org/wiki/Falkenartige"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D4EEF-3A06-4B99-9569-13CA4D73334C}"/>
              </a:ext>
            </a:extLst>
          </p:cNvPr>
          <p:cNvSpPr>
            <a:spLocks noGrp="1"/>
          </p:cNvSpPr>
          <p:nvPr>
            <p:ph type="ctrTitle"/>
          </p:nvPr>
        </p:nvSpPr>
        <p:spPr/>
        <p:txBody>
          <a:bodyPr/>
          <a:lstStyle/>
          <a:p>
            <a:r>
              <a:rPr lang="de-AT" dirty="0"/>
              <a:t>Heimische Vögel</a:t>
            </a:r>
            <a:br>
              <a:rPr lang="de-AT" dirty="0"/>
            </a:br>
            <a:r>
              <a:rPr lang="de-AT" sz="1200" dirty="0"/>
              <a:t>Europa</a:t>
            </a:r>
          </a:p>
        </p:txBody>
      </p:sp>
      <p:sp>
        <p:nvSpPr>
          <p:cNvPr id="3" name="Untertitel 2">
            <a:extLst>
              <a:ext uri="{FF2B5EF4-FFF2-40B4-BE49-F238E27FC236}">
                <a16:creationId xmlns:a16="http://schemas.microsoft.com/office/drawing/2014/main" id="{61DF9F00-4CA1-4541-90E4-28F25E95E4BB}"/>
              </a:ext>
            </a:extLst>
          </p:cNvPr>
          <p:cNvSpPr>
            <a:spLocks noGrp="1"/>
          </p:cNvSpPr>
          <p:nvPr>
            <p:ph type="subTitle" idx="1"/>
          </p:nvPr>
        </p:nvSpPr>
        <p:spPr/>
        <p:txBody>
          <a:bodyPr/>
          <a:lstStyle/>
          <a:p>
            <a:r>
              <a:rPr lang="de-AT" dirty="0"/>
              <a:t>Easy4me</a:t>
            </a:r>
          </a:p>
        </p:txBody>
      </p:sp>
    </p:spTree>
    <p:extLst>
      <p:ext uri="{BB962C8B-B14F-4D97-AF65-F5344CB8AC3E}">
        <p14:creationId xmlns:p14="http://schemas.microsoft.com/office/powerpoint/2010/main" val="6455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4152419" cy="707886"/>
          </a:xfrm>
          <a:prstGeom prst="rect">
            <a:avLst/>
          </a:prstGeom>
          <a:noFill/>
        </p:spPr>
        <p:txBody>
          <a:bodyPr wrap="none">
            <a:spAutoFit/>
          </a:bodyPr>
          <a:lstStyle/>
          <a:p>
            <a:pPr>
              <a:defRPr sz="4000" b="1"/>
            </a:pPr>
            <a:r>
              <a:rPr lang="de-AT" dirty="0"/>
              <a:t>Mönchsgrasmücke</a:t>
            </a:r>
            <a:endParaRPr dirty="0"/>
          </a:p>
        </p:txBody>
      </p:sp>
      <p:sp>
        <p:nvSpPr>
          <p:cNvPr id="4" name="TextBox 3"/>
          <p:cNvSpPr txBox="1"/>
          <p:nvPr/>
        </p:nvSpPr>
        <p:spPr>
          <a:xfrm>
            <a:off x="457199" y="5933413"/>
            <a:ext cx="3199507" cy="461665"/>
          </a:xfrm>
          <a:prstGeom prst="rect">
            <a:avLst/>
          </a:prstGeom>
          <a:noFill/>
        </p:spPr>
        <p:txBody>
          <a:bodyPr wrap="square">
            <a:spAutoFit/>
          </a:bodyPr>
          <a:lstStyle/>
          <a:p>
            <a:pPr>
              <a:defRPr sz="1000"/>
            </a:pPr>
            <a:r>
              <a:rPr lang="de-AT" sz="800" dirty="0"/>
              <a:t>Von </a:t>
            </a:r>
            <a:r>
              <a:rPr lang="de-AT" sz="800" dirty="0" err="1"/>
              <a:t>photo</a:t>
            </a:r>
            <a:r>
              <a:rPr lang="de-AT" sz="800" dirty="0"/>
              <a:t> </a:t>
            </a:r>
            <a:r>
              <a:rPr lang="de-AT" sz="800" dirty="0" err="1"/>
              <a:t>taken</a:t>
            </a:r>
            <a:r>
              <a:rPr lang="de-AT" sz="800" dirty="0"/>
              <a:t> </a:t>
            </a:r>
            <a:r>
              <a:rPr lang="de-AT" sz="800" dirty="0" err="1"/>
              <a:t>by</a:t>
            </a:r>
            <a:r>
              <a:rPr lang="de-AT" sz="800" dirty="0"/>
              <a:t> Jakub </a:t>
            </a:r>
            <a:r>
              <a:rPr lang="de-AT" sz="800" dirty="0" err="1"/>
              <a:t>Stančo</a:t>
            </a:r>
            <a:r>
              <a:rPr lang="de-AT" sz="800" dirty="0"/>
              <a:t>, - Übertragen aus </a:t>
            </a:r>
            <a:r>
              <a:rPr lang="de-AT" sz="800" dirty="0" err="1"/>
              <a:t>cs.wikipedia</a:t>
            </a:r>
            <a:r>
              <a:rPr lang="de-AT" sz="800" dirty="0"/>
              <a:t> nach Commons., CC BY-SA 3.0, https://commons.wikimedia.org/w/index.php?curid=1772963</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rcRect/>
          <a:stretch/>
        </p:blipFill>
        <p:spPr>
          <a:xfrm>
            <a:off x="4534463" y="4082824"/>
            <a:ext cx="2954364"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2" y="1519779"/>
            <a:ext cx="3048000" cy="4141304"/>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574116" cy="246221"/>
          </a:xfrm>
          <a:prstGeom prst="rect">
            <a:avLst/>
          </a:prstGeom>
          <a:noFill/>
        </p:spPr>
        <p:txBody>
          <a:bodyPr wrap="square">
            <a:spAutoFit/>
          </a:bodyPr>
          <a:lstStyle/>
          <a:p>
            <a:r>
              <a:rPr lang="de-AT" sz="1000" dirty="0">
                <a:hlinkClick r:id="rId6"/>
              </a:rPr>
              <a:t>https://de.wikipedia.org/wiki/M%C3%B6nchsgrasm%C3%BCcke</a:t>
            </a:r>
            <a:endParaRPr lang="de-AT" sz="1000" dirty="0"/>
          </a:p>
        </p:txBody>
      </p:sp>
      <p:sp>
        <p:nvSpPr>
          <p:cNvPr id="11" name="Textfeld 10">
            <a:extLst>
              <a:ext uri="{FF2B5EF4-FFF2-40B4-BE49-F238E27FC236}">
                <a16:creationId xmlns:a16="http://schemas.microsoft.com/office/drawing/2014/main" id="{06533D61-FC36-4F41-B2F0-72D2706F6EDD}"/>
              </a:ext>
            </a:extLst>
          </p:cNvPr>
          <p:cNvSpPr txBox="1"/>
          <p:nvPr/>
        </p:nvSpPr>
        <p:spPr>
          <a:xfrm>
            <a:off x="4490579" y="6335513"/>
            <a:ext cx="4572000" cy="338554"/>
          </a:xfrm>
          <a:prstGeom prst="rect">
            <a:avLst/>
          </a:prstGeom>
          <a:noFill/>
        </p:spPr>
        <p:txBody>
          <a:bodyPr wrap="square">
            <a:spAutoFit/>
          </a:bodyPr>
          <a:lstStyle/>
          <a:p>
            <a:r>
              <a:rPr lang="en-US" sz="800" dirty="0"/>
              <a:t>Von IUCN Red List of Threatened Species, species assessors and the authors of the spatial data., CC BY-SA 3.0, https://commons.wikimedia.org/w/index.php?curid=75379266</a:t>
            </a:r>
            <a:endParaRPr lang="de-AT" sz="800" dirty="0"/>
          </a:p>
        </p:txBody>
      </p:sp>
      <p:sp>
        <p:nvSpPr>
          <p:cNvPr id="13" name="TextBox 4">
            <a:extLst>
              <a:ext uri="{FF2B5EF4-FFF2-40B4-BE49-F238E27FC236}">
                <a16:creationId xmlns:a16="http://schemas.microsoft.com/office/drawing/2014/main" id="{E4401007-0D07-4E32-A05F-78DDB0409769}"/>
              </a:ext>
            </a:extLst>
          </p:cNvPr>
          <p:cNvSpPr txBox="1"/>
          <p:nvPr/>
        </p:nvSpPr>
        <p:spPr>
          <a:xfrm>
            <a:off x="4183693" y="693941"/>
            <a:ext cx="4419774" cy="1323439"/>
          </a:xfrm>
          <a:prstGeom prst="rect">
            <a:avLst/>
          </a:prstGeom>
          <a:noFill/>
        </p:spPr>
        <p:txBody>
          <a:bodyPr wrap="square">
            <a:spAutoFit/>
          </a:bodyPr>
          <a:lstStyle/>
          <a:p>
            <a:r>
              <a:rPr lang="de-DE" sz="1600" dirty="0"/>
              <a:t>Die Mönchsgrasmücke</a:t>
            </a:r>
          </a:p>
          <a:p>
            <a:endParaRPr lang="de-DE" sz="1600" dirty="0"/>
          </a:p>
          <a:p>
            <a:r>
              <a:rPr lang="de-DE" sz="1600" i="1" dirty="0">
                <a:solidFill>
                  <a:schemeClr val="tx2">
                    <a:lumMod val="75000"/>
                  </a:schemeClr>
                </a:solidFill>
              </a:rPr>
              <a:t>Die Mönchsgrasmücke (Sylvia </a:t>
            </a:r>
            <a:r>
              <a:rPr lang="de-DE" sz="1600" i="1" dirty="0" err="1">
                <a:solidFill>
                  <a:schemeClr val="tx2">
                    <a:lumMod val="75000"/>
                  </a:schemeClr>
                </a:solidFill>
              </a:rPr>
              <a:t>atricapilla</a:t>
            </a:r>
            <a:r>
              <a:rPr lang="de-DE" sz="1600" i="1" dirty="0">
                <a:solidFill>
                  <a:schemeClr val="tx2">
                    <a:lumMod val="75000"/>
                  </a:schemeClr>
                </a:solidFill>
              </a:rPr>
              <a:t>) ist ein Singvogel aus der Gattung der Grasmücken. Sie ist die häufigste Grasmücke in Mitteleuropa. </a:t>
            </a:r>
          </a:p>
        </p:txBody>
      </p:sp>
      <p:sp>
        <p:nvSpPr>
          <p:cNvPr id="14" name="Textfeld 13">
            <a:extLst>
              <a:ext uri="{FF2B5EF4-FFF2-40B4-BE49-F238E27FC236}">
                <a16:creationId xmlns:a16="http://schemas.microsoft.com/office/drawing/2014/main" id="{74918534-488A-4801-A7FA-4931C05387E4}"/>
              </a:ext>
            </a:extLst>
          </p:cNvPr>
          <p:cNvSpPr txBox="1"/>
          <p:nvPr/>
        </p:nvSpPr>
        <p:spPr>
          <a:xfrm>
            <a:off x="4296426" y="2058739"/>
            <a:ext cx="4572000" cy="215444"/>
          </a:xfrm>
          <a:prstGeom prst="rect">
            <a:avLst/>
          </a:prstGeom>
          <a:noFill/>
        </p:spPr>
        <p:txBody>
          <a:bodyPr wrap="square">
            <a:spAutoFit/>
          </a:bodyPr>
          <a:lstStyle/>
          <a:p>
            <a:r>
              <a:rPr lang="de-AT" sz="800" dirty="0"/>
              <a:t>„Mönchsgrasmücke“ in Wikipedia, lizenziert unter CC BY-SA 4.0</a:t>
            </a:r>
          </a:p>
        </p:txBody>
      </p:sp>
      <p:pic>
        <p:nvPicPr>
          <p:cNvPr id="5" name="moenchsgrasmücke">
            <a:hlinkClick r:id="" action="ppaction://media"/>
            <a:extLst>
              <a:ext uri="{FF2B5EF4-FFF2-40B4-BE49-F238E27FC236}">
                <a16:creationId xmlns:a16="http://schemas.microsoft.com/office/drawing/2014/main" id="{F1F90532-ABB9-440F-AFC5-BF1FD3E5DD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64198" y="3479833"/>
            <a:ext cx="487363" cy="487363"/>
          </a:xfrm>
          <a:prstGeom prst="rect">
            <a:avLst/>
          </a:prstGeom>
        </p:spPr>
      </p:pic>
    </p:spTree>
    <p:extLst>
      <p:ext uri="{BB962C8B-B14F-4D97-AF65-F5344CB8AC3E}">
        <p14:creationId xmlns:p14="http://schemas.microsoft.com/office/powerpoint/2010/main" val="358321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6763518" cy="877163"/>
          </a:xfrm>
          <a:prstGeom prst="rect">
            <a:avLst/>
          </a:prstGeom>
          <a:noFill/>
        </p:spPr>
        <p:txBody>
          <a:bodyPr wrap="none">
            <a:spAutoFit/>
          </a:bodyPr>
          <a:lstStyle/>
          <a:p>
            <a:pPr>
              <a:defRPr sz="4000" b="1"/>
            </a:pPr>
            <a:r>
              <a:rPr lang="de-AT" dirty="0"/>
              <a:t>Information zu den Landkarten</a:t>
            </a:r>
          </a:p>
          <a:p>
            <a:pPr>
              <a:defRPr sz="4000" b="1"/>
            </a:pPr>
            <a:r>
              <a:rPr lang="de-AT" sz="1100" dirty="0"/>
              <a:t>am Beispiel der Mönchsgrasmücke</a:t>
            </a:r>
            <a:endParaRPr sz="1100" dirty="0"/>
          </a:p>
        </p:txBody>
      </p:sp>
      <p:sp>
        <p:nvSpPr>
          <p:cNvPr id="4" name="TextBox 3"/>
          <p:cNvSpPr txBox="1"/>
          <p:nvPr/>
        </p:nvSpPr>
        <p:spPr>
          <a:xfrm>
            <a:off x="457199" y="5933413"/>
            <a:ext cx="3199507" cy="461665"/>
          </a:xfrm>
          <a:prstGeom prst="rect">
            <a:avLst/>
          </a:prstGeom>
          <a:noFill/>
        </p:spPr>
        <p:txBody>
          <a:bodyPr wrap="square">
            <a:spAutoFit/>
          </a:bodyPr>
          <a:lstStyle/>
          <a:p>
            <a:pPr>
              <a:defRPr sz="1000"/>
            </a:pPr>
            <a:r>
              <a:rPr lang="de-AT" sz="800" dirty="0"/>
              <a:t>Von </a:t>
            </a:r>
            <a:r>
              <a:rPr lang="de-AT" sz="800" dirty="0" err="1"/>
              <a:t>photo</a:t>
            </a:r>
            <a:r>
              <a:rPr lang="de-AT" sz="800" dirty="0"/>
              <a:t> </a:t>
            </a:r>
            <a:r>
              <a:rPr lang="de-AT" sz="800" dirty="0" err="1"/>
              <a:t>taken</a:t>
            </a:r>
            <a:r>
              <a:rPr lang="de-AT" sz="800" dirty="0"/>
              <a:t> </a:t>
            </a:r>
            <a:r>
              <a:rPr lang="de-AT" sz="800" dirty="0" err="1"/>
              <a:t>by</a:t>
            </a:r>
            <a:r>
              <a:rPr lang="de-AT" sz="800" dirty="0"/>
              <a:t> Jakub </a:t>
            </a:r>
            <a:r>
              <a:rPr lang="de-AT" sz="800" dirty="0" err="1"/>
              <a:t>Stančo</a:t>
            </a:r>
            <a:r>
              <a:rPr lang="de-AT" sz="800" dirty="0"/>
              <a:t>, - Übertragen aus </a:t>
            </a:r>
            <a:r>
              <a:rPr lang="de-AT" sz="800" dirty="0" err="1"/>
              <a:t>cs.wikipedia</a:t>
            </a:r>
            <a:r>
              <a:rPr lang="de-AT" sz="800" dirty="0"/>
              <a:t> nach Commons., CC BY-SA 3.0, https://commons.wikimedia.org/w/index.php?curid=1772963</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2"/>
          <a:srcRect/>
          <a:stretch/>
        </p:blipFill>
        <p:spPr>
          <a:xfrm>
            <a:off x="4085868" y="1176786"/>
            <a:ext cx="2954364"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3"/>
          <a:srcRect/>
          <a:stretch/>
        </p:blipFill>
        <p:spPr>
          <a:xfrm>
            <a:off x="532952" y="1519779"/>
            <a:ext cx="3048000" cy="4141304"/>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01ADA934-E718-4306-A24A-2333185A7934}"/>
              </a:ext>
            </a:extLst>
          </p:cNvPr>
          <p:cNvPicPr>
            <a:picLocks noChangeAspect="1"/>
          </p:cNvPicPr>
          <p:nvPr/>
        </p:nvPicPr>
        <p:blipFill>
          <a:blip r:embed="rId4"/>
          <a:stretch>
            <a:fillRect/>
          </a:stretch>
        </p:blipFill>
        <p:spPr>
          <a:xfrm>
            <a:off x="4085868" y="3589525"/>
            <a:ext cx="2605163" cy="2008851"/>
          </a:xfrm>
          <a:prstGeom prst="rect">
            <a:avLst/>
          </a:prstGeom>
        </p:spPr>
      </p:pic>
    </p:spTree>
    <p:extLst>
      <p:ext uri="{BB962C8B-B14F-4D97-AF65-F5344CB8AC3E}">
        <p14:creationId xmlns:p14="http://schemas.microsoft.com/office/powerpoint/2010/main" val="349877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62590"/>
            <a:ext cx="2046201" cy="707886"/>
          </a:xfrm>
          <a:prstGeom prst="rect">
            <a:avLst/>
          </a:prstGeom>
          <a:noFill/>
        </p:spPr>
        <p:txBody>
          <a:bodyPr wrap="none">
            <a:spAutoFit/>
          </a:bodyPr>
          <a:lstStyle/>
          <a:p>
            <a:pPr>
              <a:defRPr sz="4000" b="1"/>
            </a:pPr>
            <a:r>
              <a:rPr lang="de-AT" dirty="0"/>
              <a:t>Buchfink</a:t>
            </a:r>
            <a:endParaRPr dirty="0"/>
          </a:p>
        </p:txBody>
      </p:sp>
      <p:sp>
        <p:nvSpPr>
          <p:cNvPr id="4" name="TextBox 3"/>
          <p:cNvSpPr txBox="1"/>
          <p:nvPr/>
        </p:nvSpPr>
        <p:spPr>
          <a:xfrm>
            <a:off x="457199" y="5933413"/>
            <a:ext cx="3199507" cy="338554"/>
          </a:xfrm>
          <a:prstGeom prst="rect">
            <a:avLst/>
          </a:prstGeom>
          <a:noFill/>
        </p:spPr>
        <p:txBody>
          <a:bodyPr wrap="square">
            <a:spAutoFit/>
          </a:bodyPr>
          <a:lstStyle/>
          <a:p>
            <a:pPr>
              <a:defRPr sz="1000"/>
            </a:pPr>
            <a:r>
              <a:rPr lang="de-AT" sz="800" dirty="0"/>
              <a:t>Von </a:t>
            </a:r>
            <a:r>
              <a:rPr lang="de-AT" sz="800" dirty="0" err="1"/>
              <a:t>Self</a:t>
            </a:r>
            <a:r>
              <a:rPr lang="de-AT" sz="800" dirty="0"/>
              <a:t>: Commons </a:t>
            </a:r>
            <a:r>
              <a:rPr lang="de-AT" sz="800" dirty="0" err="1"/>
              <a:t>user</a:t>
            </a:r>
            <a:r>
              <a:rPr lang="de-AT" sz="800" dirty="0"/>
              <a:t> </a:t>
            </a:r>
            <a:r>
              <a:rPr lang="de-AT" sz="800" dirty="0" err="1"/>
              <a:t>MichaelMaggs</a:t>
            </a:r>
            <a:r>
              <a:rPr lang="de-AT" sz="800" dirty="0"/>
              <a:t> - Selbst fotografiert, CC BY-SA 2.5, https://commons.wikimedia.org/w/index.php?curid=2104233</a:t>
            </a:r>
            <a:endParaRPr sz="800" dirty="0"/>
          </a:p>
        </p:txBody>
      </p:sp>
      <p:sp>
        <p:nvSpPr>
          <p:cNvPr id="5" name="TextBox 4"/>
          <p:cNvSpPr txBox="1"/>
          <p:nvPr/>
        </p:nvSpPr>
        <p:spPr>
          <a:xfrm>
            <a:off x="4183693" y="693941"/>
            <a:ext cx="4419774" cy="2062103"/>
          </a:xfrm>
          <a:prstGeom prst="rect">
            <a:avLst/>
          </a:prstGeom>
          <a:noFill/>
        </p:spPr>
        <p:txBody>
          <a:bodyPr wrap="square">
            <a:spAutoFit/>
          </a:bodyPr>
          <a:lstStyle/>
          <a:p>
            <a:r>
              <a:rPr lang="de-DE" sz="1600" dirty="0"/>
              <a:t>Der </a:t>
            </a:r>
            <a:r>
              <a:rPr lang="de-DE" sz="1600" b="1" dirty="0"/>
              <a:t>Buchfink</a:t>
            </a:r>
            <a:r>
              <a:rPr lang="de-DE" sz="1600" dirty="0"/>
              <a:t> (</a:t>
            </a:r>
            <a:r>
              <a:rPr lang="de-DE" sz="1600" i="1" dirty="0" err="1"/>
              <a:t>Fringilla</a:t>
            </a:r>
            <a:r>
              <a:rPr lang="de-DE" sz="1600" i="1" dirty="0"/>
              <a:t> </a:t>
            </a:r>
            <a:r>
              <a:rPr lang="de-DE" sz="1600" i="1" dirty="0" err="1"/>
              <a:t>coelebs</a:t>
            </a:r>
            <a:r>
              <a:rPr lang="de-DE" sz="1600" dirty="0"/>
              <a:t>) ist ein zur Familie der Finken (</a:t>
            </a:r>
            <a:r>
              <a:rPr lang="de-DE" sz="1600" dirty="0" err="1"/>
              <a:t>Fringillidae</a:t>
            </a:r>
            <a:r>
              <a:rPr lang="de-DE" sz="1600" dirty="0"/>
              <a:t>) gehöriger Singvogel… </a:t>
            </a:r>
          </a:p>
          <a:p>
            <a:endParaRPr lang="de-DE" sz="1600" dirty="0"/>
          </a:p>
          <a:p>
            <a:r>
              <a:rPr lang="de-DE" sz="1600" i="1" dirty="0">
                <a:solidFill>
                  <a:schemeClr val="tx2">
                    <a:lumMod val="75000"/>
                  </a:schemeClr>
                </a:solidFill>
              </a:rPr>
              <a:t>Kopiere den ersten Absatz von Wikipedia in dieses Textfeld.</a:t>
            </a:r>
          </a:p>
          <a:p>
            <a:r>
              <a:rPr lang="de-DE" sz="1600" i="1" dirty="0">
                <a:solidFill>
                  <a:schemeClr val="tx2">
                    <a:lumMod val="75000"/>
                  </a:schemeClr>
                </a:solidFill>
              </a:rPr>
              <a:t>Klicke auf das Textfeld, lösche den Inhalt (nicht das Textfeld) und kopiere den ersten Absatz aus der Zwischenablage in das Textfeld.</a:t>
            </a:r>
            <a:endParaRPr sz="1600" i="1" dirty="0">
              <a:solidFill>
                <a:schemeClr val="tx2">
                  <a:lumMod val="75000"/>
                </a:schemeClr>
              </a:solidFill>
            </a:endParaRPr>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tretch>
            <a:fillRect/>
          </a:stretch>
        </p:blipFill>
        <p:spPr>
          <a:xfrm>
            <a:off x="4366164" y="4123477"/>
            <a:ext cx="3486150"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tretch>
            <a:fillRect/>
          </a:stretch>
        </p:blipFill>
        <p:spPr>
          <a:xfrm>
            <a:off x="532953" y="1514252"/>
            <a:ext cx="3048000" cy="4305300"/>
          </a:xfrm>
          <a:prstGeom prst="rect">
            <a:avLst/>
          </a:prstGeom>
        </p:spPr>
      </p:pic>
      <p:pic>
        <p:nvPicPr>
          <p:cNvPr id="15" name="birdnet_mobile_7099048009_recording_135">
            <a:hlinkClick r:id="" action="ppaction://media"/>
            <a:extLst>
              <a:ext uri="{FF2B5EF4-FFF2-40B4-BE49-F238E27FC236}">
                <a16:creationId xmlns:a16="http://schemas.microsoft.com/office/drawing/2014/main" id="{C1752394-3C6F-4E24-89FB-6DEE3B236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6087" y="3508652"/>
            <a:ext cx="316500" cy="316500"/>
          </a:xfrm>
          <a:prstGeom prst="rect">
            <a:avLst/>
          </a:prstGeom>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57200" y="756773"/>
            <a:ext cx="3048001" cy="276999"/>
          </a:xfrm>
          <a:prstGeom prst="rect">
            <a:avLst/>
          </a:prstGeom>
          <a:noFill/>
        </p:spPr>
        <p:txBody>
          <a:bodyPr wrap="square">
            <a:spAutoFit/>
          </a:bodyPr>
          <a:lstStyle/>
          <a:p>
            <a:r>
              <a:rPr lang="de-AT" sz="1200" dirty="0">
                <a:hlinkClick r:id="rId7"/>
              </a:rPr>
              <a:t>https://de.wikipedia.org/wiki/Buchfink</a:t>
            </a:r>
            <a:endParaRPr lang="de-AT" sz="1200" dirty="0"/>
          </a:p>
        </p:txBody>
      </p:sp>
      <p:sp>
        <p:nvSpPr>
          <p:cNvPr id="11" name="Textfeld 10">
            <a:extLst>
              <a:ext uri="{FF2B5EF4-FFF2-40B4-BE49-F238E27FC236}">
                <a16:creationId xmlns:a16="http://schemas.microsoft.com/office/drawing/2014/main" id="{5B63CE2D-9D40-4AD2-A009-B7B1ABBF2C6D}"/>
              </a:ext>
            </a:extLst>
          </p:cNvPr>
          <p:cNvSpPr txBox="1"/>
          <p:nvPr/>
        </p:nvSpPr>
        <p:spPr>
          <a:xfrm>
            <a:off x="4296426" y="6379354"/>
            <a:ext cx="4572000" cy="215444"/>
          </a:xfrm>
          <a:prstGeom prst="rect">
            <a:avLst/>
          </a:prstGeom>
          <a:noFill/>
        </p:spPr>
        <p:txBody>
          <a:bodyPr wrap="square">
            <a:spAutoFit/>
          </a:bodyPr>
          <a:lstStyle/>
          <a:p>
            <a:r>
              <a:rPr lang="de-AT" sz="800" dirty="0"/>
              <a:t>I, </a:t>
            </a:r>
            <a:r>
              <a:rPr lang="de-AT" sz="800" dirty="0" err="1"/>
              <a:t>Gretaz</a:t>
            </a:r>
            <a:r>
              <a:rPr lang="de-AT" sz="800" dirty="0"/>
              <a:t>, CC BY-SA 3.0 &lt;http://creativecommons.org/licenses/by-sa/3.0/&gt;, via Wikimedia Commons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2386166" cy="707886"/>
          </a:xfrm>
          <a:prstGeom prst="rect">
            <a:avLst/>
          </a:prstGeom>
          <a:noFill/>
        </p:spPr>
        <p:txBody>
          <a:bodyPr wrap="none">
            <a:spAutoFit/>
          </a:bodyPr>
          <a:lstStyle/>
          <a:p>
            <a:pPr>
              <a:defRPr sz="4000" b="1"/>
            </a:pPr>
            <a:r>
              <a:rPr lang="de-AT" dirty="0"/>
              <a:t>Zaunkönig</a:t>
            </a:r>
            <a:endParaRPr dirty="0"/>
          </a:p>
        </p:txBody>
      </p:sp>
      <p:sp>
        <p:nvSpPr>
          <p:cNvPr id="4" name="TextBox 3"/>
          <p:cNvSpPr txBox="1"/>
          <p:nvPr/>
        </p:nvSpPr>
        <p:spPr>
          <a:xfrm>
            <a:off x="457199" y="5933413"/>
            <a:ext cx="3199507" cy="338554"/>
          </a:xfrm>
          <a:prstGeom prst="rect">
            <a:avLst/>
          </a:prstGeom>
          <a:noFill/>
        </p:spPr>
        <p:txBody>
          <a:bodyPr wrap="square">
            <a:spAutoFit/>
          </a:bodyPr>
          <a:lstStyle/>
          <a:p>
            <a:pPr>
              <a:defRPr sz="1000"/>
            </a:pPr>
            <a:r>
              <a:rPr lang="de-AT" sz="800" dirty="0"/>
              <a:t>Von Andreas Trepte - Eigenes Werk, CC BY-SA 2.5, https://commons.wikimedia.org/w/index.php?curid=22796287</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rcRect/>
          <a:stretch/>
        </p:blipFill>
        <p:spPr>
          <a:xfrm>
            <a:off x="4366164" y="4159762"/>
            <a:ext cx="3486150" cy="1942802"/>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3" y="2142902"/>
            <a:ext cx="3048000" cy="3048000"/>
          </a:xfrm>
          <a:prstGeom prst="rect">
            <a:avLst/>
          </a:prstGeom>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756773"/>
            <a:ext cx="3048001" cy="246221"/>
          </a:xfrm>
          <a:prstGeom prst="rect">
            <a:avLst/>
          </a:prstGeom>
          <a:noFill/>
        </p:spPr>
        <p:txBody>
          <a:bodyPr wrap="square">
            <a:spAutoFit/>
          </a:bodyPr>
          <a:lstStyle/>
          <a:p>
            <a:r>
              <a:rPr lang="de-AT" sz="1000" dirty="0">
                <a:hlinkClick r:id="rId6"/>
              </a:rPr>
              <a:t>https://de.wikipedia.org/wiki/Zaunk%C3%B6nig</a:t>
            </a:r>
            <a:endParaRPr lang="de-AT" sz="1000" dirty="0"/>
          </a:p>
        </p:txBody>
      </p:sp>
      <p:sp>
        <p:nvSpPr>
          <p:cNvPr id="11" name="Textfeld 10">
            <a:extLst>
              <a:ext uri="{FF2B5EF4-FFF2-40B4-BE49-F238E27FC236}">
                <a16:creationId xmlns:a16="http://schemas.microsoft.com/office/drawing/2014/main" id="{3454E95E-DCD0-41A6-827F-DD877D001DAF}"/>
              </a:ext>
            </a:extLst>
          </p:cNvPr>
          <p:cNvSpPr txBox="1"/>
          <p:nvPr/>
        </p:nvSpPr>
        <p:spPr>
          <a:xfrm>
            <a:off x="4296426" y="6329452"/>
            <a:ext cx="4572000" cy="338554"/>
          </a:xfrm>
          <a:prstGeom prst="rect">
            <a:avLst/>
          </a:prstGeom>
          <a:noFill/>
        </p:spPr>
        <p:txBody>
          <a:bodyPr wrap="square">
            <a:spAutoFit/>
          </a:bodyPr>
          <a:lstStyle/>
          <a:p>
            <a:r>
              <a:rPr lang="en-US" sz="800" dirty="0"/>
              <a:t>Von IUCN Red List of Threatened Species, species assessors and the authors of the spatial data., CC BY-SA 3.0, https://commons.wikimedia.org/w/index.php?curid=29456519</a:t>
            </a:r>
            <a:endParaRPr lang="de-AT" sz="800" dirty="0"/>
          </a:p>
        </p:txBody>
      </p:sp>
      <p:sp>
        <p:nvSpPr>
          <p:cNvPr id="13" name="TextBox 4">
            <a:extLst>
              <a:ext uri="{FF2B5EF4-FFF2-40B4-BE49-F238E27FC236}">
                <a16:creationId xmlns:a16="http://schemas.microsoft.com/office/drawing/2014/main" id="{ED4AD0EE-AF9B-43F7-A1C6-87AB4C455CAB}"/>
              </a:ext>
            </a:extLst>
          </p:cNvPr>
          <p:cNvSpPr txBox="1"/>
          <p:nvPr/>
        </p:nvSpPr>
        <p:spPr>
          <a:xfrm>
            <a:off x="4165905" y="483085"/>
            <a:ext cx="4419774" cy="2431435"/>
          </a:xfrm>
          <a:prstGeom prst="rect">
            <a:avLst/>
          </a:prstGeom>
          <a:noFill/>
        </p:spPr>
        <p:txBody>
          <a:bodyPr wrap="square">
            <a:spAutoFit/>
          </a:bodyPr>
          <a:lstStyle/>
          <a:p>
            <a:r>
              <a:rPr lang="de-DE" sz="1600" dirty="0"/>
              <a:t>Der </a:t>
            </a:r>
            <a:r>
              <a:rPr lang="de-DE" sz="1600" b="1" dirty="0"/>
              <a:t>Zaunkönig</a:t>
            </a:r>
            <a:endParaRPr lang="de-DE" sz="1600" dirty="0"/>
          </a:p>
          <a:p>
            <a:r>
              <a:rPr lang="de-DE" sz="1200" i="1" dirty="0">
                <a:solidFill>
                  <a:schemeClr val="tx2">
                    <a:lumMod val="75000"/>
                  </a:schemeClr>
                </a:solidFill>
              </a:rPr>
              <a:t>Der Zaunkönig (</a:t>
            </a:r>
            <a:r>
              <a:rPr lang="de-DE" sz="1200" i="1" dirty="0" err="1">
                <a:solidFill>
                  <a:schemeClr val="tx2">
                    <a:lumMod val="75000"/>
                  </a:schemeClr>
                </a:solidFill>
              </a:rPr>
              <a:t>Troglodytes</a:t>
            </a:r>
            <a:r>
              <a:rPr lang="de-DE" sz="1200" i="1" dirty="0">
                <a:solidFill>
                  <a:schemeClr val="tx2">
                    <a:lumMod val="75000"/>
                  </a:schemeClr>
                </a:solidFill>
              </a:rPr>
              <a:t> </a:t>
            </a:r>
            <a:r>
              <a:rPr lang="de-DE" sz="1200" i="1" dirty="0" err="1">
                <a:solidFill>
                  <a:schemeClr val="tx2">
                    <a:lumMod val="75000"/>
                  </a:schemeClr>
                </a:solidFill>
              </a:rPr>
              <a:t>troglodytes</a:t>
            </a:r>
            <a:r>
              <a:rPr lang="de-DE" sz="1200" i="1" dirty="0">
                <a:solidFill>
                  <a:schemeClr val="tx2">
                    <a:lumMod val="75000"/>
                  </a:schemeClr>
                </a:solidFill>
              </a:rPr>
              <a:t>) ist die einzige in Eurasien vorkommende Art aus der Vogelfamilie der Zaunkönige (</a:t>
            </a:r>
            <a:r>
              <a:rPr lang="de-DE" sz="1200" i="1" dirty="0" err="1">
                <a:solidFill>
                  <a:schemeClr val="tx2">
                    <a:lumMod val="75000"/>
                  </a:schemeClr>
                </a:solidFill>
              </a:rPr>
              <a:t>Troglodytidae</a:t>
            </a:r>
            <a:r>
              <a:rPr lang="de-DE" sz="1200" i="1" dirty="0">
                <a:solidFill>
                  <a:schemeClr val="tx2">
                    <a:lumMod val="75000"/>
                  </a:schemeClr>
                </a:solidFill>
              </a:rPr>
              <a:t>). Er ist nach Winter- und Sommergoldhähnchen der drittkleinste Vogel Europas. Lange Zeit wurde er Schneekönig genannt, da er auch im Winter lebhaft singt. Der Zaunkönig besiedelt Europa, Nordafrika, Vorder-, Zentral- und Ostasien. Seine Nahrung setzt sich aus Spinnen, Weberknechten und Insekten, wie beispielsweise Nachtfaltern und Fliegen, sowie deren Eiern und Larven zusammen. Die Art gilt derzeit als nicht gefährdet.</a:t>
            </a:r>
          </a:p>
          <a:p>
            <a:br>
              <a:rPr lang="de-DE" sz="1400" i="1" dirty="0">
                <a:solidFill>
                  <a:schemeClr val="tx2">
                    <a:lumMod val="75000"/>
                  </a:schemeClr>
                </a:solidFill>
              </a:rPr>
            </a:br>
            <a:r>
              <a:rPr lang="de-DE" sz="1400" i="1" dirty="0">
                <a:solidFill>
                  <a:schemeClr val="tx2">
                    <a:lumMod val="75000"/>
                  </a:schemeClr>
                </a:solidFill>
              </a:rPr>
              <a:t> </a:t>
            </a:r>
            <a:r>
              <a:rPr lang="de-DE" sz="800" b="1" dirty="0"/>
              <a:t>Quelle:</a:t>
            </a:r>
            <a:r>
              <a:rPr lang="de-DE" sz="800" dirty="0"/>
              <a:t> </a:t>
            </a:r>
            <a:r>
              <a:rPr lang="de-DE" sz="800" dirty="0">
                <a:hlinkClick r:id="rId6"/>
              </a:rPr>
              <a:t>Wikipedia: Zaunkönig</a:t>
            </a:r>
            <a:r>
              <a:rPr lang="de-DE" sz="800" dirty="0"/>
              <a:t>, Autoren siehe Versionsgeschichte, Lizenz: </a:t>
            </a:r>
            <a:r>
              <a:rPr lang="de-DE" sz="800" dirty="0">
                <a:hlinkClick r:id="rId7"/>
              </a:rPr>
              <a:t>CC BY-SA 4.0</a:t>
            </a:r>
            <a:r>
              <a:rPr lang="de-DE" sz="800" dirty="0"/>
              <a:t>.</a:t>
            </a:r>
            <a:endParaRPr lang="de-DE" sz="800" i="1" dirty="0">
              <a:solidFill>
                <a:schemeClr val="tx2">
                  <a:lumMod val="75000"/>
                </a:schemeClr>
              </a:solidFill>
            </a:endParaRPr>
          </a:p>
        </p:txBody>
      </p:sp>
      <p:pic>
        <p:nvPicPr>
          <p:cNvPr id="3" name="zaunkoenig">
            <a:hlinkClick r:id="" action="ppaction://media"/>
            <a:extLst>
              <a:ext uri="{FF2B5EF4-FFF2-40B4-BE49-F238E27FC236}">
                <a16:creationId xmlns:a16="http://schemas.microsoft.com/office/drawing/2014/main" id="{0E674D7C-291C-4326-A27F-2481E66CC9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86183" y="3330932"/>
            <a:ext cx="487363" cy="487363"/>
          </a:xfrm>
          <a:prstGeom prst="rect">
            <a:avLst/>
          </a:prstGeom>
        </p:spPr>
      </p:pic>
    </p:spTree>
    <p:extLst>
      <p:ext uri="{BB962C8B-B14F-4D97-AF65-F5344CB8AC3E}">
        <p14:creationId xmlns:p14="http://schemas.microsoft.com/office/powerpoint/2010/main" val="41160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1805302" cy="707886"/>
          </a:xfrm>
          <a:prstGeom prst="rect">
            <a:avLst/>
          </a:prstGeom>
          <a:noFill/>
        </p:spPr>
        <p:txBody>
          <a:bodyPr wrap="none">
            <a:spAutoFit/>
          </a:bodyPr>
          <a:lstStyle/>
          <a:p>
            <a:pPr>
              <a:defRPr sz="4000" b="1"/>
            </a:pPr>
            <a:r>
              <a:rPr lang="de-AT" dirty="0"/>
              <a:t>Zilpzalp</a:t>
            </a:r>
            <a:endParaRPr dirty="0"/>
          </a:p>
        </p:txBody>
      </p:sp>
      <p:sp>
        <p:nvSpPr>
          <p:cNvPr id="4" name="TextBox 3"/>
          <p:cNvSpPr txBox="1"/>
          <p:nvPr/>
        </p:nvSpPr>
        <p:spPr>
          <a:xfrm>
            <a:off x="457199" y="4962646"/>
            <a:ext cx="3199507" cy="338554"/>
          </a:xfrm>
          <a:prstGeom prst="rect">
            <a:avLst/>
          </a:prstGeom>
          <a:noFill/>
        </p:spPr>
        <p:txBody>
          <a:bodyPr wrap="square">
            <a:spAutoFit/>
          </a:bodyPr>
          <a:lstStyle/>
          <a:p>
            <a:pPr>
              <a:defRPr sz="1000"/>
            </a:pPr>
            <a:r>
              <a:rPr lang="de-AT" sz="800" dirty="0"/>
              <a:t>Von Andreas Trepte - Eigenes Werk, CC BY-SA 2.5, https://commons.wikimedia.org/w/index.php?curid=26494111</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rcRect/>
          <a:stretch/>
        </p:blipFill>
        <p:spPr>
          <a:xfrm>
            <a:off x="4632057" y="4186110"/>
            <a:ext cx="2954364"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3" y="2650902"/>
            <a:ext cx="3048000" cy="2032000"/>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048001" cy="400110"/>
          </a:xfrm>
          <a:prstGeom prst="rect">
            <a:avLst/>
          </a:prstGeom>
          <a:noFill/>
        </p:spPr>
        <p:txBody>
          <a:bodyPr wrap="square">
            <a:spAutoFit/>
          </a:bodyPr>
          <a:lstStyle/>
          <a:p>
            <a:r>
              <a:rPr lang="de-AT" sz="1000" dirty="0">
                <a:hlinkClick r:id="rId6"/>
              </a:rPr>
              <a:t>https://de.wikipedia.org/wiki/Zilpzalp</a:t>
            </a:r>
            <a:endParaRPr lang="de-AT" sz="1000" dirty="0"/>
          </a:p>
          <a:p>
            <a:endParaRPr lang="de-AT" sz="1000" dirty="0"/>
          </a:p>
        </p:txBody>
      </p:sp>
      <p:sp>
        <p:nvSpPr>
          <p:cNvPr id="11" name="Textfeld 10">
            <a:extLst>
              <a:ext uri="{FF2B5EF4-FFF2-40B4-BE49-F238E27FC236}">
                <a16:creationId xmlns:a16="http://schemas.microsoft.com/office/drawing/2014/main" id="{3484EBB1-D1B3-4C86-80EB-B39261E29E18}"/>
              </a:ext>
            </a:extLst>
          </p:cNvPr>
          <p:cNvSpPr txBox="1"/>
          <p:nvPr/>
        </p:nvSpPr>
        <p:spPr>
          <a:xfrm>
            <a:off x="4471791" y="6443065"/>
            <a:ext cx="4572000" cy="338554"/>
          </a:xfrm>
          <a:prstGeom prst="rect">
            <a:avLst/>
          </a:prstGeom>
          <a:noFill/>
        </p:spPr>
        <p:txBody>
          <a:bodyPr wrap="square">
            <a:spAutoFit/>
          </a:bodyPr>
          <a:lstStyle/>
          <a:p>
            <a:r>
              <a:rPr lang="en-US" sz="800" dirty="0"/>
              <a:t>Von IUCN Red List of Threatened Species, species assessors and the authors of the spatial data., CC BY-SA 3.0, https://commons.wikimedia.org/w/index.php?curid=116006791</a:t>
            </a:r>
            <a:endParaRPr lang="de-AT" sz="800" dirty="0"/>
          </a:p>
        </p:txBody>
      </p:sp>
      <p:sp>
        <p:nvSpPr>
          <p:cNvPr id="13" name="TextBox 4">
            <a:extLst>
              <a:ext uri="{FF2B5EF4-FFF2-40B4-BE49-F238E27FC236}">
                <a16:creationId xmlns:a16="http://schemas.microsoft.com/office/drawing/2014/main" id="{4584DC07-DD4D-41BA-806F-EC3F81D3EA2F}"/>
              </a:ext>
            </a:extLst>
          </p:cNvPr>
          <p:cNvSpPr txBox="1"/>
          <p:nvPr/>
        </p:nvSpPr>
        <p:spPr>
          <a:xfrm>
            <a:off x="4342182" y="258031"/>
            <a:ext cx="4419774" cy="2000548"/>
          </a:xfrm>
          <a:prstGeom prst="rect">
            <a:avLst/>
          </a:prstGeom>
          <a:noFill/>
        </p:spPr>
        <p:txBody>
          <a:bodyPr wrap="square">
            <a:spAutoFit/>
          </a:bodyPr>
          <a:lstStyle/>
          <a:p>
            <a:r>
              <a:rPr lang="de-DE" sz="1600" dirty="0"/>
              <a:t>Der </a:t>
            </a:r>
            <a:r>
              <a:rPr lang="de-DE" sz="1600" b="1" dirty="0"/>
              <a:t>Zilpzalp</a:t>
            </a:r>
            <a:r>
              <a:rPr lang="de-DE" sz="1600" dirty="0"/>
              <a:t>…</a:t>
            </a:r>
          </a:p>
          <a:p>
            <a:endParaRPr lang="de-DE" sz="1200" dirty="0"/>
          </a:p>
          <a:p>
            <a:r>
              <a:rPr lang="de-DE" sz="1200" i="1" dirty="0">
                <a:solidFill>
                  <a:schemeClr val="tx2">
                    <a:lumMod val="75000"/>
                  </a:schemeClr>
                </a:solidFill>
              </a:rPr>
              <a:t>Der Zilpzalp oder Weidenlaubsänger (</a:t>
            </a:r>
            <a:r>
              <a:rPr lang="de-DE" sz="1200" i="1" dirty="0" err="1">
                <a:solidFill>
                  <a:schemeClr val="tx2">
                    <a:lumMod val="75000"/>
                  </a:schemeClr>
                </a:solidFill>
              </a:rPr>
              <a:t>Phylloscopus</a:t>
            </a:r>
            <a:r>
              <a:rPr lang="de-DE" sz="1200" i="1" dirty="0">
                <a:solidFill>
                  <a:schemeClr val="tx2">
                    <a:lumMod val="75000"/>
                  </a:schemeClr>
                </a:solidFill>
              </a:rPr>
              <a:t> </a:t>
            </a:r>
            <a:r>
              <a:rPr lang="de-DE" sz="1200" i="1" dirty="0" err="1">
                <a:solidFill>
                  <a:schemeClr val="tx2">
                    <a:lumMod val="75000"/>
                  </a:schemeClr>
                </a:solidFill>
              </a:rPr>
              <a:t>collybita</a:t>
            </a:r>
            <a:r>
              <a:rPr lang="de-DE" sz="1200" i="1" dirty="0">
                <a:solidFill>
                  <a:schemeClr val="tx2">
                    <a:lumMod val="75000"/>
                  </a:schemeClr>
                </a:solidFill>
              </a:rPr>
              <a:t>) ist eine Vogelart aus der Familie der Laubsängerartigen (</a:t>
            </a:r>
            <a:r>
              <a:rPr lang="de-DE" sz="1200" i="1" dirty="0" err="1">
                <a:solidFill>
                  <a:schemeClr val="tx2">
                    <a:lumMod val="75000"/>
                  </a:schemeClr>
                </a:solidFill>
              </a:rPr>
              <a:t>Phylloscopidae</a:t>
            </a:r>
            <a:r>
              <a:rPr lang="de-DE" sz="1200" i="1" dirty="0">
                <a:solidFill>
                  <a:schemeClr val="tx2">
                    <a:lumMod val="75000"/>
                  </a:schemeClr>
                </a:solidFill>
              </a:rPr>
              <a:t>). Dieser Laubsänger besiedelt große Teile der Paläarktis vom Nordosten Spaniens und Irland nach Osten bis zur </a:t>
            </a:r>
            <a:r>
              <a:rPr lang="de-DE" sz="1200" i="1" dirty="0" err="1">
                <a:solidFill>
                  <a:schemeClr val="tx2">
                    <a:lumMod val="75000"/>
                  </a:schemeClr>
                </a:solidFill>
              </a:rPr>
              <a:t>Kolyma</a:t>
            </a:r>
            <a:r>
              <a:rPr lang="de-DE" sz="1200" i="1" dirty="0">
                <a:solidFill>
                  <a:schemeClr val="tx2">
                    <a:lumMod val="75000"/>
                  </a:schemeClr>
                </a:solidFill>
              </a:rPr>
              <a:t> in Sibirien. Zilpzalpe sind klein, ohne auffallende Zeichnungen und bewegen sich meist gedeckt in höherer Vegetation. Sie fallen daher am ehesten durch den markanten Gesang auf, dem die Art ihren lautmalenden deutschen Namen verdankt. </a:t>
            </a:r>
          </a:p>
        </p:txBody>
      </p:sp>
      <p:sp>
        <p:nvSpPr>
          <p:cNvPr id="14" name="Textfeld 13">
            <a:extLst>
              <a:ext uri="{FF2B5EF4-FFF2-40B4-BE49-F238E27FC236}">
                <a16:creationId xmlns:a16="http://schemas.microsoft.com/office/drawing/2014/main" id="{5E29941D-BF18-4975-A01B-59791F74F63A}"/>
              </a:ext>
            </a:extLst>
          </p:cNvPr>
          <p:cNvSpPr txBox="1"/>
          <p:nvPr/>
        </p:nvSpPr>
        <p:spPr>
          <a:xfrm>
            <a:off x="4384108" y="2404093"/>
            <a:ext cx="4572000" cy="215444"/>
          </a:xfrm>
          <a:prstGeom prst="rect">
            <a:avLst/>
          </a:prstGeom>
          <a:noFill/>
        </p:spPr>
        <p:txBody>
          <a:bodyPr wrap="square">
            <a:spAutoFit/>
          </a:bodyPr>
          <a:lstStyle/>
          <a:p>
            <a:r>
              <a:rPr lang="de-AT" sz="800" b="1" dirty="0"/>
              <a:t>Quelle:</a:t>
            </a:r>
            <a:r>
              <a:rPr lang="de-AT" sz="800" dirty="0"/>
              <a:t> </a:t>
            </a:r>
            <a:r>
              <a:rPr lang="de-AT" sz="800" dirty="0">
                <a:hlinkClick r:id="rId6"/>
              </a:rPr>
              <a:t>Wikipedia: Zilpzalp</a:t>
            </a:r>
            <a:r>
              <a:rPr lang="de-AT" sz="800" dirty="0"/>
              <a:t>, Autoren siehe Versionsgeschichte, Lizenz: CC BY-SA 4.0.</a:t>
            </a:r>
          </a:p>
        </p:txBody>
      </p:sp>
      <p:pic>
        <p:nvPicPr>
          <p:cNvPr id="5" name="Zilpzalp">
            <a:hlinkClick r:id="" action="ppaction://media"/>
            <a:extLst>
              <a:ext uri="{FF2B5EF4-FFF2-40B4-BE49-F238E27FC236}">
                <a16:creationId xmlns:a16="http://schemas.microsoft.com/office/drawing/2014/main" id="{BB64D48E-69AA-4EFE-9D87-E0FA20B48F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6087" y="3337789"/>
            <a:ext cx="487363" cy="487363"/>
          </a:xfrm>
          <a:prstGeom prst="rect">
            <a:avLst/>
          </a:prstGeom>
        </p:spPr>
      </p:pic>
    </p:spTree>
    <p:extLst>
      <p:ext uri="{BB962C8B-B14F-4D97-AF65-F5344CB8AC3E}">
        <p14:creationId xmlns:p14="http://schemas.microsoft.com/office/powerpoint/2010/main" val="34673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2835392" cy="707886"/>
          </a:xfrm>
          <a:prstGeom prst="rect">
            <a:avLst/>
          </a:prstGeom>
          <a:noFill/>
        </p:spPr>
        <p:txBody>
          <a:bodyPr wrap="none">
            <a:spAutoFit/>
          </a:bodyPr>
          <a:lstStyle/>
          <a:p>
            <a:pPr>
              <a:defRPr sz="4000" b="1"/>
            </a:pPr>
            <a:r>
              <a:rPr lang="de-AT" dirty="0"/>
              <a:t>Rotkehlchen</a:t>
            </a:r>
            <a:endParaRPr dirty="0"/>
          </a:p>
        </p:txBody>
      </p:sp>
      <p:sp>
        <p:nvSpPr>
          <p:cNvPr id="4" name="TextBox 3"/>
          <p:cNvSpPr txBox="1"/>
          <p:nvPr/>
        </p:nvSpPr>
        <p:spPr>
          <a:xfrm>
            <a:off x="532953" y="5219429"/>
            <a:ext cx="3199507" cy="338554"/>
          </a:xfrm>
          <a:prstGeom prst="rect">
            <a:avLst/>
          </a:prstGeom>
          <a:noFill/>
        </p:spPr>
        <p:txBody>
          <a:bodyPr wrap="square">
            <a:spAutoFit/>
          </a:bodyPr>
          <a:lstStyle/>
          <a:p>
            <a:pPr>
              <a:defRPr sz="1000"/>
            </a:pPr>
            <a:r>
              <a:rPr lang="en-US" sz="800" dirty="0"/>
              <a:t>Von Jacob Spinks from </a:t>
            </a:r>
            <a:r>
              <a:rPr lang="en-US" sz="800" dirty="0" err="1"/>
              <a:t>Northamptonshire</a:t>
            </a:r>
            <a:r>
              <a:rPr lang="en-US" sz="800" dirty="0"/>
              <a:t>, England - Robin, CC BY 2.0, https://commons.wikimedia.org/w/index.php?curid=37128240</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tretch>
            <a:fillRect/>
          </a:stretch>
        </p:blipFill>
        <p:spPr>
          <a:xfrm>
            <a:off x="4366164" y="4084591"/>
            <a:ext cx="3486150"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3" y="2447702"/>
            <a:ext cx="3048000" cy="2438400"/>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048001" cy="246221"/>
          </a:xfrm>
          <a:prstGeom prst="rect">
            <a:avLst/>
          </a:prstGeom>
          <a:noFill/>
        </p:spPr>
        <p:txBody>
          <a:bodyPr wrap="square">
            <a:spAutoFit/>
          </a:bodyPr>
          <a:lstStyle/>
          <a:p>
            <a:r>
              <a:rPr lang="de-AT" sz="1000" dirty="0">
                <a:hlinkClick r:id="rId6"/>
              </a:rPr>
              <a:t>https://de.wikipedia.org/wiki/Rotkehlchen</a:t>
            </a:r>
            <a:endParaRPr lang="de-AT" sz="1000" dirty="0"/>
          </a:p>
        </p:txBody>
      </p:sp>
      <p:sp>
        <p:nvSpPr>
          <p:cNvPr id="13" name="TextBox 4">
            <a:extLst>
              <a:ext uri="{FF2B5EF4-FFF2-40B4-BE49-F238E27FC236}">
                <a16:creationId xmlns:a16="http://schemas.microsoft.com/office/drawing/2014/main" id="{F425406D-EC03-4CD3-A220-CC71FD67E1E5}"/>
              </a:ext>
            </a:extLst>
          </p:cNvPr>
          <p:cNvSpPr txBox="1"/>
          <p:nvPr/>
        </p:nvSpPr>
        <p:spPr>
          <a:xfrm>
            <a:off x="4196217" y="693940"/>
            <a:ext cx="4407250" cy="2000548"/>
          </a:xfrm>
          <a:prstGeom prst="rect">
            <a:avLst/>
          </a:prstGeom>
          <a:noFill/>
        </p:spPr>
        <p:txBody>
          <a:bodyPr wrap="square">
            <a:spAutoFit/>
          </a:bodyPr>
          <a:lstStyle/>
          <a:p>
            <a:r>
              <a:rPr lang="de-DE" sz="1600" dirty="0"/>
              <a:t>Das </a:t>
            </a:r>
            <a:r>
              <a:rPr lang="de-DE" sz="1600" b="1" dirty="0" err="1"/>
              <a:t>Rokehlchen</a:t>
            </a:r>
            <a:endParaRPr lang="de-DE" sz="1600" dirty="0"/>
          </a:p>
          <a:p>
            <a:endParaRPr lang="de-DE" sz="1200" dirty="0"/>
          </a:p>
          <a:p>
            <a:r>
              <a:rPr lang="de-DE" sz="1200" i="1" dirty="0">
                <a:solidFill>
                  <a:schemeClr val="tx2">
                    <a:lumMod val="75000"/>
                  </a:schemeClr>
                </a:solidFill>
              </a:rPr>
              <a:t>Das Rotkehlchen (</a:t>
            </a:r>
            <a:r>
              <a:rPr lang="de-DE" sz="1200" i="1" dirty="0" err="1">
                <a:solidFill>
                  <a:schemeClr val="tx2">
                    <a:lumMod val="75000"/>
                  </a:schemeClr>
                </a:solidFill>
              </a:rPr>
              <a:t>Erithacus</a:t>
            </a:r>
            <a:r>
              <a:rPr lang="de-DE" sz="1200" i="1" dirty="0">
                <a:solidFill>
                  <a:schemeClr val="tx2">
                    <a:lumMod val="75000"/>
                  </a:schemeClr>
                </a:solidFill>
              </a:rPr>
              <a:t> </a:t>
            </a:r>
            <a:r>
              <a:rPr lang="de-DE" sz="1200" i="1" dirty="0" err="1">
                <a:solidFill>
                  <a:schemeClr val="tx2">
                    <a:lumMod val="75000"/>
                  </a:schemeClr>
                </a:solidFill>
              </a:rPr>
              <a:t>rubecula</a:t>
            </a:r>
            <a:r>
              <a:rPr lang="de-DE" sz="1200" i="1" dirty="0">
                <a:solidFill>
                  <a:schemeClr val="tx2">
                    <a:lumMod val="75000"/>
                  </a:schemeClr>
                </a:solidFill>
              </a:rPr>
              <a:t>) ist eine Vogelart aus der Familie der Fliegenschnäpper (</a:t>
            </a:r>
            <a:r>
              <a:rPr lang="de-DE" sz="1200" i="1" dirty="0" err="1">
                <a:solidFill>
                  <a:schemeClr val="tx2">
                    <a:lumMod val="75000"/>
                  </a:schemeClr>
                </a:solidFill>
              </a:rPr>
              <a:t>Muscicapidae</a:t>
            </a:r>
            <a:r>
              <a:rPr lang="de-DE" sz="1200" i="1" dirty="0">
                <a:solidFill>
                  <a:schemeClr val="tx2">
                    <a:lumMod val="75000"/>
                  </a:schemeClr>
                </a:solidFill>
              </a:rPr>
              <a:t>). Es besiedelt Nordafrika, Europa und Kleinasien sowie die Mittelmeerinseln. Seine Nahrung besteht vor allem aus Insekten, kleinen Spinnen, Würmern und Schnecken. Sein Gesang beginnt etwa eine Stunde vor Sonnenaufgang und ist bis in die Dämmerung fast das ganze Jahr über zu hören. Die Art gilt derzeit als ungefährdet. </a:t>
            </a:r>
          </a:p>
          <a:p>
            <a:r>
              <a:rPr lang="de-AT" sz="1200" dirty="0"/>
              <a:t>Lautstärke maximal 100 Dezibel!</a:t>
            </a:r>
            <a:endParaRPr lang="de-DE" sz="1200" i="1" dirty="0">
              <a:solidFill>
                <a:schemeClr val="tx2">
                  <a:lumMod val="75000"/>
                </a:schemeClr>
              </a:solidFill>
            </a:endParaRPr>
          </a:p>
        </p:txBody>
      </p:sp>
      <p:sp>
        <p:nvSpPr>
          <p:cNvPr id="14" name="Textfeld 13">
            <a:extLst>
              <a:ext uri="{FF2B5EF4-FFF2-40B4-BE49-F238E27FC236}">
                <a16:creationId xmlns:a16="http://schemas.microsoft.com/office/drawing/2014/main" id="{ACB3F55E-5A21-46B3-9583-FB846F0DF0F7}"/>
              </a:ext>
            </a:extLst>
          </p:cNvPr>
          <p:cNvSpPr txBox="1"/>
          <p:nvPr/>
        </p:nvSpPr>
        <p:spPr>
          <a:xfrm>
            <a:off x="4152376" y="2951638"/>
            <a:ext cx="4572000" cy="215444"/>
          </a:xfrm>
          <a:prstGeom prst="rect">
            <a:avLst/>
          </a:prstGeom>
          <a:noFill/>
        </p:spPr>
        <p:txBody>
          <a:bodyPr wrap="square">
            <a:spAutoFit/>
          </a:bodyPr>
          <a:lstStyle/>
          <a:p>
            <a:r>
              <a:rPr lang="de-DE" sz="800" b="1" dirty="0"/>
              <a:t>Quelle:</a:t>
            </a:r>
            <a:r>
              <a:rPr lang="de-DE" sz="800" dirty="0"/>
              <a:t> </a:t>
            </a:r>
            <a:r>
              <a:rPr lang="de-DE" sz="800" dirty="0">
                <a:hlinkClick r:id="rId6"/>
              </a:rPr>
              <a:t>Wikipedia: Rotkehlchen</a:t>
            </a:r>
            <a:r>
              <a:rPr lang="de-DE" sz="800" dirty="0"/>
              <a:t>, Autoren siehe Versionsgeschichte, Lizenz: CC BY-SA 4.0.</a:t>
            </a:r>
            <a:endParaRPr lang="de-AT" sz="800" dirty="0"/>
          </a:p>
        </p:txBody>
      </p:sp>
      <p:sp>
        <p:nvSpPr>
          <p:cNvPr id="17" name="Textfeld 16">
            <a:extLst>
              <a:ext uri="{FF2B5EF4-FFF2-40B4-BE49-F238E27FC236}">
                <a16:creationId xmlns:a16="http://schemas.microsoft.com/office/drawing/2014/main" id="{BBD3E20E-C2AC-4534-AF28-D4A2A4F074C6}"/>
              </a:ext>
            </a:extLst>
          </p:cNvPr>
          <p:cNvSpPr txBox="1"/>
          <p:nvPr/>
        </p:nvSpPr>
        <p:spPr>
          <a:xfrm>
            <a:off x="4152376" y="6266443"/>
            <a:ext cx="4572000" cy="338554"/>
          </a:xfrm>
          <a:prstGeom prst="rect">
            <a:avLst/>
          </a:prstGeom>
          <a:noFill/>
        </p:spPr>
        <p:txBody>
          <a:bodyPr wrap="square">
            <a:spAutoFit/>
          </a:bodyPr>
          <a:lstStyle/>
          <a:p>
            <a:r>
              <a:rPr lang="de-AT" sz="800" dirty="0"/>
              <a:t>Von IUCN </a:t>
            </a:r>
            <a:r>
              <a:rPr lang="de-AT" sz="800" dirty="0" err="1"/>
              <a:t>Red</a:t>
            </a:r>
            <a:r>
              <a:rPr lang="de-AT" sz="800" dirty="0"/>
              <a:t> List </a:t>
            </a:r>
            <a:r>
              <a:rPr lang="de-AT" sz="800" dirty="0" err="1"/>
              <a:t>of</a:t>
            </a:r>
            <a:r>
              <a:rPr lang="de-AT" sz="800" dirty="0"/>
              <a:t> </a:t>
            </a:r>
            <a:r>
              <a:rPr lang="de-AT" sz="800" dirty="0" err="1"/>
              <a:t>Threatened</a:t>
            </a:r>
            <a:r>
              <a:rPr lang="de-AT" sz="800" dirty="0"/>
              <a:t> </a:t>
            </a:r>
            <a:r>
              <a:rPr lang="de-AT" sz="800" dirty="0" err="1"/>
              <a:t>Species</a:t>
            </a:r>
            <a:r>
              <a:rPr lang="de-AT" sz="800" dirty="0"/>
              <a:t>, </a:t>
            </a:r>
            <a:r>
              <a:rPr lang="de-AT" sz="800" dirty="0" err="1"/>
              <a:t>species</a:t>
            </a:r>
            <a:r>
              <a:rPr lang="de-AT" sz="800" dirty="0"/>
              <a:t> </a:t>
            </a:r>
            <a:r>
              <a:rPr lang="de-AT" sz="800" dirty="0" err="1"/>
              <a:t>assessors</a:t>
            </a:r>
            <a:r>
              <a:rPr lang="de-AT" sz="800" dirty="0"/>
              <a:t> and </a:t>
            </a:r>
            <a:r>
              <a:rPr lang="de-AT" sz="800" dirty="0" err="1"/>
              <a:t>the</a:t>
            </a:r>
            <a:r>
              <a:rPr lang="de-AT" sz="800" dirty="0"/>
              <a:t> </a:t>
            </a:r>
            <a:r>
              <a:rPr lang="de-AT" sz="800" dirty="0" err="1"/>
              <a:t>authors</a:t>
            </a:r>
            <a:r>
              <a:rPr lang="de-AT" sz="800" dirty="0"/>
              <a:t> </a:t>
            </a:r>
            <a:r>
              <a:rPr lang="de-AT" sz="800" dirty="0" err="1"/>
              <a:t>of</a:t>
            </a:r>
            <a:r>
              <a:rPr lang="de-AT" sz="800" dirty="0"/>
              <a:t> </a:t>
            </a:r>
            <a:r>
              <a:rPr lang="de-AT" sz="800" dirty="0" err="1"/>
              <a:t>the</a:t>
            </a:r>
            <a:r>
              <a:rPr lang="de-AT" sz="800" dirty="0"/>
              <a:t> </a:t>
            </a:r>
            <a:r>
              <a:rPr lang="de-AT" sz="800" dirty="0" err="1"/>
              <a:t>spatial</a:t>
            </a:r>
            <a:r>
              <a:rPr lang="de-AT" sz="800" dirty="0"/>
              <a:t> </a:t>
            </a:r>
            <a:r>
              <a:rPr lang="de-AT" sz="800" dirty="0" err="1"/>
              <a:t>data</a:t>
            </a:r>
            <a:r>
              <a:rPr lang="de-AT" sz="800" dirty="0"/>
              <a:t>., CC BY-SA 3.0, https://commons.wikimedia.org/w/index.php?curid=112318778</a:t>
            </a:r>
          </a:p>
        </p:txBody>
      </p:sp>
      <p:pic>
        <p:nvPicPr>
          <p:cNvPr id="6" name="Rotkehlchen">
            <a:hlinkClick r:id="" action="ppaction://media"/>
            <a:extLst>
              <a:ext uri="{FF2B5EF4-FFF2-40B4-BE49-F238E27FC236}">
                <a16:creationId xmlns:a16="http://schemas.microsoft.com/office/drawing/2014/main" id="{1C336ED8-E4F1-4851-9980-F7948EB31E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19367" y="3339781"/>
            <a:ext cx="487363" cy="487363"/>
          </a:xfrm>
          <a:prstGeom prst="rect">
            <a:avLst/>
          </a:prstGeom>
        </p:spPr>
      </p:pic>
    </p:spTree>
    <p:extLst>
      <p:ext uri="{BB962C8B-B14F-4D97-AF65-F5344CB8AC3E}">
        <p14:creationId xmlns:p14="http://schemas.microsoft.com/office/powerpoint/2010/main" val="15497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1693092" cy="707886"/>
          </a:xfrm>
          <a:prstGeom prst="rect">
            <a:avLst/>
          </a:prstGeom>
          <a:noFill/>
        </p:spPr>
        <p:txBody>
          <a:bodyPr wrap="none">
            <a:spAutoFit/>
          </a:bodyPr>
          <a:lstStyle/>
          <a:p>
            <a:pPr>
              <a:defRPr sz="4000" b="1"/>
            </a:pPr>
            <a:r>
              <a:rPr lang="de-AT" dirty="0"/>
              <a:t>Kleiber</a:t>
            </a:r>
            <a:endParaRPr dirty="0"/>
          </a:p>
        </p:txBody>
      </p:sp>
      <p:sp>
        <p:nvSpPr>
          <p:cNvPr id="4" name="TextBox 3"/>
          <p:cNvSpPr txBox="1"/>
          <p:nvPr/>
        </p:nvSpPr>
        <p:spPr>
          <a:xfrm>
            <a:off x="475382" y="4887314"/>
            <a:ext cx="3199507" cy="338554"/>
          </a:xfrm>
          <a:prstGeom prst="rect">
            <a:avLst/>
          </a:prstGeom>
          <a:noFill/>
        </p:spPr>
        <p:txBody>
          <a:bodyPr wrap="square">
            <a:spAutoFit/>
          </a:bodyPr>
          <a:lstStyle/>
          <a:p>
            <a:pPr>
              <a:defRPr sz="1000"/>
            </a:pPr>
            <a:r>
              <a:rPr lang="de-DE" sz="800" dirty="0"/>
              <a:t>Von Tehgnz1 - Eigenes Werk, CC BY-SA 4.0, https://commons.wikimedia.org/w/index.php?curid=46031793</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rcRect/>
          <a:stretch/>
        </p:blipFill>
        <p:spPr>
          <a:xfrm>
            <a:off x="4531508" y="4077026"/>
            <a:ext cx="2954364"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3" y="2650902"/>
            <a:ext cx="3048000" cy="2032000"/>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048001" cy="246221"/>
          </a:xfrm>
          <a:prstGeom prst="rect">
            <a:avLst/>
          </a:prstGeom>
          <a:noFill/>
        </p:spPr>
        <p:txBody>
          <a:bodyPr wrap="square">
            <a:spAutoFit/>
          </a:bodyPr>
          <a:lstStyle/>
          <a:p>
            <a:r>
              <a:rPr lang="de-AT" sz="1000" dirty="0">
                <a:hlinkClick r:id="rId6"/>
              </a:rPr>
              <a:t>https://de.wikipedia.org/wiki/Kleiber_(Art)</a:t>
            </a:r>
            <a:endParaRPr lang="de-AT" sz="1000" dirty="0"/>
          </a:p>
        </p:txBody>
      </p:sp>
      <p:sp>
        <p:nvSpPr>
          <p:cNvPr id="11" name="Textfeld 10">
            <a:extLst>
              <a:ext uri="{FF2B5EF4-FFF2-40B4-BE49-F238E27FC236}">
                <a16:creationId xmlns:a16="http://schemas.microsoft.com/office/drawing/2014/main" id="{6A67FCD1-35CF-4F05-B2CB-7CACC96BF756}"/>
              </a:ext>
            </a:extLst>
          </p:cNvPr>
          <p:cNvSpPr txBox="1"/>
          <p:nvPr/>
        </p:nvSpPr>
        <p:spPr>
          <a:xfrm>
            <a:off x="4465527" y="6300229"/>
            <a:ext cx="4572000" cy="338554"/>
          </a:xfrm>
          <a:prstGeom prst="rect">
            <a:avLst/>
          </a:prstGeom>
          <a:noFill/>
        </p:spPr>
        <p:txBody>
          <a:bodyPr wrap="square">
            <a:spAutoFit/>
          </a:bodyPr>
          <a:lstStyle/>
          <a:p>
            <a:r>
              <a:rPr lang="en-US" sz="800" dirty="0"/>
              <a:t>Von IUCN Red List of Threatened Species, species assessors and the authors of the spatial data., CC BY-SA 3.0, https://commons.wikimedia.org/w/index.php?curid=116435152</a:t>
            </a:r>
            <a:endParaRPr lang="de-AT" sz="800" dirty="0"/>
          </a:p>
        </p:txBody>
      </p:sp>
      <p:sp>
        <p:nvSpPr>
          <p:cNvPr id="13" name="TextBox 4">
            <a:extLst>
              <a:ext uri="{FF2B5EF4-FFF2-40B4-BE49-F238E27FC236}">
                <a16:creationId xmlns:a16="http://schemas.microsoft.com/office/drawing/2014/main" id="{43BF4099-3F22-4C26-8581-771599C3F3D0}"/>
              </a:ext>
            </a:extLst>
          </p:cNvPr>
          <p:cNvSpPr txBox="1"/>
          <p:nvPr/>
        </p:nvSpPr>
        <p:spPr>
          <a:xfrm>
            <a:off x="4183693" y="693941"/>
            <a:ext cx="4419774" cy="1569660"/>
          </a:xfrm>
          <a:prstGeom prst="rect">
            <a:avLst/>
          </a:prstGeom>
          <a:noFill/>
        </p:spPr>
        <p:txBody>
          <a:bodyPr wrap="square">
            <a:spAutoFit/>
          </a:bodyPr>
          <a:lstStyle/>
          <a:p>
            <a:r>
              <a:rPr lang="de-DE" sz="1600" dirty="0"/>
              <a:t>Der </a:t>
            </a:r>
            <a:r>
              <a:rPr lang="de-DE" sz="1600" b="1" dirty="0"/>
              <a:t>Kleiber</a:t>
            </a:r>
            <a:endParaRPr lang="de-DE" sz="1600" dirty="0"/>
          </a:p>
          <a:p>
            <a:endParaRPr lang="de-DE" sz="1600" dirty="0"/>
          </a:p>
          <a:p>
            <a:r>
              <a:rPr lang="de-DE" sz="1600" i="1" dirty="0">
                <a:solidFill>
                  <a:schemeClr val="tx2">
                    <a:lumMod val="75000"/>
                  </a:schemeClr>
                </a:solidFill>
              </a:rPr>
              <a:t>Der Name bezieht sich darauf, dass der Kleiber den Eingang von Bruthöhlen anderer Vögel, zum Beispiel die von Spechten, mit Lehm verklebt, um sie selbst zu nutzen.</a:t>
            </a:r>
          </a:p>
        </p:txBody>
      </p:sp>
      <p:pic>
        <p:nvPicPr>
          <p:cNvPr id="3" name="kleiber">
            <a:hlinkClick r:id="" action="ppaction://media"/>
            <a:extLst>
              <a:ext uri="{FF2B5EF4-FFF2-40B4-BE49-F238E27FC236}">
                <a16:creationId xmlns:a16="http://schemas.microsoft.com/office/drawing/2014/main" id="{E9689082-CD9C-4EC5-B25C-4D752CCD26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54868" y="3289620"/>
            <a:ext cx="487363" cy="487363"/>
          </a:xfrm>
          <a:prstGeom prst="rect">
            <a:avLst/>
          </a:prstGeom>
        </p:spPr>
      </p:pic>
    </p:spTree>
    <p:extLst>
      <p:ext uri="{BB962C8B-B14F-4D97-AF65-F5344CB8AC3E}">
        <p14:creationId xmlns:p14="http://schemas.microsoft.com/office/powerpoint/2010/main" val="140755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2399760" cy="707886"/>
          </a:xfrm>
          <a:prstGeom prst="rect">
            <a:avLst/>
          </a:prstGeom>
          <a:noFill/>
        </p:spPr>
        <p:txBody>
          <a:bodyPr wrap="none">
            <a:spAutoFit/>
          </a:bodyPr>
          <a:lstStyle/>
          <a:p>
            <a:pPr>
              <a:defRPr sz="4000" b="1"/>
            </a:pPr>
            <a:r>
              <a:rPr lang="de-AT" dirty="0"/>
              <a:t>Kohlmeise</a:t>
            </a:r>
            <a:endParaRPr dirty="0"/>
          </a:p>
        </p:txBody>
      </p:sp>
      <p:sp>
        <p:nvSpPr>
          <p:cNvPr id="4" name="TextBox 3"/>
          <p:cNvSpPr txBox="1"/>
          <p:nvPr/>
        </p:nvSpPr>
        <p:spPr>
          <a:xfrm>
            <a:off x="427950" y="4968909"/>
            <a:ext cx="3199507" cy="338554"/>
          </a:xfrm>
          <a:prstGeom prst="rect">
            <a:avLst/>
          </a:prstGeom>
          <a:noFill/>
        </p:spPr>
        <p:txBody>
          <a:bodyPr wrap="square">
            <a:spAutoFit/>
          </a:bodyPr>
          <a:lstStyle/>
          <a:p>
            <a:pPr>
              <a:defRPr sz="1000"/>
            </a:pPr>
            <a:r>
              <a:rPr lang="de-AT" sz="800" dirty="0"/>
              <a:t>Von Luc </a:t>
            </a:r>
            <a:r>
              <a:rPr lang="de-AT" sz="800" dirty="0" err="1"/>
              <a:t>Viatour</a:t>
            </a:r>
            <a:r>
              <a:rPr lang="de-AT" sz="800" dirty="0"/>
              <a:t> </a:t>
            </a:r>
            <a:r>
              <a:rPr lang="de-AT" sz="800" dirty="0" err="1"/>
              <a:t>from</a:t>
            </a:r>
            <a:r>
              <a:rPr lang="de-AT" sz="800" dirty="0"/>
              <a:t> Bruxelles, </a:t>
            </a:r>
            <a:r>
              <a:rPr lang="de-AT" sz="800" dirty="0" err="1"/>
              <a:t>Belgique</a:t>
            </a:r>
            <a:r>
              <a:rPr lang="de-AT" sz="800" dirty="0"/>
              <a:t> - </a:t>
            </a:r>
            <a:r>
              <a:rPr lang="de-AT" sz="800" dirty="0" err="1"/>
              <a:t>Parus</a:t>
            </a:r>
            <a:r>
              <a:rPr lang="de-AT" sz="800" dirty="0"/>
              <a:t> </a:t>
            </a:r>
            <a:r>
              <a:rPr lang="de-AT" sz="800" dirty="0" err="1"/>
              <a:t>major</a:t>
            </a:r>
            <a:r>
              <a:rPr lang="de-AT" sz="800" dirty="0"/>
              <a:t> Luc </a:t>
            </a:r>
            <a:r>
              <a:rPr lang="de-AT" sz="800" dirty="0" err="1"/>
              <a:t>Viatour</a:t>
            </a:r>
            <a:r>
              <a:rPr lang="de-AT" sz="800" dirty="0"/>
              <a:t>, CC BY-SA 2.0, https://commons.wikimedia.org/w/index.php?curid=9504603</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rcRect/>
          <a:stretch/>
        </p:blipFill>
        <p:spPr>
          <a:xfrm>
            <a:off x="4313259" y="4009169"/>
            <a:ext cx="3486150" cy="2049856"/>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3" y="2650902"/>
            <a:ext cx="3048000" cy="2032000"/>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048001" cy="246221"/>
          </a:xfrm>
          <a:prstGeom prst="rect">
            <a:avLst/>
          </a:prstGeom>
          <a:noFill/>
        </p:spPr>
        <p:txBody>
          <a:bodyPr wrap="square">
            <a:spAutoFit/>
          </a:bodyPr>
          <a:lstStyle/>
          <a:p>
            <a:r>
              <a:rPr lang="de-AT" sz="1000" dirty="0">
                <a:hlinkClick r:id="rId6"/>
              </a:rPr>
              <a:t>https://de.wikipedia.org/wiki/Kohlmeise</a:t>
            </a:r>
            <a:endParaRPr lang="de-AT" sz="1000" dirty="0"/>
          </a:p>
        </p:txBody>
      </p:sp>
      <p:sp>
        <p:nvSpPr>
          <p:cNvPr id="11" name="Textfeld 10">
            <a:extLst>
              <a:ext uri="{FF2B5EF4-FFF2-40B4-BE49-F238E27FC236}">
                <a16:creationId xmlns:a16="http://schemas.microsoft.com/office/drawing/2014/main" id="{898B1E22-8473-4080-81B0-C250940C6C25}"/>
              </a:ext>
            </a:extLst>
          </p:cNvPr>
          <p:cNvSpPr txBox="1"/>
          <p:nvPr/>
        </p:nvSpPr>
        <p:spPr>
          <a:xfrm>
            <a:off x="4296426" y="2809182"/>
            <a:ext cx="4572000" cy="215444"/>
          </a:xfrm>
          <a:prstGeom prst="rect">
            <a:avLst/>
          </a:prstGeom>
          <a:noFill/>
        </p:spPr>
        <p:txBody>
          <a:bodyPr wrap="square">
            <a:spAutoFit/>
          </a:bodyPr>
          <a:lstStyle/>
          <a:p>
            <a:r>
              <a:rPr lang="de-DE" sz="800"/>
              <a:t>Text entnommen aus: „Kohlmeise“ in Wikipedia, lizenziert unter CC BY-SA 4.0</a:t>
            </a:r>
            <a:endParaRPr lang="de-AT" sz="800" dirty="0"/>
          </a:p>
        </p:txBody>
      </p:sp>
      <p:sp>
        <p:nvSpPr>
          <p:cNvPr id="13" name="TextBox 4">
            <a:extLst>
              <a:ext uri="{FF2B5EF4-FFF2-40B4-BE49-F238E27FC236}">
                <a16:creationId xmlns:a16="http://schemas.microsoft.com/office/drawing/2014/main" id="{B9D68177-75D9-4134-B3A8-8CC46705263D}"/>
              </a:ext>
            </a:extLst>
          </p:cNvPr>
          <p:cNvSpPr txBox="1"/>
          <p:nvPr/>
        </p:nvSpPr>
        <p:spPr>
          <a:xfrm>
            <a:off x="4183693" y="693941"/>
            <a:ext cx="4419774" cy="2062103"/>
          </a:xfrm>
          <a:prstGeom prst="rect">
            <a:avLst/>
          </a:prstGeom>
          <a:noFill/>
        </p:spPr>
        <p:txBody>
          <a:bodyPr wrap="square">
            <a:spAutoFit/>
          </a:bodyPr>
          <a:lstStyle/>
          <a:p>
            <a:r>
              <a:rPr lang="de-DE" sz="1600" dirty="0"/>
              <a:t>Die </a:t>
            </a:r>
            <a:r>
              <a:rPr lang="de-DE" sz="1600" b="1" dirty="0"/>
              <a:t>Kohlmeise</a:t>
            </a:r>
            <a:endParaRPr lang="de-DE" sz="1600" dirty="0"/>
          </a:p>
          <a:p>
            <a:endParaRPr lang="de-DE" sz="1600" dirty="0"/>
          </a:p>
          <a:p>
            <a:r>
              <a:rPr lang="de-DE" sz="1600" i="1" dirty="0">
                <a:solidFill>
                  <a:schemeClr val="tx2">
                    <a:lumMod val="75000"/>
                  </a:schemeClr>
                </a:solidFill>
              </a:rPr>
              <a:t>Die Kohlmeise (</a:t>
            </a:r>
            <a:r>
              <a:rPr lang="de-DE" sz="1600" i="1" dirty="0" err="1">
                <a:solidFill>
                  <a:schemeClr val="tx2">
                    <a:lumMod val="75000"/>
                  </a:schemeClr>
                </a:solidFill>
              </a:rPr>
              <a:t>Parus</a:t>
            </a:r>
            <a:r>
              <a:rPr lang="de-DE" sz="1600" i="1" dirty="0">
                <a:solidFill>
                  <a:schemeClr val="tx2">
                    <a:lumMod val="75000"/>
                  </a:schemeClr>
                </a:solidFill>
              </a:rPr>
              <a:t> </a:t>
            </a:r>
            <a:r>
              <a:rPr lang="de-DE" sz="1600" i="1" dirty="0" err="1">
                <a:solidFill>
                  <a:schemeClr val="tx2">
                    <a:lumMod val="75000"/>
                  </a:schemeClr>
                </a:solidFill>
              </a:rPr>
              <a:t>major</a:t>
            </a:r>
            <a:r>
              <a:rPr lang="de-DE" sz="1600" i="1" dirty="0">
                <a:solidFill>
                  <a:schemeClr val="tx2">
                    <a:lumMod val="75000"/>
                  </a:schemeClr>
                </a:solidFill>
              </a:rPr>
              <a:t>) ist eine Vogelart aus der Familie der Meisen (</a:t>
            </a:r>
            <a:r>
              <a:rPr lang="de-DE" sz="1600" i="1" dirty="0" err="1">
                <a:solidFill>
                  <a:schemeClr val="tx2">
                    <a:lumMod val="75000"/>
                  </a:schemeClr>
                </a:solidFill>
              </a:rPr>
              <a:t>Paridae</a:t>
            </a:r>
            <a:r>
              <a:rPr lang="de-DE" sz="1600" i="1" dirty="0">
                <a:solidFill>
                  <a:schemeClr val="tx2">
                    <a:lumMod val="75000"/>
                  </a:schemeClr>
                </a:solidFill>
              </a:rPr>
              <a:t>). Sie ist die größte und am weitesten verbreitete Meisenart in Europa. Darüber hinaus erstreckt sich ihr Verbreitungsgebiet über den Nahen Osten und durch die gemäßigte Zone Asiens bis nach Fernost. </a:t>
            </a:r>
          </a:p>
        </p:txBody>
      </p:sp>
      <p:sp>
        <p:nvSpPr>
          <p:cNvPr id="14" name="Textfeld 13">
            <a:extLst>
              <a:ext uri="{FF2B5EF4-FFF2-40B4-BE49-F238E27FC236}">
                <a16:creationId xmlns:a16="http://schemas.microsoft.com/office/drawing/2014/main" id="{01ADF2DC-6AA4-499D-A87E-5B2E2048445F}"/>
              </a:ext>
            </a:extLst>
          </p:cNvPr>
          <p:cNvSpPr txBox="1"/>
          <p:nvPr/>
        </p:nvSpPr>
        <p:spPr>
          <a:xfrm>
            <a:off x="4183693" y="6250494"/>
            <a:ext cx="4572000" cy="338554"/>
          </a:xfrm>
          <a:prstGeom prst="rect">
            <a:avLst/>
          </a:prstGeom>
          <a:noFill/>
        </p:spPr>
        <p:txBody>
          <a:bodyPr wrap="square">
            <a:spAutoFit/>
          </a:bodyPr>
          <a:lstStyle/>
          <a:p>
            <a:r>
              <a:rPr lang="de-AT" sz="800" dirty="0"/>
              <a:t>Von Viktor </a:t>
            </a:r>
            <a:r>
              <a:rPr lang="de-AT" sz="800" dirty="0" err="1"/>
              <a:t>Kravtchenko</a:t>
            </a:r>
            <a:r>
              <a:rPr lang="de-AT" sz="800" dirty="0"/>
              <a:t> - Own </a:t>
            </a:r>
            <a:r>
              <a:rPr lang="de-AT" sz="800" dirty="0" err="1"/>
              <a:t>work</a:t>
            </a:r>
            <a:r>
              <a:rPr lang="de-AT" sz="800" dirty="0"/>
              <a:t> </a:t>
            </a:r>
            <a:r>
              <a:rPr lang="de-AT" sz="800" dirty="0" err="1"/>
              <a:t>based</a:t>
            </a:r>
            <a:r>
              <a:rPr lang="de-AT" sz="800" dirty="0"/>
              <a:t> on </a:t>
            </a:r>
            <a:r>
              <a:rPr lang="de-AT" sz="800" dirty="0" err="1"/>
              <a:t>data</a:t>
            </a:r>
            <a:r>
              <a:rPr lang="de-AT" sz="800" dirty="0"/>
              <a:t> </a:t>
            </a:r>
            <a:r>
              <a:rPr lang="de-AT" sz="800" dirty="0" err="1"/>
              <a:t>from</a:t>
            </a:r>
            <a:r>
              <a:rPr lang="de-AT" sz="800" dirty="0"/>
              <a:t> </a:t>
            </a:r>
            <a:r>
              <a:rPr lang="de-AT" sz="800" dirty="0" err="1"/>
              <a:t>the</a:t>
            </a:r>
            <a:r>
              <a:rPr lang="de-AT" sz="800" dirty="0"/>
              <a:t> </a:t>
            </a:r>
            <a:r>
              <a:rPr lang="de-AT" sz="800" dirty="0" err="1"/>
              <a:t>following</a:t>
            </a:r>
            <a:r>
              <a:rPr lang="de-AT" sz="800" dirty="0"/>
              <a:t> </a:t>
            </a:r>
            <a:r>
              <a:rPr lang="de-AT" sz="800" dirty="0" err="1"/>
              <a:t>sources</a:t>
            </a:r>
            <a:r>
              <a:rPr lang="de-AT" sz="800" dirty="0"/>
              <a:t>, CC BY-SA 3.0, https://commons.wikimedia.org/w/index.php?curid=6553695</a:t>
            </a:r>
          </a:p>
        </p:txBody>
      </p:sp>
      <p:pic>
        <p:nvPicPr>
          <p:cNvPr id="5" name="kohlmeise">
            <a:hlinkClick r:id="" action="ppaction://media"/>
            <a:extLst>
              <a:ext uri="{FF2B5EF4-FFF2-40B4-BE49-F238E27FC236}">
                <a16:creationId xmlns:a16="http://schemas.microsoft.com/office/drawing/2014/main" id="{2F533BCF-BF1F-4495-83F6-734CE5CFEE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85975" y="3391422"/>
            <a:ext cx="487363" cy="487363"/>
          </a:xfrm>
          <a:prstGeom prst="rect">
            <a:avLst/>
          </a:prstGeom>
        </p:spPr>
      </p:pic>
    </p:spTree>
    <p:extLst>
      <p:ext uri="{BB962C8B-B14F-4D97-AF65-F5344CB8AC3E}">
        <p14:creationId xmlns:p14="http://schemas.microsoft.com/office/powerpoint/2010/main" val="10655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3408434" cy="707886"/>
          </a:xfrm>
          <a:prstGeom prst="rect">
            <a:avLst/>
          </a:prstGeom>
          <a:noFill/>
        </p:spPr>
        <p:txBody>
          <a:bodyPr wrap="none">
            <a:spAutoFit/>
          </a:bodyPr>
          <a:lstStyle/>
          <a:p>
            <a:pPr>
              <a:defRPr sz="4000" b="1"/>
            </a:pPr>
            <a:r>
              <a:rPr lang="de-AT" dirty="0"/>
              <a:t>Mäusebussard </a:t>
            </a:r>
            <a:endParaRPr dirty="0"/>
          </a:p>
        </p:txBody>
      </p:sp>
      <p:sp>
        <p:nvSpPr>
          <p:cNvPr id="4" name="TextBox 3"/>
          <p:cNvSpPr txBox="1"/>
          <p:nvPr/>
        </p:nvSpPr>
        <p:spPr>
          <a:xfrm>
            <a:off x="457199" y="5933413"/>
            <a:ext cx="3199507" cy="338554"/>
          </a:xfrm>
          <a:prstGeom prst="rect">
            <a:avLst/>
          </a:prstGeom>
          <a:noFill/>
        </p:spPr>
        <p:txBody>
          <a:bodyPr wrap="square">
            <a:spAutoFit/>
          </a:bodyPr>
          <a:lstStyle/>
          <a:p>
            <a:pPr>
              <a:defRPr sz="1000"/>
            </a:pPr>
            <a:r>
              <a:rPr lang="de-DE" sz="800" dirty="0"/>
              <a:t>Von </a:t>
            </a:r>
            <a:r>
              <a:rPr lang="de-DE" sz="800" dirty="0" err="1"/>
              <a:t>Morbakka</a:t>
            </a:r>
            <a:r>
              <a:rPr lang="de-DE" sz="800" dirty="0"/>
              <a:t> - Eigenes Werk, CC BY 4.0, https://commons.wikimedia.org/w/index.php?curid=158851400</a:t>
            </a:r>
            <a:endParaRPr sz="800" dirty="0"/>
          </a:p>
        </p:txBody>
      </p:sp>
      <p:pic>
        <p:nvPicPr>
          <p:cNvPr id="10" name="Grafik 9">
            <a:extLst>
              <a:ext uri="{FF2B5EF4-FFF2-40B4-BE49-F238E27FC236}">
                <a16:creationId xmlns:a16="http://schemas.microsoft.com/office/drawing/2014/main" id="{FC2A9BEF-8274-4830-BD0E-878EF1846FF7}"/>
              </a:ext>
            </a:extLst>
          </p:cNvPr>
          <p:cNvPicPr>
            <a:picLocks noChangeAspect="1"/>
          </p:cNvPicPr>
          <p:nvPr/>
        </p:nvPicPr>
        <p:blipFill>
          <a:blip r:embed="rId4"/>
          <a:srcRect/>
          <a:stretch/>
        </p:blipFill>
        <p:spPr>
          <a:xfrm>
            <a:off x="4456386" y="4011000"/>
            <a:ext cx="2303623" cy="209169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5"/>
          <a:srcRect/>
          <a:stretch/>
        </p:blipFill>
        <p:spPr>
          <a:xfrm>
            <a:off x="532953" y="1761902"/>
            <a:ext cx="3048000" cy="3810000"/>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048001" cy="246221"/>
          </a:xfrm>
          <a:prstGeom prst="rect">
            <a:avLst/>
          </a:prstGeom>
          <a:noFill/>
        </p:spPr>
        <p:txBody>
          <a:bodyPr wrap="square">
            <a:spAutoFit/>
          </a:bodyPr>
          <a:lstStyle/>
          <a:p>
            <a:r>
              <a:rPr lang="de-AT" sz="1000" dirty="0">
                <a:hlinkClick r:id="rId6"/>
              </a:rPr>
              <a:t>https://de.wikipedia.org/wiki/M%C3%A4usebussard</a:t>
            </a:r>
            <a:endParaRPr lang="de-AT" sz="1000" dirty="0"/>
          </a:p>
        </p:txBody>
      </p:sp>
      <p:sp>
        <p:nvSpPr>
          <p:cNvPr id="11" name="Textfeld 10">
            <a:extLst>
              <a:ext uri="{FF2B5EF4-FFF2-40B4-BE49-F238E27FC236}">
                <a16:creationId xmlns:a16="http://schemas.microsoft.com/office/drawing/2014/main" id="{4BBB0A5C-64E1-4CAF-871B-1D9EF5B78D27}"/>
              </a:ext>
            </a:extLst>
          </p:cNvPr>
          <p:cNvSpPr txBox="1"/>
          <p:nvPr/>
        </p:nvSpPr>
        <p:spPr>
          <a:xfrm>
            <a:off x="4296426" y="6311214"/>
            <a:ext cx="4572000" cy="338554"/>
          </a:xfrm>
          <a:prstGeom prst="rect">
            <a:avLst/>
          </a:prstGeom>
          <a:noFill/>
        </p:spPr>
        <p:txBody>
          <a:bodyPr wrap="square">
            <a:spAutoFit/>
          </a:bodyPr>
          <a:lstStyle/>
          <a:p>
            <a:r>
              <a:rPr lang="en-US" sz="800" dirty="0"/>
              <a:t>Von IUCN Red List of Threatened Species, species assessors and the authors of the spatial data., CC BY-SA 3.0, https://commons.wikimedia.org/w/index.php?curid=82915454</a:t>
            </a:r>
            <a:endParaRPr lang="de-AT" sz="800" dirty="0"/>
          </a:p>
        </p:txBody>
      </p:sp>
      <p:sp>
        <p:nvSpPr>
          <p:cNvPr id="13" name="TextBox 4">
            <a:extLst>
              <a:ext uri="{FF2B5EF4-FFF2-40B4-BE49-F238E27FC236}">
                <a16:creationId xmlns:a16="http://schemas.microsoft.com/office/drawing/2014/main" id="{C1E134AB-BC9D-4762-95EC-341E18B0F4B6}"/>
              </a:ext>
            </a:extLst>
          </p:cNvPr>
          <p:cNvSpPr txBox="1"/>
          <p:nvPr/>
        </p:nvSpPr>
        <p:spPr>
          <a:xfrm>
            <a:off x="4183693" y="682753"/>
            <a:ext cx="4419774" cy="1569660"/>
          </a:xfrm>
          <a:prstGeom prst="rect">
            <a:avLst/>
          </a:prstGeom>
          <a:noFill/>
        </p:spPr>
        <p:txBody>
          <a:bodyPr wrap="square">
            <a:spAutoFit/>
          </a:bodyPr>
          <a:lstStyle/>
          <a:p>
            <a:r>
              <a:rPr lang="de-DE" sz="1600" dirty="0"/>
              <a:t>Der </a:t>
            </a:r>
            <a:r>
              <a:rPr lang="de-DE" sz="1600" b="1" dirty="0"/>
              <a:t>Mäusebussard</a:t>
            </a:r>
            <a:r>
              <a:rPr lang="de-DE" sz="1600" dirty="0"/>
              <a:t>…</a:t>
            </a:r>
          </a:p>
          <a:p>
            <a:r>
              <a:rPr lang="de-DE" sz="1600" i="1" dirty="0">
                <a:solidFill>
                  <a:schemeClr val="tx2">
                    <a:lumMod val="75000"/>
                  </a:schemeClr>
                </a:solidFill>
              </a:rPr>
              <a:t>Der Mäusebussard (</a:t>
            </a:r>
            <a:r>
              <a:rPr lang="de-DE" sz="1600" i="1" dirty="0" err="1">
                <a:solidFill>
                  <a:schemeClr val="tx2">
                    <a:lumMod val="75000"/>
                  </a:schemeClr>
                </a:solidFill>
              </a:rPr>
              <a:t>Buteo</a:t>
            </a:r>
            <a:r>
              <a:rPr lang="de-DE" sz="1600" i="1" dirty="0">
                <a:solidFill>
                  <a:schemeClr val="tx2">
                    <a:lumMod val="75000"/>
                  </a:schemeClr>
                </a:solidFill>
              </a:rPr>
              <a:t> </a:t>
            </a:r>
            <a:r>
              <a:rPr lang="de-DE" sz="1600" i="1" dirty="0" err="1">
                <a:solidFill>
                  <a:schemeClr val="tx2">
                    <a:lumMod val="75000"/>
                  </a:schemeClr>
                </a:solidFill>
              </a:rPr>
              <a:t>buteo</a:t>
            </a:r>
            <a:r>
              <a:rPr lang="de-DE" sz="1600" i="1" dirty="0">
                <a:solidFill>
                  <a:schemeClr val="tx2">
                    <a:lumMod val="75000"/>
                  </a:schemeClr>
                </a:solidFill>
              </a:rPr>
              <a:t>) ist ein Greifvogel aus der Familie der Habichtartigen und der häufigste Vertreter dieser Familie in Mitteleuropa. Er ist mittelgroß und kompakt, das Gefieder variiert von Dunkelbraun bis fast Weiß</a:t>
            </a:r>
          </a:p>
        </p:txBody>
      </p:sp>
      <p:pic>
        <p:nvPicPr>
          <p:cNvPr id="3" name="Mäusebussard">
            <a:hlinkClick r:id="" action="ppaction://media"/>
            <a:extLst>
              <a:ext uri="{FF2B5EF4-FFF2-40B4-BE49-F238E27FC236}">
                <a16:creationId xmlns:a16="http://schemas.microsoft.com/office/drawing/2014/main" id="{7D4FDB4B-5FD1-4AE7-A435-73A2033267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19367" y="3375764"/>
            <a:ext cx="487363" cy="487363"/>
          </a:xfrm>
          <a:prstGeom prst="rect">
            <a:avLst/>
          </a:prstGeom>
        </p:spPr>
      </p:pic>
    </p:spTree>
    <p:extLst>
      <p:ext uri="{BB962C8B-B14F-4D97-AF65-F5344CB8AC3E}">
        <p14:creationId xmlns:p14="http://schemas.microsoft.com/office/powerpoint/2010/main" val="24889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044" y="111482"/>
            <a:ext cx="1552797" cy="707886"/>
          </a:xfrm>
          <a:prstGeom prst="rect">
            <a:avLst/>
          </a:prstGeom>
          <a:noFill/>
        </p:spPr>
        <p:txBody>
          <a:bodyPr wrap="none">
            <a:spAutoFit/>
          </a:bodyPr>
          <a:lstStyle/>
          <a:p>
            <a:pPr>
              <a:defRPr sz="4000" b="1"/>
            </a:pPr>
            <a:r>
              <a:rPr lang="de-AT" dirty="0"/>
              <a:t>Falken</a:t>
            </a:r>
            <a:endParaRPr dirty="0"/>
          </a:p>
        </p:txBody>
      </p:sp>
      <p:sp>
        <p:nvSpPr>
          <p:cNvPr id="4" name="TextBox 3"/>
          <p:cNvSpPr txBox="1"/>
          <p:nvPr/>
        </p:nvSpPr>
        <p:spPr>
          <a:xfrm>
            <a:off x="457199" y="4950120"/>
            <a:ext cx="3199507" cy="461665"/>
          </a:xfrm>
          <a:prstGeom prst="rect">
            <a:avLst/>
          </a:prstGeom>
          <a:noFill/>
        </p:spPr>
        <p:txBody>
          <a:bodyPr wrap="square">
            <a:spAutoFit/>
          </a:bodyPr>
          <a:lstStyle/>
          <a:p>
            <a:pPr>
              <a:defRPr sz="1000"/>
            </a:pPr>
            <a:r>
              <a:rPr lang="en-US" sz="800" dirty="0"/>
              <a:t>Von Francesco Veronesi from Italy - Eurasian Kestrel m offers a vole to the fem - </a:t>
            </a:r>
            <a:r>
              <a:rPr lang="en-US" sz="800" dirty="0" err="1"/>
              <a:t>Hortobagy</a:t>
            </a:r>
            <a:r>
              <a:rPr lang="en-US" sz="800" dirty="0"/>
              <a:t> - Hungary_S4E2441, CC BY-SA 2.0, https://commons.wikimedia.org/w/index.php?curid=39980667</a:t>
            </a:r>
            <a:endParaRPr sz="800" dirty="0"/>
          </a:p>
        </p:txBody>
      </p:sp>
      <p:pic>
        <p:nvPicPr>
          <p:cNvPr id="12" name="Grafik 11">
            <a:extLst>
              <a:ext uri="{FF2B5EF4-FFF2-40B4-BE49-F238E27FC236}">
                <a16:creationId xmlns:a16="http://schemas.microsoft.com/office/drawing/2014/main" id="{BD6DE018-5D8F-4BD1-8BA3-064FC0FC4F02}"/>
              </a:ext>
            </a:extLst>
          </p:cNvPr>
          <p:cNvPicPr>
            <a:picLocks noChangeAspect="1"/>
          </p:cNvPicPr>
          <p:nvPr/>
        </p:nvPicPr>
        <p:blipFill>
          <a:blip r:embed="rId4"/>
          <a:srcRect/>
          <a:stretch/>
        </p:blipFill>
        <p:spPr>
          <a:xfrm>
            <a:off x="532953" y="2771552"/>
            <a:ext cx="3048000" cy="1790700"/>
          </a:xfrm>
          <a:prstGeom prst="rect">
            <a:avLst/>
          </a:prstGeom>
          <a:ln>
            <a:noFill/>
          </a:ln>
          <a:effectLst>
            <a:outerShdw blurRad="190500" algn="tl" rotWithShape="0">
              <a:srgbClr val="000000">
                <a:alpha val="70000"/>
              </a:srgbClr>
            </a:outerShdw>
          </a:effectLst>
        </p:spPr>
      </p:pic>
      <p:sp>
        <p:nvSpPr>
          <p:cNvPr id="16" name="Textfeld 15">
            <a:extLst>
              <a:ext uri="{FF2B5EF4-FFF2-40B4-BE49-F238E27FC236}">
                <a16:creationId xmlns:a16="http://schemas.microsoft.com/office/drawing/2014/main" id="{E49A9266-9E7D-4A4F-98A8-A10956BC92CC}"/>
              </a:ext>
            </a:extLst>
          </p:cNvPr>
          <p:cNvSpPr txBox="1"/>
          <p:nvPr/>
        </p:nvSpPr>
        <p:spPr>
          <a:xfrm>
            <a:off x="4296426" y="3482236"/>
            <a:ext cx="1039661" cy="369332"/>
          </a:xfrm>
          <a:prstGeom prst="rect">
            <a:avLst/>
          </a:prstGeom>
          <a:noFill/>
        </p:spPr>
        <p:txBody>
          <a:bodyPr wrap="square" rtlCol="0">
            <a:spAutoFit/>
          </a:bodyPr>
          <a:lstStyle/>
          <a:p>
            <a:r>
              <a:rPr lang="de-AT" dirty="0"/>
              <a:t>Gesang:</a:t>
            </a:r>
          </a:p>
        </p:txBody>
      </p:sp>
      <p:sp>
        <p:nvSpPr>
          <p:cNvPr id="18" name="Textfeld 17">
            <a:extLst>
              <a:ext uri="{FF2B5EF4-FFF2-40B4-BE49-F238E27FC236}">
                <a16:creationId xmlns:a16="http://schemas.microsoft.com/office/drawing/2014/main" id="{80883E13-9D45-46BB-8832-5AB0DFF2852F}"/>
              </a:ext>
            </a:extLst>
          </p:cNvPr>
          <p:cNvSpPr txBox="1"/>
          <p:nvPr/>
        </p:nvSpPr>
        <p:spPr>
          <a:xfrm>
            <a:off x="427950" y="811893"/>
            <a:ext cx="3048001" cy="246221"/>
          </a:xfrm>
          <a:prstGeom prst="rect">
            <a:avLst/>
          </a:prstGeom>
          <a:noFill/>
        </p:spPr>
        <p:txBody>
          <a:bodyPr wrap="square">
            <a:spAutoFit/>
          </a:bodyPr>
          <a:lstStyle/>
          <a:p>
            <a:r>
              <a:rPr lang="de-AT" sz="1000" dirty="0">
                <a:hlinkClick r:id="rId5"/>
              </a:rPr>
              <a:t>https://de.wikipedia.org/wiki/Falkenartige</a:t>
            </a:r>
            <a:endParaRPr lang="de-AT" sz="1000" dirty="0"/>
          </a:p>
        </p:txBody>
      </p:sp>
      <p:sp>
        <p:nvSpPr>
          <p:cNvPr id="13" name="TextBox 4">
            <a:extLst>
              <a:ext uri="{FF2B5EF4-FFF2-40B4-BE49-F238E27FC236}">
                <a16:creationId xmlns:a16="http://schemas.microsoft.com/office/drawing/2014/main" id="{E4401007-0D07-4E32-A05F-78DDB0409769}"/>
              </a:ext>
            </a:extLst>
          </p:cNvPr>
          <p:cNvSpPr txBox="1"/>
          <p:nvPr/>
        </p:nvSpPr>
        <p:spPr>
          <a:xfrm>
            <a:off x="4183693" y="693941"/>
            <a:ext cx="4419774" cy="1569660"/>
          </a:xfrm>
          <a:prstGeom prst="rect">
            <a:avLst/>
          </a:prstGeom>
          <a:noFill/>
        </p:spPr>
        <p:txBody>
          <a:bodyPr wrap="square">
            <a:spAutoFit/>
          </a:bodyPr>
          <a:lstStyle/>
          <a:p>
            <a:r>
              <a:rPr lang="de-DE" sz="1600" dirty="0"/>
              <a:t>Der </a:t>
            </a:r>
            <a:r>
              <a:rPr lang="de-DE" sz="1600" b="1" dirty="0"/>
              <a:t>Falke</a:t>
            </a:r>
            <a:endParaRPr lang="de-DE" sz="1600" dirty="0"/>
          </a:p>
          <a:p>
            <a:endParaRPr lang="de-DE" sz="1600" dirty="0"/>
          </a:p>
          <a:p>
            <a:r>
              <a:rPr lang="de-DE" sz="1600" i="1" dirty="0">
                <a:solidFill>
                  <a:schemeClr val="tx2">
                    <a:lumMod val="75000"/>
                  </a:schemeClr>
                </a:solidFill>
              </a:rPr>
              <a:t>Die Falkenartigen sind eine fast weltweit vorkommende Familie (</a:t>
            </a:r>
            <a:r>
              <a:rPr lang="de-DE" sz="1600" i="1" dirty="0" err="1">
                <a:solidFill>
                  <a:schemeClr val="tx2">
                    <a:lumMod val="75000"/>
                  </a:schemeClr>
                </a:solidFill>
              </a:rPr>
              <a:t>Falconidae</a:t>
            </a:r>
            <a:r>
              <a:rPr lang="de-DE" sz="1600" i="1" dirty="0">
                <a:solidFill>
                  <a:schemeClr val="tx2">
                    <a:lumMod val="75000"/>
                  </a:schemeClr>
                </a:solidFill>
              </a:rPr>
              <a:t>) und Ordnung (</a:t>
            </a:r>
            <a:r>
              <a:rPr lang="de-DE" sz="1600" i="1" dirty="0" err="1">
                <a:solidFill>
                  <a:schemeClr val="tx2">
                    <a:lumMod val="75000"/>
                  </a:schemeClr>
                </a:solidFill>
              </a:rPr>
              <a:t>Falconiformes</a:t>
            </a:r>
            <a:r>
              <a:rPr lang="de-DE" sz="1600" i="1" dirty="0">
                <a:solidFill>
                  <a:schemeClr val="tx2">
                    <a:lumMod val="75000"/>
                  </a:schemeClr>
                </a:solidFill>
              </a:rPr>
              <a:t>) mittelgroßer Vögel. Die Familie umfasst 11 Gattungen und etwa 65 Arten.</a:t>
            </a:r>
          </a:p>
        </p:txBody>
      </p:sp>
      <p:sp>
        <p:nvSpPr>
          <p:cNvPr id="14" name="Textfeld 13">
            <a:extLst>
              <a:ext uri="{FF2B5EF4-FFF2-40B4-BE49-F238E27FC236}">
                <a16:creationId xmlns:a16="http://schemas.microsoft.com/office/drawing/2014/main" id="{2FBFC1D0-9130-49C6-BC79-DA17A70D7D7A}"/>
              </a:ext>
            </a:extLst>
          </p:cNvPr>
          <p:cNvSpPr txBox="1"/>
          <p:nvPr/>
        </p:nvSpPr>
        <p:spPr>
          <a:xfrm>
            <a:off x="4183693" y="2314829"/>
            <a:ext cx="4572000" cy="215444"/>
          </a:xfrm>
          <a:prstGeom prst="rect">
            <a:avLst/>
          </a:prstGeom>
          <a:noFill/>
        </p:spPr>
        <p:txBody>
          <a:bodyPr wrap="square">
            <a:spAutoFit/>
          </a:bodyPr>
          <a:lstStyle/>
          <a:p>
            <a:r>
              <a:rPr lang="de-DE" sz="800" dirty="0"/>
              <a:t>Textteil entnommen aus: „Falkenartige“ in Wikipedia, lizenziert unter CC BY-SA 4.0</a:t>
            </a:r>
            <a:endParaRPr lang="de-AT" sz="800" dirty="0"/>
          </a:p>
        </p:txBody>
      </p:sp>
      <p:pic>
        <p:nvPicPr>
          <p:cNvPr id="5" name="falke">
            <a:hlinkClick r:id="" action="ppaction://media"/>
            <a:extLst>
              <a:ext uri="{FF2B5EF4-FFF2-40B4-BE49-F238E27FC236}">
                <a16:creationId xmlns:a16="http://schemas.microsoft.com/office/drawing/2014/main" id="{7B97436B-9E06-4C11-A9C5-5D8C925878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19367" y="3429000"/>
            <a:ext cx="487363" cy="487363"/>
          </a:xfrm>
          <a:prstGeom prst="rect">
            <a:avLst/>
          </a:prstGeom>
        </p:spPr>
      </p:pic>
      <p:sp>
        <p:nvSpPr>
          <p:cNvPr id="6" name="Textfeld 5">
            <a:extLst>
              <a:ext uri="{FF2B5EF4-FFF2-40B4-BE49-F238E27FC236}">
                <a16:creationId xmlns:a16="http://schemas.microsoft.com/office/drawing/2014/main" id="{E3ED7A6D-746B-44A2-A7C0-42D8998ACBF5}"/>
              </a:ext>
            </a:extLst>
          </p:cNvPr>
          <p:cNvSpPr txBox="1"/>
          <p:nvPr/>
        </p:nvSpPr>
        <p:spPr>
          <a:xfrm>
            <a:off x="4377847" y="4371584"/>
            <a:ext cx="2235895" cy="369332"/>
          </a:xfrm>
          <a:prstGeom prst="rect">
            <a:avLst/>
          </a:prstGeom>
          <a:noFill/>
        </p:spPr>
        <p:txBody>
          <a:bodyPr wrap="square" rtlCol="0">
            <a:spAutoFit/>
          </a:bodyPr>
          <a:lstStyle/>
          <a:p>
            <a:r>
              <a:rPr lang="de-AT" i="1" dirty="0"/>
              <a:t>Keine Landkarte!</a:t>
            </a:r>
          </a:p>
        </p:txBody>
      </p:sp>
    </p:spTree>
    <p:extLst>
      <p:ext uri="{BB962C8B-B14F-4D97-AF65-F5344CB8AC3E}">
        <p14:creationId xmlns:p14="http://schemas.microsoft.com/office/powerpoint/2010/main" val="191721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1352</Words>
  <Application>Microsoft Office PowerPoint</Application>
  <PresentationFormat>Bildschirmpräsentation (4:3)</PresentationFormat>
  <Paragraphs>83</Paragraphs>
  <Slides>11</Slides>
  <Notes>0</Notes>
  <HiddenSlides>0</HiddenSlides>
  <MMClips>9</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vt:i4>
      </vt:variant>
    </vt:vector>
  </HeadingPairs>
  <TitlesOfParts>
    <vt:vector size="14" baseType="lpstr">
      <vt:lpstr>Arial</vt:lpstr>
      <vt:lpstr>Calibri</vt:lpstr>
      <vt:lpstr>Office Theme</vt:lpstr>
      <vt:lpstr>Heimische Vögel Europa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dc:creator>
  <cp:keywords/>
  <dc:description>generated using python-pptx</dc:description>
  <cp:lastModifiedBy>Alois Klotz</cp:lastModifiedBy>
  <cp:revision>18</cp:revision>
  <dcterms:created xsi:type="dcterms:W3CDTF">2013-01-27T09:14:16Z</dcterms:created>
  <dcterms:modified xsi:type="dcterms:W3CDTF">2025-07-02T10:44:08Z</dcterms:modified>
  <cp:category/>
</cp:coreProperties>
</file>