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6" r:id="rId5"/>
    <p:sldId id="270" r:id="rId6"/>
    <p:sldId id="265" r:id="rId7"/>
    <p:sldId id="273" r:id="rId8"/>
    <p:sldId id="271" r:id="rId9"/>
    <p:sldId id="27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3D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is Klotz" userId="0e7873f3-c968-46a8-ac9c-5d38456ab073" providerId="ADAL" clId="{52D373B8-0B10-4EB7-9C85-9D2219D38F6E}"/>
    <pc:docChg chg="undo custSel addSld delSld modSld">
      <pc:chgData name="Alois Klotz" userId="0e7873f3-c968-46a8-ac9c-5d38456ab073" providerId="ADAL" clId="{52D373B8-0B10-4EB7-9C85-9D2219D38F6E}" dt="2022-10-11T09:42:39.430" v="2290" actId="20577"/>
      <pc:docMkLst>
        <pc:docMk/>
      </pc:docMkLst>
      <pc:sldChg chg="addSp delSp modSp">
        <pc:chgData name="Alois Klotz" userId="0e7873f3-c968-46a8-ac9c-5d38456ab073" providerId="ADAL" clId="{52D373B8-0B10-4EB7-9C85-9D2219D38F6E}" dt="2022-10-11T09:41:27.549" v="2245" actId="20577"/>
        <pc:sldMkLst>
          <pc:docMk/>
          <pc:sldMk cId="744917251" sldId="265"/>
        </pc:sldMkLst>
        <pc:spChg chg="del">
          <ac:chgData name="Alois Klotz" userId="0e7873f3-c968-46a8-ac9c-5d38456ab073" providerId="ADAL" clId="{52D373B8-0B10-4EB7-9C85-9D2219D38F6E}" dt="2022-10-11T08:28:50.895" v="948" actId="478"/>
          <ac:spMkLst>
            <pc:docMk/>
            <pc:sldMk cId="744917251" sldId="265"/>
            <ac:spMk id="8" creationId="{D9D5C19B-48F1-463C-BE02-5B08E5E8C7DC}"/>
          </ac:spMkLst>
        </pc:spChg>
        <pc:spChg chg="add del mod">
          <ac:chgData name="Alois Klotz" userId="0e7873f3-c968-46a8-ac9c-5d38456ab073" providerId="ADAL" clId="{52D373B8-0B10-4EB7-9C85-9D2219D38F6E}" dt="2022-10-11T09:37:21.317" v="2055" actId="478"/>
          <ac:spMkLst>
            <pc:docMk/>
            <pc:sldMk cId="744917251" sldId="265"/>
            <ac:spMk id="11" creationId="{FE290552-BE48-4A65-BA1C-E58F5A261912}"/>
          </ac:spMkLst>
        </pc:spChg>
        <pc:spChg chg="add del mod">
          <ac:chgData name="Alois Klotz" userId="0e7873f3-c968-46a8-ac9c-5d38456ab073" providerId="ADAL" clId="{52D373B8-0B10-4EB7-9C85-9D2219D38F6E}" dt="2022-10-11T09:37:26.381" v="2059" actId="478"/>
          <ac:spMkLst>
            <pc:docMk/>
            <pc:sldMk cId="744917251" sldId="265"/>
            <ac:spMk id="13" creationId="{8BA76FD8-CB9E-4DEF-BCF7-6707F4B01B77}"/>
          </ac:spMkLst>
        </pc:spChg>
        <pc:spChg chg="add del mod">
          <ac:chgData name="Alois Klotz" userId="0e7873f3-c968-46a8-ac9c-5d38456ab073" providerId="ADAL" clId="{52D373B8-0B10-4EB7-9C85-9D2219D38F6E}" dt="2022-10-11T09:37:27.917" v="2060" actId="478"/>
          <ac:spMkLst>
            <pc:docMk/>
            <pc:sldMk cId="744917251" sldId="265"/>
            <ac:spMk id="14" creationId="{683E766F-4D4E-4259-94F8-18960380DECE}"/>
          </ac:spMkLst>
        </pc:spChg>
        <pc:spChg chg="add del mod">
          <ac:chgData name="Alois Klotz" userId="0e7873f3-c968-46a8-ac9c-5d38456ab073" providerId="ADAL" clId="{52D373B8-0B10-4EB7-9C85-9D2219D38F6E}" dt="2022-10-11T09:37:30.113" v="2061" actId="478"/>
          <ac:spMkLst>
            <pc:docMk/>
            <pc:sldMk cId="744917251" sldId="265"/>
            <ac:spMk id="16" creationId="{31F69FA9-CFA7-486B-A1A7-EDF47694E795}"/>
          </ac:spMkLst>
        </pc:spChg>
        <pc:spChg chg="mod">
          <ac:chgData name="Alois Klotz" userId="0e7873f3-c968-46a8-ac9c-5d38456ab073" providerId="ADAL" clId="{52D373B8-0B10-4EB7-9C85-9D2219D38F6E}" dt="2022-10-11T08:30:43.014" v="953" actId="20577"/>
          <ac:spMkLst>
            <pc:docMk/>
            <pc:sldMk cId="744917251" sldId="265"/>
            <ac:spMk id="19" creationId="{DAE937FD-0BA0-463A-A360-972D7CE8F032}"/>
          </ac:spMkLst>
        </pc:spChg>
        <pc:spChg chg="mod">
          <ac:chgData name="Alois Klotz" userId="0e7873f3-c968-46a8-ac9c-5d38456ab073" providerId="ADAL" clId="{52D373B8-0B10-4EB7-9C85-9D2219D38F6E}" dt="2022-10-11T09:41:27.549" v="2245" actId="20577"/>
          <ac:spMkLst>
            <pc:docMk/>
            <pc:sldMk cId="744917251" sldId="265"/>
            <ac:spMk id="20" creationId="{1CA21CD1-1A4A-4E71-8152-9B0A02341F4E}"/>
          </ac:spMkLst>
        </pc:spChg>
        <pc:spChg chg="del">
          <ac:chgData name="Alois Klotz" userId="0e7873f3-c968-46a8-ac9c-5d38456ab073" providerId="ADAL" clId="{52D373B8-0B10-4EB7-9C85-9D2219D38F6E}" dt="2022-10-11T08:28:48.838" v="946" actId="478"/>
          <ac:spMkLst>
            <pc:docMk/>
            <pc:sldMk cId="744917251" sldId="265"/>
            <ac:spMk id="25" creationId="{8A0612FF-0B0B-4205-A53E-5B5AB0F31E29}"/>
          </ac:spMkLst>
        </pc:spChg>
        <pc:spChg chg="del">
          <ac:chgData name="Alois Klotz" userId="0e7873f3-c968-46a8-ac9c-5d38456ab073" providerId="ADAL" clId="{52D373B8-0B10-4EB7-9C85-9D2219D38F6E}" dt="2022-10-11T08:28:47.494" v="945" actId="478"/>
          <ac:spMkLst>
            <pc:docMk/>
            <pc:sldMk cId="744917251" sldId="265"/>
            <ac:spMk id="26" creationId="{0317B38A-EFAD-49C0-A231-67A421ACCFE5}"/>
          </ac:spMkLst>
        </pc:spChg>
        <pc:spChg chg="del">
          <ac:chgData name="Alois Klotz" userId="0e7873f3-c968-46a8-ac9c-5d38456ab073" providerId="ADAL" clId="{52D373B8-0B10-4EB7-9C85-9D2219D38F6E}" dt="2022-10-11T08:28:49.727" v="947" actId="478"/>
          <ac:spMkLst>
            <pc:docMk/>
            <pc:sldMk cId="744917251" sldId="265"/>
            <ac:spMk id="27" creationId="{309330C9-6DD1-449A-80EA-1F4028318DB8}"/>
          </ac:spMkLst>
        </pc:spChg>
        <pc:grpChg chg="add mod">
          <ac:chgData name="Alois Klotz" userId="0e7873f3-c968-46a8-ac9c-5d38456ab073" providerId="ADAL" clId="{52D373B8-0B10-4EB7-9C85-9D2219D38F6E}" dt="2022-10-11T09:37:40.997" v="2063" actId="1076"/>
          <ac:grpSpMkLst>
            <pc:docMk/>
            <pc:sldMk cId="744917251" sldId="265"/>
            <ac:grpSpMk id="10" creationId="{E0B10600-2C86-4ABF-B2D0-975466E96682}"/>
          </ac:grpSpMkLst>
        </pc:grpChg>
        <pc:picChg chg="add mod">
          <ac:chgData name="Alois Klotz" userId="0e7873f3-c968-46a8-ac9c-5d38456ab073" providerId="ADAL" clId="{52D373B8-0B10-4EB7-9C85-9D2219D38F6E}" dt="2022-10-11T09:37:39.399" v="2062" actId="164"/>
          <ac:picMkLst>
            <pc:docMk/>
            <pc:sldMk cId="744917251" sldId="265"/>
            <ac:picMk id="2" creationId="{B41D02FB-757B-4EBE-B945-10D6C33F81B8}"/>
          </ac:picMkLst>
        </pc:picChg>
        <pc:picChg chg="add del mod">
          <ac:chgData name="Alois Klotz" userId="0e7873f3-c968-46a8-ac9c-5d38456ab073" providerId="ADAL" clId="{52D373B8-0B10-4EB7-9C85-9D2219D38F6E}" dt="2022-10-11T09:37:22.878" v="2056" actId="478"/>
          <ac:picMkLst>
            <pc:docMk/>
            <pc:sldMk cId="744917251" sldId="265"/>
            <ac:picMk id="3" creationId="{253E47A8-FF01-4A2F-BCAC-69F2D9C21B0B}"/>
          </ac:picMkLst>
        </pc:picChg>
        <pc:picChg chg="add del mod">
          <ac:chgData name="Alois Klotz" userId="0e7873f3-c968-46a8-ac9c-5d38456ab073" providerId="ADAL" clId="{52D373B8-0B10-4EB7-9C85-9D2219D38F6E}" dt="2022-10-11T09:37:23.542" v="2057" actId="478"/>
          <ac:picMkLst>
            <pc:docMk/>
            <pc:sldMk cId="744917251" sldId="265"/>
            <ac:picMk id="4" creationId="{05C76F25-1E8B-44B2-A7CD-F3AD2EF6F9C6}"/>
          </ac:picMkLst>
        </pc:picChg>
        <pc:picChg chg="add del mod">
          <ac:chgData name="Alois Klotz" userId="0e7873f3-c968-46a8-ac9c-5d38456ab073" providerId="ADAL" clId="{52D373B8-0B10-4EB7-9C85-9D2219D38F6E}" dt="2022-10-11T09:37:24.237" v="2058" actId="478"/>
          <ac:picMkLst>
            <pc:docMk/>
            <pc:sldMk cId="744917251" sldId="265"/>
            <ac:picMk id="5" creationId="{81B7794A-C868-4FA9-8699-0D92817FE6C4}"/>
          </ac:picMkLst>
        </pc:picChg>
        <pc:picChg chg="del">
          <ac:chgData name="Alois Klotz" userId="0e7873f3-c968-46a8-ac9c-5d38456ab073" providerId="ADAL" clId="{52D373B8-0B10-4EB7-9C85-9D2219D38F6E}" dt="2022-10-11T08:28:33.191" v="942" actId="478"/>
          <ac:picMkLst>
            <pc:docMk/>
            <pc:sldMk cId="744917251" sldId="265"/>
            <ac:picMk id="18" creationId="{EA94D002-7524-41F1-9EDA-A144345EB4FA}"/>
          </ac:picMkLst>
        </pc:picChg>
        <pc:cxnChg chg="add mod">
          <ac:chgData name="Alois Klotz" userId="0e7873f3-c968-46a8-ac9c-5d38456ab073" providerId="ADAL" clId="{52D373B8-0B10-4EB7-9C85-9D2219D38F6E}" dt="2022-10-11T09:37:39.399" v="2062" actId="164"/>
          <ac:cxnSpMkLst>
            <pc:docMk/>
            <pc:sldMk cId="744917251" sldId="265"/>
            <ac:cxnSpMk id="7" creationId="{5303EAFA-E56C-42AC-8531-0879C43982A3}"/>
          </ac:cxnSpMkLst>
        </pc:cxnChg>
        <pc:cxnChg chg="add mod">
          <ac:chgData name="Alois Klotz" userId="0e7873f3-c968-46a8-ac9c-5d38456ab073" providerId="ADAL" clId="{52D373B8-0B10-4EB7-9C85-9D2219D38F6E}" dt="2022-10-11T09:37:39.399" v="2062" actId="164"/>
          <ac:cxnSpMkLst>
            <pc:docMk/>
            <pc:sldMk cId="744917251" sldId="265"/>
            <ac:cxnSpMk id="21" creationId="{9C44E4FD-FDD1-411E-80D9-C043984A2A6C}"/>
          </ac:cxnSpMkLst>
        </pc:cxnChg>
      </pc:sldChg>
      <pc:sldChg chg="addSp delSp modSp">
        <pc:chgData name="Alois Klotz" userId="0e7873f3-c968-46a8-ac9c-5d38456ab073" providerId="ADAL" clId="{52D373B8-0B10-4EB7-9C85-9D2219D38F6E}" dt="2022-10-11T09:34:43.662" v="2036" actId="1036"/>
        <pc:sldMkLst>
          <pc:docMk/>
          <pc:sldMk cId="2193781440" sldId="266"/>
        </pc:sldMkLst>
        <pc:spChg chg="add del mod">
          <ac:chgData name="Alois Klotz" userId="0e7873f3-c968-46a8-ac9c-5d38456ab073" providerId="ADAL" clId="{52D373B8-0B10-4EB7-9C85-9D2219D38F6E}" dt="2022-10-11T07:38:27.752" v="202"/>
          <ac:spMkLst>
            <pc:docMk/>
            <pc:sldMk cId="2193781440" sldId="266"/>
            <ac:spMk id="7" creationId="{345B14EF-B051-4A20-A372-C2E4F14B223A}"/>
          </ac:spMkLst>
        </pc:spChg>
        <pc:spChg chg="mod">
          <ac:chgData name="Alois Klotz" userId="0e7873f3-c968-46a8-ac9c-5d38456ab073" providerId="ADAL" clId="{52D373B8-0B10-4EB7-9C85-9D2219D38F6E}" dt="2022-10-11T07:49:15.172" v="463" actId="20577"/>
          <ac:spMkLst>
            <pc:docMk/>
            <pc:sldMk cId="2193781440" sldId="266"/>
            <ac:spMk id="8" creationId="{D4E4706E-5EDA-4455-B0FC-BCD5F32C6857}"/>
          </ac:spMkLst>
        </pc:spChg>
        <pc:spChg chg="add mod">
          <ac:chgData name="Alois Klotz" userId="0e7873f3-c968-46a8-ac9c-5d38456ab073" providerId="ADAL" clId="{52D373B8-0B10-4EB7-9C85-9D2219D38F6E}" dt="2022-10-11T07:47:18.788" v="320" actId="20577"/>
          <ac:spMkLst>
            <pc:docMk/>
            <pc:sldMk cId="2193781440" sldId="266"/>
            <ac:spMk id="9" creationId="{B8639978-EACB-4D5F-9574-D784BF63F09F}"/>
          </ac:spMkLst>
        </pc:spChg>
        <pc:spChg chg="add mod">
          <ac:chgData name="Alois Klotz" userId="0e7873f3-c968-46a8-ac9c-5d38456ab073" providerId="ADAL" clId="{52D373B8-0B10-4EB7-9C85-9D2219D38F6E}" dt="2022-10-11T09:31:22.790" v="1953" actId="14100"/>
          <ac:spMkLst>
            <pc:docMk/>
            <pc:sldMk cId="2193781440" sldId="266"/>
            <ac:spMk id="14" creationId="{869DE8EB-399D-4440-9A4F-3513A92676AB}"/>
          </ac:spMkLst>
        </pc:spChg>
        <pc:spChg chg="del">
          <ac:chgData name="Alois Klotz" userId="0e7873f3-c968-46a8-ac9c-5d38456ab073" providerId="ADAL" clId="{52D373B8-0B10-4EB7-9C85-9D2219D38F6E}" dt="2022-10-11T07:49:35.988" v="465" actId="478"/>
          <ac:spMkLst>
            <pc:docMk/>
            <pc:sldMk cId="2193781440" sldId="266"/>
            <ac:spMk id="15" creationId="{8E688C95-4998-4BAE-9C55-68988E87E278}"/>
          </ac:spMkLst>
        </pc:spChg>
        <pc:spChg chg="add mod">
          <ac:chgData name="Alois Klotz" userId="0e7873f3-c968-46a8-ac9c-5d38456ab073" providerId="ADAL" clId="{52D373B8-0B10-4EB7-9C85-9D2219D38F6E}" dt="2022-10-11T07:49:22.022" v="464" actId="113"/>
          <ac:spMkLst>
            <pc:docMk/>
            <pc:sldMk cId="2193781440" sldId="266"/>
            <ac:spMk id="16" creationId="{838579C5-22D1-4E64-9817-38EE3047E8EE}"/>
          </ac:spMkLst>
        </pc:spChg>
        <pc:spChg chg="add mod">
          <ac:chgData name="Alois Klotz" userId="0e7873f3-c968-46a8-ac9c-5d38456ab073" providerId="ADAL" clId="{52D373B8-0B10-4EB7-9C85-9D2219D38F6E}" dt="2022-10-11T09:30:04.190" v="1933" actId="1582"/>
          <ac:spMkLst>
            <pc:docMk/>
            <pc:sldMk cId="2193781440" sldId="266"/>
            <ac:spMk id="17" creationId="{187F243F-0518-4819-905A-D4CBD0F9A306}"/>
          </ac:spMkLst>
        </pc:spChg>
        <pc:spChg chg="add mod">
          <ac:chgData name="Alois Klotz" userId="0e7873f3-c968-46a8-ac9c-5d38456ab073" providerId="ADAL" clId="{52D373B8-0B10-4EB7-9C85-9D2219D38F6E}" dt="2022-10-11T09:30:21.622" v="1937" actId="14100"/>
          <ac:spMkLst>
            <pc:docMk/>
            <pc:sldMk cId="2193781440" sldId="266"/>
            <ac:spMk id="18" creationId="{02E65C96-11BD-471A-B58D-BF2E42BD011C}"/>
          </ac:spMkLst>
        </pc:spChg>
        <pc:spChg chg="mod">
          <ac:chgData name="Alois Klotz" userId="0e7873f3-c968-46a8-ac9c-5d38456ab073" providerId="ADAL" clId="{52D373B8-0B10-4EB7-9C85-9D2219D38F6E}" dt="2022-10-11T06:55:11.780" v="1" actId="20577"/>
          <ac:spMkLst>
            <pc:docMk/>
            <pc:sldMk cId="2193781440" sldId="266"/>
            <ac:spMk id="19" creationId="{DAE937FD-0BA0-463A-A360-972D7CE8F032}"/>
          </ac:spMkLst>
        </pc:spChg>
        <pc:spChg chg="add mod">
          <ac:chgData name="Alois Klotz" userId="0e7873f3-c968-46a8-ac9c-5d38456ab073" providerId="ADAL" clId="{52D373B8-0B10-4EB7-9C85-9D2219D38F6E}" dt="2022-10-11T09:30:34.543" v="1941" actId="1076"/>
          <ac:spMkLst>
            <pc:docMk/>
            <pc:sldMk cId="2193781440" sldId="266"/>
            <ac:spMk id="21" creationId="{CFA8132E-7B00-400A-B409-BED905A58757}"/>
          </ac:spMkLst>
        </pc:spChg>
        <pc:spChg chg="add mod">
          <ac:chgData name="Alois Klotz" userId="0e7873f3-c968-46a8-ac9c-5d38456ab073" providerId="ADAL" clId="{52D373B8-0B10-4EB7-9C85-9D2219D38F6E}" dt="2022-10-11T09:31:31.543" v="1958" actId="20577"/>
          <ac:spMkLst>
            <pc:docMk/>
            <pc:sldMk cId="2193781440" sldId="266"/>
            <ac:spMk id="22" creationId="{FDC09CFC-695E-40A0-AFC5-E4DBE1D5B0DE}"/>
          </ac:spMkLst>
        </pc:spChg>
        <pc:spChg chg="add mod">
          <ac:chgData name="Alois Klotz" userId="0e7873f3-c968-46a8-ac9c-5d38456ab073" providerId="ADAL" clId="{52D373B8-0B10-4EB7-9C85-9D2219D38F6E}" dt="2022-10-11T09:33:56.988" v="2022" actId="207"/>
          <ac:spMkLst>
            <pc:docMk/>
            <pc:sldMk cId="2193781440" sldId="266"/>
            <ac:spMk id="23" creationId="{7481A2CF-ECA5-4127-A9F2-D77C5D05D4F8}"/>
          </ac:spMkLst>
        </pc:spChg>
        <pc:spChg chg="add">
          <ac:chgData name="Alois Klotz" userId="0e7873f3-c968-46a8-ac9c-5d38456ab073" providerId="ADAL" clId="{52D373B8-0B10-4EB7-9C85-9D2219D38F6E}" dt="2022-10-11T09:34:17.379" v="2023"/>
          <ac:spMkLst>
            <pc:docMk/>
            <pc:sldMk cId="2193781440" sldId="266"/>
            <ac:spMk id="24" creationId="{CD379DE8-3257-4B02-9568-2B2E4DBD71FC}"/>
          </ac:spMkLst>
        </pc:spChg>
        <pc:spChg chg="add mod">
          <ac:chgData name="Alois Klotz" userId="0e7873f3-c968-46a8-ac9c-5d38456ab073" providerId="ADAL" clId="{52D373B8-0B10-4EB7-9C85-9D2219D38F6E}" dt="2022-10-11T09:34:37.086" v="2029" actId="20577"/>
          <ac:spMkLst>
            <pc:docMk/>
            <pc:sldMk cId="2193781440" sldId="266"/>
            <ac:spMk id="25" creationId="{16C82BD9-EC02-4352-A26D-9CDBB9FB6380}"/>
          </ac:spMkLst>
        </pc:spChg>
        <pc:spChg chg="add mod">
          <ac:chgData name="Alois Klotz" userId="0e7873f3-c968-46a8-ac9c-5d38456ab073" providerId="ADAL" clId="{52D373B8-0B10-4EB7-9C85-9D2219D38F6E}" dt="2022-10-11T09:34:43.662" v="2036" actId="1036"/>
          <ac:spMkLst>
            <pc:docMk/>
            <pc:sldMk cId="2193781440" sldId="266"/>
            <ac:spMk id="26" creationId="{D9584878-8AC3-4823-B1F1-01EF605060AB}"/>
          </ac:spMkLst>
        </pc:spChg>
        <pc:grpChg chg="del">
          <ac:chgData name="Alois Klotz" userId="0e7873f3-c968-46a8-ac9c-5d38456ab073" providerId="ADAL" clId="{52D373B8-0B10-4EB7-9C85-9D2219D38F6E}" dt="2022-10-11T07:24:42.039" v="3" actId="478"/>
          <ac:grpSpMkLst>
            <pc:docMk/>
            <pc:sldMk cId="2193781440" sldId="266"/>
            <ac:grpSpMk id="10" creationId="{43553C0F-9261-42EA-AEF4-0B651DD26DF4}"/>
          </ac:grpSpMkLst>
        </pc:grpChg>
        <pc:picChg chg="add mod modCrop">
          <ac:chgData name="Alois Klotz" userId="0e7873f3-c968-46a8-ac9c-5d38456ab073" providerId="ADAL" clId="{52D373B8-0B10-4EB7-9C85-9D2219D38F6E}" dt="2022-10-11T07:32:13.230" v="16" actId="1076"/>
          <ac:picMkLst>
            <pc:docMk/>
            <pc:sldMk cId="2193781440" sldId="266"/>
            <ac:picMk id="2" creationId="{187C55D7-365E-4643-B2EA-D202BBCC645E}"/>
          </ac:picMkLst>
        </pc:picChg>
        <pc:picChg chg="add del mod">
          <ac:chgData name="Alois Klotz" userId="0e7873f3-c968-46a8-ac9c-5d38456ab073" providerId="ADAL" clId="{52D373B8-0B10-4EB7-9C85-9D2219D38F6E}" dt="2022-10-11T07:31:41.438" v="13" actId="478"/>
          <ac:picMkLst>
            <pc:docMk/>
            <pc:sldMk cId="2193781440" sldId="266"/>
            <ac:picMk id="3" creationId="{BDD511AA-2ECD-47A8-B049-08112F4CDD83}"/>
          </ac:picMkLst>
        </pc:picChg>
        <pc:picChg chg="add mod modCrop">
          <ac:chgData name="Alois Klotz" userId="0e7873f3-c968-46a8-ac9c-5d38456ab073" providerId="ADAL" clId="{52D373B8-0B10-4EB7-9C85-9D2219D38F6E}" dt="2022-10-11T07:33:10.877" v="22" actId="14100"/>
          <ac:picMkLst>
            <pc:docMk/>
            <pc:sldMk cId="2193781440" sldId="266"/>
            <ac:picMk id="4" creationId="{D6C50718-9E02-4CE3-9768-D556EC45B3B4}"/>
          </ac:picMkLst>
        </pc:picChg>
        <pc:picChg chg="add mod">
          <ac:chgData name="Alois Klotz" userId="0e7873f3-c968-46a8-ac9c-5d38456ab073" providerId="ADAL" clId="{52D373B8-0B10-4EB7-9C85-9D2219D38F6E}" dt="2022-10-11T09:32:43.990" v="1961" actId="1076"/>
          <ac:picMkLst>
            <pc:docMk/>
            <pc:sldMk cId="2193781440" sldId="266"/>
            <ac:picMk id="5" creationId="{DFE1F9D3-E8FF-40C4-8684-B29C1A3565B5}"/>
          </ac:picMkLst>
        </pc:picChg>
        <pc:picChg chg="add mod modCrop">
          <ac:chgData name="Alois Klotz" userId="0e7873f3-c968-46a8-ac9c-5d38456ab073" providerId="ADAL" clId="{52D373B8-0B10-4EB7-9C85-9D2219D38F6E}" dt="2022-10-11T07:36:51.389" v="46" actId="1076"/>
          <ac:picMkLst>
            <pc:docMk/>
            <pc:sldMk cId="2193781440" sldId="266"/>
            <ac:picMk id="6" creationId="{B9A913E0-7889-455D-9B75-030221F8D821}"/>
          </ac:picMkLst>
        </pc:picChg>
        <pc:picChg chg="del">
          <ac:chgData name="Alois Klotz" userId="0e7873f3-c968-46a8-ac9c-5d38456ab073" providerId="ADAL" clId="{52D373B8-0B10-4EB7-9C85-9D2219D38F6E}" dt="2022-10-11T07:24:39.697" v="2" actId="478"/>
          <ac:picMkLst>
            <pc:docMk/>
            <pc:sldMk cId="2193781440" sldId="266"/>
            <ac:picMk id="12" creationId="{2C6D50BD-596A-45D1-9C0E-749AF2747458}"/>
          </ac:picMkLst>
        </pc:picChg>
        <pc:picChg chg="add del">
          <ac:chgData name="Alois Klotz" userId="0e7873f3-c968-46a8-ac9c-5d38456ab073" providerId="ADAL" clId="{52D373B8-0B10-4EB7-9C85-9D2219D38F6E}" dt="2022-10-11T09:30:29.359" v="1939"/>
          <ac:picMkLst>
            <pc:docMk/>
            <pc:sldMk cId="2193781440" sldId="266"/>
            <ac:picMk id="20" creationId="{3D07A4D0-ED4E-40B0-9AD7-EAA1FD746A9E}"/>
          </ac:picMkLst>
        </pc:picChg>
      </pc:sldChg>
      <pc:sldChg chg="addSp delSp modSp add">
        <pc:chgData name="Alois Klotz" userId="0e7873f3-c968-46a8-ac9c-5d38456ab073" providerId="ADAL" clId="{52D373B8-0B10-4EB7-9C85-9D2219D38F6E}" dt="2022-10-11T09:40:53.241" v="2226" actId="114"/>
        <pc:sldMkLst>
          <pc:docMk/>
          <pc:sldMk cId="1671698376" sldId="270"/>
        </pc:sldMkLst>
        <pc:spChg chg="add mod">
          <ac:chgData name="Alois Klotz" userId="0e7873f3-c968-46a8-ac9c-5d38456ab073" providerId="ADAL" clId="{52D373B8-0B10-4EB7-9C85-9D2219D38F6E}" dt="2022-10-11T08:16:03.744" v="710" actId="1076"/>
          <ac:spMkLst>
            <pc:docMk/>
            <pc:sldMk cId="1671698376" sldId="270"/>
            <ac:spMk id="7" creationId="{C29FA6EF-71C4-4097-84D7-02D93099A010}"/>
          </ac:spMkLst>
        </pc:spChg>
        <pc:spChg chg="mod">
          <ac:chgData name="Alois Klotz" userId="0e7873f3-c968-46a8-ac9c-5d38456ab073" providerId="ADAL" clId="{52D373B8-0B10-4EB7-9C85-9D2219D38F6E}" dt="2022-10-11T09:40:24.614" v="2223" actId="20577"/>
          <ac:spMkLst>
            <pc:docMk/>
            <pc:sldMk cId="1671698376" sldId="270"/>
            <ac:spMk id="8" creationId="{D4E4706E-5EDA-4455-B0FC-BCD5F32C6857}"/>
          </ac:spMkLst>
        </pc:spChg>
        <pc:spChg chg="mod">
          <ac:chgData name="Alois Klotz" userId="0e7873f3-c968-46a8-ac9c-5d38456ab073" providerId="ADAL" clId="{52D373B8-0B10-4EB7-9C85-9D2219D38F6E}" dt="2022-10-11T09:40:53.241" v="2226" actId="114"/>
          <ac:spMkLst>
            <pc:docMk/>
            <pc:sldMk cId="1671698376" sldId="270"/>
            <ac:spMk id="9" creationId="{B8639978-EACB-4D5F-9574-D784BF63F09F}"/>
          </ac:spMkLst>
        </pc:spChg>
        <pc:spChg chg="add mod">
          <ac:chgData name="Alois Klotz" userId="0e7873f3-c968-46a8-ac9c-5d38456ab073" providerId="ADAL" clId="{52D373B8-0B10-4EB7-9C85-9D2219D38F6E}" dt="2022-10-11T09:34:48.703" v="2038" actId="20577"/>
          <ac:spMkLst>
            <pc:docMk/>
            <pc:sldMk cId="1671698376" sldId="270"/>
            <ac:spMk id="11" creationId="{3ABE64E0-29D0-441E-A594-60C931A048F7}"/>
          </ac:spMkLst>
        </pc:spChg>
        <pc:spChg chg="add mod">
          <ac:chgData name="Alois Klotz" userId="0e7873f3-c968-46a8-ac9c-5d38456ab073" providerId="ADAL" clId="{52D373B8-0B10-4EB7-9C85-9D2219D38F6E}" dt="2022-10-11T08:15:45.224" v="708" actId="20577"/>
          <ac:spMkLst>
            <pc:docMk/>
            <pc:sldMk cId="1671698376" sldId="270"/>
            <ac:spMk id="12" creationId="{FAF2D923-2F05-4E6B-8261-9FECD12ABF49}"/>
          </ac:spMkLst>
        </pc:spChg>
        <pc:spChg chg="add mod">
          <ac:chgData name="Alois Klotz" userId="0e7873f3-c968-46a8-ac9c-5d38456ab073" providerId="ADAL" clId="{52D373B8-0B10-4EB7-9C85-9D2219D38F6E}" dt="2022-10-11T08:21:32.775" v="938" actId="1076"/>
          <ac:spMkLst>
            <pc:docMk/>
            <pc:sldMk cId="1671698376" sldId="270"/>
            <ac:spMk id="13" creationId="{63D8DDC7-F0FF-49E3-8567-BF65FCD8D64D}"/>
          </ac:spMkLst>
        </pc:spChg>
        <pc:spChg chg="add mod">
          <ac:chgData name="Alois Klotz" userId="0e7873f3-c968-46a8-ac9c-5d38456ab073" providerId="ADAL" clId="{52D373B8-0B10-4EB7-9C85-9D2219D38F6E}" dt="2022-10-11T08:20:24.617" v="914" actId="20577"/>
          <ac:spMkLst>
            <pc:docMk/>
            <pc:sldMk cId="1671698376" sldId="270"/>
            <ac:spMk id="15" creationId="{EE9BE28A-1AD6-4265-80D3-F0AD504C7A2D}"/>
          </ac:spMkLst>
        </pc:spChg>
        <pc:spChg chg="mod">
          <ac:chgData name="Alois Klotz" userId="0e7873f3-c968-46a8-ac9c-5d38456ab073" providerId="ADAL" clId="{52D373B8-0B10-4EB7-9C85-9D2219D38F6E}" dt="2022-10-11T07:56:05.411" v="686" actId="14100"/>
          <ac:spMkLst>
            <pc:docMk/>
            <pc:sldMk cId="1671698376" sldId="270"/>
            <ac:spMk id="16" creationId="{838579C5-22D1-4E64-9817-38EE3047E8EE}"/>
          </ac:spMkLst>
        </pc:spChg>
        <pc:spChg chg="add mod">
          <ac:chgData name="Alois Klotz" userId="0e7873f3-c968-46a8-ac9c-5d38456ab073" providerId="ADAL" clId="{52D373B8-0B10-4EB7-9C85-9D2219D38F6E}" dt="2022-10-11T09:34:52.070" v="2040" actId="20577"/>
          <ac:spMkLst>
            <pc:docMk/>
            <pc:sldMk cId="1671698376" sldId="270"/>
            <ac:spMk id="17" creationId="{09175C06-59AE-4F6B-AC42-53A1E4C053A7}"/>
          </ac:spMkLst>
        </pc:spChg>
        <pc:spChg chg="add mod">
          <ac:chgData name="Alois Klotz" userId="0e7873f3-c968-46a8-ac9c-5d38456ab073" providerId="ADAL" clId="{52D373B8-0B10-4EB7-9C85-9D2219D38F6E}" dt="2022-10-11T09:34:54.679" v="2042" actId="20577"/>
          <ac:spMkLst>
            <pc:docMk/>
            <pc:sldMk cId="1671698376" sldId="270"/>
            <ac:spMk id="18" creationId="{248466B7-FA76-4CC0-9988-98F3AF46FA5B}"/>
          </ac:spMkLst>
        </pc:spChg>
        <pc:spChg chg="add mod">
          <ac:chgData name="Alois Klotz" userId="0e7873f3-c968-46a8-ac9c-5d38456ab073" providerId="ADAL" clId="{52D373B8-0B10-4EB7-9C85-9D2219D38F6E}" dt="2022-10-11T09:34:58.382" v="2044" actId="20577"/>
          <ac:spMkLst>
            <pc:docMk/>
            <pc:sldMk cId="1671698376" sldId="270"/>
            <ac:spMk id="20" creationId="{07C117F2-D898-4A8D-B9A3-DA9505DC9847}"/>
          </ac:spMkLst>
        </pc:spChg>
        <pc:spChg chg="add mod">
          <ac:chgData name="Alois Klotz" userId="0e7873f3-c968-46a8-ac9c-5d38456ab073" providerId="ADAL" clId="{52D373B8-0B10-4EB7-9C85-9D2219D38F6E}" dt="2022-10-11T09:35:02.750" v="2046" actId="20577"/>
          <ac:spMkLst>
            <pc:docMk/>
            <pc:sldMk cId="1671698376" sldId="270"/>
            <ac:spMk id="21" creationId="{1B5E7D58-4D0E-4400-8E87-63610FA4EDCD}"/>
          </ac:spMkLst>
        </pc:spChg>
        <pc:picChg chg="mod">
          <ac:chgData name="Alois Klotz" userId="0e7873f3-c968-46a8-ac9c-5d38456ab073" providerId="ADAL" clId="{52D373B8-0B10-4EB7-9C85-9D2219D38F6E}" dt="2022-10-11T07:50:59.792" v="467" actId="14826"/>
          <ac:picMkLst>
            <pc:docMk/>
            <pc:sldMk cId="1671698376" sldId="270"/>
            <ac:picMk id="2" creationId="{187C55D7-365E-4643-B2EA-D202BBCC645E}"/>
          </ac:picMkLst>
        </pc:picChg>
        <pc:picChg chg="add del">
          <ac:chgData name="Alois Klotz" userId="0e7873f3-c968-46a8-ac9c-5d38456ab073" providerId="ADAL" clId="{52D373B8-0B10-4EB7-9C85-9D2219D38F6E}" dt="2022-10-11T07:53:00.643" v="592" actId="478"/>
          <ac:picMkLst>
            <pc:docMk/>
            <pc:sldMk cId="1671698376" sldId="270"/>
            <ac:picMk id="3" creationId="{3B802992-F5A9-4960-A64E-897BC2B6D959}"/>
          </ac:picMkLst>
        </pc:picChg>
        <pc:picChg chg="mod">
          <ac:chgData name="Alois Klotz" userId="0e7873f3-c968-46a8-ac9c-5d38456ab073" providerId="ADAL" clId="{52D373B8-0B10-4EB7-9C85-9D2219D38F6E}" dt="2022-10-11T07:53:03.619" v="593" actId="1076"/>
          <ac:picMkLst>
            <pc:docMk/>
            <pc:sldMk cId="1671698376" sldId="270"/>
            <ac:picMk id="4" creationId="{D6C50718-9E02-4CE3-9768-D556EC45B3B4}"/>
          </ac:picMkLst>
        </pc:picChg>
        <pc:picChg chg="mod modCrop">
          <ac:chgData name="Alois Klotz" userId="0e7873f3-c968-46a8-ac9c-5d38456ab073" providerId="ADAL" clId="{52D373B8-0B10-4EB7-9C85-9D2219D38F6E}" dt="2022-10-11T07:54:46.330" v="598" actId="14100"/>
          <ac:picMkLst>
            <pc:docMk/>
            <pc:sldMk cId="1671698376" sldId="270"/>
            <ac:picMk id="5" creationId="{DFE1F9D3-E8FF-40C4-8684-B29C1A3565B5}"/>
          </ac:picMkLst>
        </pc:picChg>
        <pc:picChg chg="mod">
          <ac:chgData name="Alois Klotz" userId="0e7873f3-c968-46a8-ac9c-5d38456ab073" providerId="ADAL" clId="{52D373B8-0B10-4EB7-9C85-9D2219D38F6E}" dt="2022-10-11T08:15:57.336" v="709" actId="14100"/>
          <ac:picMkLst>
            <pc:docMk/>
            <pc:sldMk cId="1671698376" sldId="270"/>
            <ac:picMk id="6" creationId="{B9A913E0-7889-455D-9B75-030221F8D821}"/>
          </ac:picMkLst>
        </pc:picChg>
        <pc:picChg chg="add mod">
          <ac:chgData name="Alois Klotz" userId="0e7873f3-c968-46a8-ac9c-5d38456ab073" providerId="ADAL" clId="{52D373B8-0B10-4EB7-9C85-9D2219D38F6E}" dt="2022-10-11T08:19:36.121" v="847" actId="14826"/>
          <ac:picMkLst>
            <pc:docMk/>
            <pc:sldMk cId="1671698376" sldId="270"/>
            <ac:picMk id="10" creationId="{75D201A1-E675-4AA5-9254-F5A31D63F1DC}"/>
          </ac:picMkLst>
        </pc:picChg>
      </pc:sldChg>
      <pc:sldChg chg="addSp delSp modSp add">
        <pc:chgData name="Alois Klotz" userId="0e7873f3-c968-46a8-ac9c-5d38456ab073" providerId="ADAL" clId="{52D373B8-0B10-4EB7-9C85-9D2219D38F6E}" dt="2022-10-11T09:28:59.047" v="1928" actId="478"/>
        <pc:sldMkLst>
          <pc:docMk/>
          <pc:sldMk cId="534961936" sldId="271"/>
        </pc:sldMkLst>
        <pc:spChg chg="add del mod">
          <ac:chgData name="Alois Klotz" userId="0e7873f3-c968-46a8-ac9c-5d38456ab073" providerId="ADAL" clId="{52D373B8-0B10-4EB7-9C85-9D2219D38F6E}" dt="2022-10-11T09:04:59.305" v="1447" actId="478"/>
          <ac:spMkLst>
            <pc:docMk/>
            <pc:sldMk cId="534961936" sldId="271"/>
            <ac:spMk id="6" creationId="{537DC772-8EBB-4C5B-BEE0-DCEF0C90BDF9}"/>
          </ac:spMkLst>
        </pc:spChg>
        <pc:spChg chg="add 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9" creationId="{266C4B49-05AF-40AF-ABB0-2519AF0E3641}"/>
          </ac:spMkLst>
        </pc:spChg>
        <pc:spChg chg="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11" creationId="{FE290552-BE48-4A65-BA1C-E58F5A261912}"/>
          </ac:spMkLst>
        </pc:spChg>
        <pc:spChg chg="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13" creationId="{8BA76FD8-CB9E-4DEF-BCF7-6707F4B01B77}"/>
          </ac:spMkLst>
        </pc:spChg>
        <pc:spChg chg="mod or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14" creationId="{683E766F-4D4E-4259-94F8-18960380DECE}"/>
          </ac:spMkLst>
        </pc:spChg>
        <pc:spChg chg="mod or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16" creationId="{31F69FA9-CFA7-486B-A1A7-EDF47694E795}"/>
          </ac:spMkLst>
        </pc:spChg>
        <pc:spChg chg="add 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17" creationId="{4A8E066D-040E-4E57-A141-923948CC4931}"/>
          </ac:spMkLst>
        </pc:spChg>
        <pc:spChg chg="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19" creationId="{DAE937FD-0BA0-463A-A360-972D7CE8F032}"/>
          </ac:spMkLst>
        </pc:spChg>
        <pc:spChg chg="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20" creationId="{1CA21CD1-1A4A-4E71-8152-9B0A02341F4E}"/>
          </ac:spMkLst>
        </pc:spChg>
        <pc:spChg chg="add mod or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21" creationId="{4DD09F08-655B-4362-A31F-53CB2165422C}"/>
          </ac:spMkLst>
        </pc:spChg>
        <pc:spChg chg="add 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23" creationId="{0628E9E2-57D4-48D0-9505-17C96A5CD0BF}"/>
          </ac:spMkLst>
        </pc:spChg>
        <pc:spChg chg="add 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24" creationId="{EB35E433-B0E9-484D-8B65-36CFB0CCB83C}"/>
          </ac:spMkLst>
        </pc:spChg>
        <pc:spChg chg="add mod">
          <ac:chgData name="Alois Klotz" userId="0e7873f3-c968-46a8-ac9c-5d38456ab073" providerId="ADAL" clId="{52D373B8-0B10-4EB7-9C85-9D2219D38F6E}" dt="2022-10-11T09:13:08.329" v="1604" actId="164"/>
          <ac:spMkLst>
            <pc:docMk/>
            <pc:sldMk cId="534961936" sldId="271"/>
            <ac:spMk id="25" creationId="{B76A8169-015F-4F51-A7E0-27CABB8E8D8E}"/>
          </ac:spMkLst>
        </pc:spChg>
        <pc:spChg chg="add del mod">
          <ac:chgData name="Alois Klotz" userId="0e7873f3-c968-46a8-ac9c-5d38456ab073" providerId="ADAL" clId="{52D373B8-0B10-4EB7-9C85-9D2219D38F6E}" dt="2022-10-11T09:28:59.047" v="1928" actId="478"/>
          <ac:spMkLst>
            <pc:docMk/>
            <pc:sldMk cId="534961936" sldId="271"/>
            <ac:spMk id="26" creationId="{1FDF2BB5-2A80-475A-BE84-D97A806CD61A}"/>
          </ac:spMkLst>
        </pc:spChg>
        <pc:grpChg chg="add mod">
          <ac:chgData name="Alois Klotz" userId="0e7873f3-c968-46a8-ac9c-5d38456ab073" providerId="ADAL" clId="{52D373B8-0B10-4EB7-9C85-9D2219D38F6E}" dt="2022-10-11T09:13:08.329" v="1604" actId="164"/>
          <ac:grpSpMkLst>
            <pc:docMk/>
            <pc:sldMk cId="534961936" sldId="271"/>
            <ac:grpSpMk id="15" creationId="{5DE70EEF-19A8-4C3C-9BE1-195FFCBE6630}"/>
          </ac:grpSpMkLst>
        </pc:grpChg>
        <pc:picChg chg="mod">
          <ac:chgData name="Alois Klotz" userId="0e7873f3-c968-46a8-ac9c-5d38456ab073" providerId="ADAL" clId="{52D373B8-0B10-4EB7-9C85-9D2219D38F6E}" dt="2022-10-11T09:13:08.329" v="1604" actId="164"/>
          <ac:picMkLst>
            <pc:docMk/>
            <pc:sldMk cId="534961936" sldId="271"/>
            <ac:picMk id="2" creationId="{B41D02FB-757B-4EBE-B945-10D6C33F81B8}"/>
          </ac:picMkLst>
        </pc:picChg>
        <pc:picChg chg="del">
          <ac:chgData name="Alois Klotz" userId="0e7873f3-c968-46a8-ac9c-5d38456ab073" providerId="ADAL" clId="{52D373B8-0B10-4EB7-9C85-9D2219D38F6E}" dt="2022-10-11T09:03:51.217" v="1413" actId="478"/>
          <ac:picMkLst>
            <pc:docMk/>
            <pc:sldMk cId="534961936" sldId="271"/>
            <ac:picMk id="3" creationId="{253E47A8-FF01-4A2F-BCAC-69F2D9C21B0B}"/>
          </ac:picMkLst>
        </pc:picChg>
        <pc:picChg chg="del">
          <ac:chgData name="Alois Klotz" userId="0e7873f3-c968-46a8-ac9c-5d38456ab073" providerId="ADAL" clId="{52D373B8-0B10-4EB7-9C85-9D2219D38F6E}" dt="2022-10-11T09:03:53.033" v="1414" actId="478"/>
          <ac:picMkLst>
            <pc:docMk/>
            <pc:sldMk cId="534961936" sldId="271"/>
            <ac:picMk id="4" creationId="{05C76F25-1E8B-44B2-A7CD-F3AD2EF6F9C6}"/>
          </ac:picMkLst>
        </pc:picChg>
        <pc:picChg chg="del">
          <ac:chgData name="Alois Klotz" userId="0e7873f3-c968-46a8-ac9c-5d38456ab073" providerId="ADAL" clId="{52D373B8-0B10-4EB7-9C85-9D2219D38F6E}" dt="2022-10-11T09:03:54.018" v="1415" actId="478"/>
          <ac:picMkLst>
            <pc:docMk/>
            <pc:sldMk cId="534961936" sldId="271"/>
            <ac:picMk id="5" creationId="{81B7794A-C868-4FA9-8699-0D92817FE6C4}"/>
          </ac:picMkLst>
        </pc:picChg>
        <pc:picChg chg="add mod">
          <ac:chgData name="Alois Klotz" userId="0e7873f3-c968-46a8-ac9c-5d38456ab073" providerId="ADAL" clId="{52D373B8-0B10-4EB7-9C85-9D2219D38F6E}" dt="2022-10-11T09:13:08.329" v="1604" actId="164"/>
          <ac:picMkLst>
            <pc:docMk/>
            <pc:sldMk cId="534961936" sldId="271"/>
            <ac:picMk id="10" creationId="{2FD12B1F-CD87-466D-9D33-CFFC430D7408}"/>
          </ac:picMkLst>
        </pc:picChg>
        <pc:picChg chg="add mod ord">
          <ac:chgData name="Alois Klotz" userId="0e7873f3-c968-46a8-ac9c-5d38456ab073" providerId="ADAL" clId="{52D373B8-0B10-4EB7-9C85-9D2219D38F6E}" dt="2022-10-11T09:13:08.329" v="1604" actId="164"/>
          <ac:picMkLst>
            <pc:docMk/>
            <pc:sldMk cId="534961936" sldId="271"/>
            <ac:picMk id="12" creationId="{3B5A8A78-D94F-4C7E-BFF8-903A778C9F79}"/>
          </ac:picMkLst>
        </pc:picChg>
        <pc:picChg chg="add mod">
          <ac:chgData name="Alois Klotz" userId="0e7873f3-c968-46a8-ac9c-5d38456ab073" providerId="ADAL" clId="{52D373B8-0B10-4EB7-9C85-9D2219D38F6E}" dt="2022-10-11T09:13:08.329" v="1604" actId="164"/>
          <ac:picMkLst>
            <pc:docMk/>
            <pc:sldMk cId="534961936" sldId="271"/>
            <ac:picMk id="18" creationId="{EB9C1B97-7BF6-425D-AF5A-10A32CA460FD}"/>
          </ac:picMkLst>
        </pc:picChg>
        <pc:cxnChg chg="add mod">
          <ac:chgData name="Alois Klotz" userId="0e7873f3-c968-46a8-ac9c-5d38456ab073" providerId="ADAL" clId="{52D373B8-0B10-4EB7-9C85-9D2219D38F6E}" dt="2022-10-11T09:13:08.329" v="1604" actId="164"/>
          <ac:cxnSpMkLst>
            <pc:docMk/>
            <pc:sldMk cId="534961936" sldId="271"/>
            <ac:cxnSpMk id="8" creationId="{07E0B482-E0F7-4CEB-AF3E-3478CDC06DE8}"/>
          </ac:cxnSpMkLst>
        </pc:cxnChg>
        <pc:cxnChg chg="add del mod">
          <ac:chgData name="Alois Klotz" userId="0e7873f3-c968-46a8-ac9c-5d38456ab073" providerId="ADAL" clId="{52D373B8-0B10-4EB7-9C85-9D2219D38F6E}" dt="2022-10-11T09:07:44.793" v="1492" actId="478"/>
          <ac:cxnSpMkLst>
            <pc:docMk/>
            <pc:sldMk cId="534961936" sldId="271"/>
            <ac:cxnSpMk id="22" creationId="{2CDC78E3-AEDE-44E5-BB63-057D2940A176}"/>
          </ac:cxnSpMkLst>
        </pc:cxnChg>
      </pc:sldChg>
      <pc:sldChg chg="addSp delSp modSp add">
        <pc:chgData name="Alois Klotz" userId="0e7873f3-c968-46a8-ac9c-5d38456ab073" providerId="ADAL" clId="{52D373B8-0B10-4EB7-9C85-9D2219D38F6E}" dt="2022-10-11T09:42:39.430" v="2290" actId="20577"/>
        <pc:sldMkLst>
          <pc:docMk/>
          <pc:sldMk cId="1254029612" sldId="272"/>
        </pc:sldMkLst>
        <pc:spChg chg="mod ord">
          <ac:chgData name="Alois Klotz" userId="0e7873f3-c968-46a8-ac9c-5d38456ab073" providerId="ADAL" clId="{52D373B8-0B10-4EB7-9C85-9D2219D38F6E}" dt="2022-10-11T09:24:54.134" v="1839" actId="1076"/>
          <ac:spMkLst>
            <pc:docMk/>
            <pc:sldMk cId="1254029612" sldId="272"/>
            <ac:spMk id="14" creationId="{683E766F-4D4E-4259-94F8-18960380DECE}"/>
          </ac:spMkLst>
        </pc:spChg>
        <pc:spChg chg="mod">
          <ac:chgData name="Alois Klotz" userId="0e7873f3-c968-46a8-ac9c-5d38456ab073" providerId="ADAL" clId="{52D373B8-0B10-4EB7-9C85-9D2219D38F6E}" dt="2022-10-11T09:28:24.124" v="1927" actId="207"/>
          <ac:spMkLst>
            <pc:docMk/>
            <pc:sldMk cId="1254029612" sldId="272"/>
            <ac:spMk id="16" creationId="{31F69FA9-CFA7-486B-A1A7-EDF47694E795}"/>
          </ac:spMkLst>
        </pc:spChg>
        <pc:spChg chg="mod">
          <ac:chgData name="Alois Klotz" userId="0e7873f3-c968-46a8-ac9c-5d38456ab073" providerId="ADAL" clId="{52D373B8-0B10-4EB7-9C85-9D2219D38F6E}" dt="2022-10-11T09:42:39.430" v="2290" actId="20577"/>
          <ac:spMkLst>
            <pc:docMk/>
            <pc:sldMk cId="1254029612" sldId="272"/>
            <ac:spMk id="20" creationId="{1CA21CD1-1A4A-4E71-8152-9B0A02341F4E}"/>
          </ac:spMkLst>
        </pc:spChg>
        <pc:spChg chg="del mod">
          <ac:chgData name="Alois Klotz" userId="0e7873f3-c968-46a8-ac9c-5d38456ab073" providerId="ADAL" clId="{52D373B8-0B10-4EB7-9C85-9D2219D38F6E}" dt="2022-10-11T09:23:31.983" v="1820" actId="478"/>
          <ac:spMkLst>
            <pc:docMk/>
            <pc:sldMk cId="1254029612" sldId="272"/>
            <ac:spMk id="21" creationId="{4DD09F08-655B-4362-A31F-53CB2165422C}"/>
          </ac:spMkLst>
        </pc:spChg>
        <pc:spChg chg="mod">
          <ac:chgData name="Alois Klotz" userId="0e7873f3-c968-46a8-ac9c-5d38456ab073" providerId="ADAL" clId="{52D373B8-0B10-4EB7-9C85-9D2219D38F6E}" dt="2022-10-11T09:21:42.943" v="1812" actId="20577"/>
          <ac:spMkLst>
            <pc:docMk/>
            <pc:sldMk cId="1254029612" sldId="272"/>
            <ac:spMk id="23" creationId="{0628E9E2-57D4-48D0-9505-17C96A5CD0BF}"/>
          </ac:spMkLst>
        </pc:spChg>
        <pc:spChg chg="mod">
          <ac:chgData name="Alois Klotz" userId="0e7873f3-c968-46a8-ac9c-5d38456ab073" providerId="ADAL" clId="{52D373B8-0B10-4EB7-9C85-9D2219D38F6E}" dt="2022-10-11T09:28:02.927" v="1923" actId="1076"/>
          <ac:spMkLst>
            <pc:docMk/>
            <pc:sldMk cId="1254029612" sldId="272"/>
            <ac:spMk id="24" creationId="{EB35E433-B0E9-484D-8B65-36CFB0CCB83C}"/>
          </ac:spMkLst>
        </pc:spChg>
        <pc:spChg chg="del">
          <ac:chgData name="Alois Klotz" userId="0e7873f3-c968-46a8-ac9c-5d38456ab073" providerId="ADAL" clId="{52D373B8-0B10-4EB7-9C85-9D2219D38F6E}" dt="2022-10-11T09:27:07.775" v="1908" actId="478"/>
          <ac:spMkLst>
            <pc:docMk/>
            <pc:sldMk cId="1254029612" sldId="272"/>
            <ac:spMk id="25" creationId="{B76A8169-015F-4F51-A7E0-27CABB8E8D8E}"/>
          </ac:spMkLst>
        </pc:spChg>
        <pc:spChg chg="mod">
          <ac:chgData name="Alois Klotz" userId="0e7873f3-c968-46a8-ac9c-5d38456ab073" providerId="ADAL" clId="{52D373B8-0B10-4EB7-9C85-9D2219D38F6E}" dt="2022-10-11T09:25:49.430" v="1904" actId="1076"/>
          <ac:spMkLst>
            <pc:docMk/>
            <pc:sldMk cId="1254029612" sldId="272"/>
            <ac:spMk id="26" creationId="{1FDF2BB5-2A80-475A-BE84-D97A806CD61A}"/>
          </ac:spMkLst>
        </pc:spChg>
        <pc:grpChg chg="mod">
          <ac:chgData name="Alois Klotz" userId="0e7873f3-c968-46a8-ac9c-5d38456ab073" providerId="ADAL" clId="{52D373B8-0B10-4EB7-9C85-9D2219D38F6E}" dt="2022-10-11T09:27:03.310" v="1907" actId="14826"/>
          <ac:grpSpMkLst>
            <pc:docMk/>
            <pc:sldMk cId="1254029612" sldId="272"/>
            <ac:grpSpMk id="15" creationId="{5DE70EEF-19A8-4C3C-9BE1-195FFCBE6630}"/>
          </ac:grpSpMkLst>
        </pc:grpChg>
        <pc:picChg chg="add mod ord">
          <ac:chgData name="Alois Klotz" userId="0e7873f3-c968-46a8-ac9c-5d38456ab073" providerId="ADAL" clId="{52D373B8-0B10-4EB7-9C85-9D2219D38F6E}" dt="2022-10-11T09:24:47.607" v="1838" actId="167"/>
          <ac:picMkLst>
            <pc:docMk/>
            <pc:sldMk cId="1254029612" sldId="272"/>
            <ac:picMk id="3" creationId="{E066DC8F-36E4-447C-8F8B-980C84FADAA1}"/>
          </ac:picMkLst>
        </pc:picChg>
        <pc:picChg chg="add del">
          <ac:chgData name="Alois Klotz" userId="0e7873f3-c968-46a8-ac9c-5d38456ab073" providerId="ADAL" clId="{52D373B8-0B10-4EB7-9C85-9D2219D38F6E}" dt="2022-10-11T09:26:42.775" v="1906"/>
          <ac:picMkLst>
            <pc:docMk/>
            <pc:sldMk cId="1254029612" sldId="272"/>
            <ac:picMk id="4" creationId="{0C53A3FC-FC0A-42F6-841B-2AD2CFB8C3FE}"/>
          </ac:picMkLst>
        </pc:picChg>
        <pc:picChg chg="mod">
          <ac:chgData name="Alois Klotz" userId="0e7873f3-c968-46a8-ac9c-5d38456ab073" providerId="ADAL" clId="{52D373B8-0B10-4EB7-9C85-9D2219D38F6E}" dt="2022-10-11T09:27:43.071" v="1913" actId="14100"/>
          <ac:picMkLst>
            <pc:docMk/>
            <pc:sldMk cId="1254029612" sldId="272"/>
            <ac:picMk id="10" creationId="{2FD12B1F-CD87-466D-9D33-CFFC430D7408}"/>
          </ac:picMkLst>
        </pc:picChg>
        <pc:picChg chg="del">
          <ac:chgData name="Alois Klotz" userId="0e7873f3-c968-46a8-ac9c-5d38456ab073" providerId="ADAL" clId="{52D373B8-0B10-4EB7-9C85-9D2219D38F6E}" dt="2022-10-11T09:23:20.504" v="1816" actId="478"/>
          <ac:picMkLst>
            <pc:docMk/>
            <pc:sldMk cId="1254029612" sldId="272"/>
            <ac:picMk id="12" creationId="{3B5A8A78-D94F-4C7E-BFF8-903A778C9F79}"/>
          </ac:picMkLst>
        </pc:picChg>
        <pc:picChg chg="mod">
          <ac:chgData name="Alois Klotz" userId="0e7873f3-c968-46a8-ac9c-5d38456ab073" providerId="ADAL" clId="{52D373B8-0B10-4EB7-9C85-9D2219D38F6E}" dt="2022-10-11T09:23:26.976" v="1818" actId="1076"/>
          <ac:picMkLst>
            <pc:docMk/>
            <pc:sldMk cId="1254029612" sldId="272"/>
            <ac:picMk id="18" creationId="{EB9C1B97-7BF6-425D-AF5A-10A32CA460FD}"/>
          </ac:picMkLst>
        </pc:picChg>
      </pc:sldChg>
      <pc:sldChg chg="addSp delSp modSp add">
        <pc:chgData name="Alois Klotz" userId="0e7873f3-c968-46a8-ac9c-5d38456ab073" providerId="ADAL" clId="{52D373B8-0B10-4EB7-9C85-9D2219D38F6E}" dt="2022-10-11T09:39:52.906" v="2221" actId="113"/>
        <pc:sldMkLst>
          <pc:docMk/>
          <pc:sldMk cId="2231213443" sldId="273"/>
        </pc:sldMkLst>
        <pc:spChg chg="mod">
          <ac:chgData name="Alois Klotz" userId="0e7873f3-c968-46a8-ac9c-5d38456ab073" providerId="ADAL" clId="{52D373B8-0B10-4EB7-9C85-9D2219D38F6E}" dt="2022-10-11T09:39:52.906" v="2221" actId="113"/>
          <ac:spMkLst>
            <pc:docMk/>
            <pc:sldMk cId="2231213443" sldId="273"/>
            <ac:spMk id="11" creationId="{FE290552-BE48-4A65-BA1C-E58F5A261912}"/>
          </ac:spMkLst>
        </pc:spChg>
        <pc:spChg chg="mod">
          <ac:chgData name="Alois Klotz" userId="0e7873f3-c968-46a8-ac9c-5d38456ab073" providerId="ADAL" clId="{52D373B8-0B10-4EB7-9C85-9D2219D38F6E}" dt="2022-10-11T09:38:11.111" v="2072" actId="164"/>
          <ac:spMkLst>
            <pc:docMk/>
            <pc:sldMk cId="2231213443" sldId="273"/>
            <ac:spMk id="13" creationId="{8BA76FD8-CB9E-4DEF-BCF7-6707F4B01B77}"/>
          </ac:spMkLst>
        </pc:spChg>
        <pc:spChg chg="mod">
          <ac:chgData name="Alois Klotz" userId="0e7873f3-c968-46a8-ac9c-5d38456ab073" providerId="ADAL" clId="{52D373B8-0B10-4EB7-9C85-9D2219D38F6E}" dt="2022-10-11T09:38:11.111" v="2072" actId="164"/>
          <ac:spMkLst>
            <pc:docMk/>
            <pc:sldMk cId="2231213443" sldId="273"/>
            <ac:spMk id="14" creationId="{683E766F-4D4E-4259-94F8-18960380DECE}"/>
          </ac:spMkLst>
        </pc:spChg>
        <pc:spChg chg="mod">
          <ac:chgData name="Alois Klotz" userId="0e7873f3-c968-46a8-ac9c-5d38456ab073" providerId="ADAL" clId="{52D373B8-0B10-4EB7-9C85-9D2219D38F6E}" dt="2022-10-11T09:38:11.111" v="2072" actId="164"/>
          <ac:spMkLst>
            <pc:docMk/>
            <pc:sldMk cId="2231213443" sldId="273"/>
            <ac:spMk id="16" creationId="{31F69FA9-CFA7-486B-A1A7-EDF47694E795}"/>
          </ac:spMkLst>
        </pc:spChg>
        <pc:spChg chg="del mod">
          <ac:chgData name="Alois Klotz" userId="0e7873f3-c968-46a8-ac9c-5d38456ab073" providerId="ADAL" clId="{52D373B8-0B10-4EB7-9C85-9D2219D38F6E}" dt="2022-10-11T09:37:58.314" v="2067"/>
          <ac:spMkLst>
            <pc:docMk/>
            <pc:sldMk cId="2231213443" sldId="273"/>
            <ac:spMk id="20" creationId="{1CA21CD1-1A4A-4E71-8152-9B0A02341F4E}"/>
          </ac:spMkLst>
        </pc:spChg>
        <pc:grpChg chg="add mod">
          <ac:chgData name="Alois Klotz" userId="0e7873f3-c968-46a8-ac9c-5d38456ab073" providerId="ADAL" clId="{52D373B8-0B10-4EB7-9C85-9D2219D38F6E}" dt="2022-10-11T09:38:16.933" v="2073" actId="14100"/>
          <ac:grpSpMkLst>
            <pc:docMk/>
            <pc:sldMk cId="2231213443" sldId="273"/>
            <ac:grpSpMk id="6" creationId="{76FBD8D0-E775-4499-8F30-BDF93A1BB111}"/>
          </ac:grpSpMkLst>
        </pc:grpChg>
        <pc:picChg chg="del">
          <ac:chgData name="Alois Klotz" userId="0e7873f3-c968-46a8-ac9c-5d38456ab073" providerId="ADAL" clId="{52D373B8-0B10-4EB7-9C85-9D2219D38F6E}" dt="2022-10-11T09:37:49.694" v="2064" actId="478"/>
          <ac:picMkLst>
            <pc:docMk/>
            <pc:sldMk cId="2231213443" sldId="273"/>
            <ac:picMk id="2" creationId="{B41D02FB-757B-4EBE-B945-10D6C33F81B8}"/>
          </ac:picMkLst>
        </pc:picChg>
        <pc:picChg chg="mod">
          <ac:chgData name="Alois Klotz" userId="0e7873f3-c968-46a8-ac9c-5d38456ab073" providerId="ADAL" clId="{52D373B8-0B10-4EB7-9C85-9D2219D38F6E}" dt="2022-10-11T09:38:11.111" v="2072" actId="164"/>
          <ac:picMkLst>
            <pc:docMk/>
            <pc:sldMk cId="2231213443" sldId="273"/>
            <ac:picMk id="3" creationId="{253E47A8-FF01-4A2F-BCAC-69F2D9C21B0B}"/>
          </ac:picMkLst>
        </pc:picChg>
        <pc:picChg chg="mod">
          <ac:chgData name="Alois Klotz" userId="0e7873f3-c968-46a8-ac9c-5d38456ab073" providerId="ADAL" clId="{52D373B8-0B10-4EB7-9C85-9D2219D38F6E}" dt="2022-10-11T09:38:11.111" v="2072" actId="164"/>
          <ac:picMkLst>
            <pc:docMk/>
            <pc:sldMk cId="2231213443" sldId="273"/>
            <ac:picMk id="4" creationId="{05C76F25-1E8B-44B2-A7CD-F3AD2EF6F9C6}"/>
          </ac:picMkLst>
        </pc:picChg>
        <pc:picChg chg="mod">
          <ac:chgData name="Alois Klotz" userId="0e7873f3-c968-46a8-ac9c-5d38456ab073" providerId="ADAL" clId="{52D373B8-0B10-4EB7-9C85-9D2219D38F6E}" dt="2022-10-11T09:38:11.111" v="2072" actId="164"/>
          <ac:picMkLst>
            <pc:docMk/>
            <pc:sldMk cId="2231213443" sldId="273"/>
            <ac:picMk id="5" creationId="{81B7794A-C868-4FA9-8699-0D92817FE6C4}"/>
          </ac:picMkLst>
        </pc:picChg>
        <pc:cxnChg chg="del">
          <ac:chgData name="Alois Klotz" userId="0e7873f3-c968-46a8-ac9c-5d38456ab073" providerId="ADAL" clId="{52D373B8-0B10-4EB7-9C85-9D2219D38F6E}" dt="2022-10-11T09:38:05.029" v="2070" actId="478"/>
          <ac:cxnSpMkLst>
            <pc:docMk/>
            <pc:sldMk cId="2231213443" sldId="273"/>
            <ac:cxnSpMk id="7" creationId="{5303EAFA-E56C-42AC-8531-0879C43982A3}"/>
          </ac:cxnSpMkLst>
        </pc:cxnChg>
        <pc:cxnChg chg="del">
          <ac:chgData name="Alois Klotz" userId="0e7873f3-c968-46a8-ac9c-5d38456ab073" providerId="ADAL" clId="{52D373B8-0B10-4EB7-9C85-9D2219D38F6E}" dt="2022-10-11T09:38:04.350" v="2069" actId="478"/>
          <ac:cxnSpMkLst>
            <pc:docMk/>
            <pc:sldMk cId="2231213443" sldId="273"/>
            <ac:cxnSpMk id="21" creationId="{9C44E4FD-FDD1-411E-80D9-C043984A2A6C}"/>
          </ac:cxnSpMkLst>
        </pc:cxnChg>
      </pc:sldChg>
    </pc:docChg>
  </pc:docChgLst>
  <pc:docChgLst>
    <pc:chgData name="Alois Klotz" userId="0e7873f3-c968-46a8-ac9c-5d38456ab073" providerId="ADAL" clId="{559A8ED9-9C7A-4EEE-A3D4-20136C4719D3}"/>
    <pc:docChg chg="modSld">
      <pc:chgData name="Alois Klotz" userId="0e7873f3-c968-46a8-ac9c-5d38456ab073" providerId="ADAL" clId="{559A8ED9-9C7A-4EEE-A3D4-20136C4719D3}" dt="2022-10-27T19:15:05.287" v="5"/>
      <pc:docMkLst>
        <pc:docMk/>
      </pc:docMkLst>
      <pc:sldChg chg="addSp">
        <pc:chgData name="Alois Klotz" userId="0e7873f3-c968-46a8-ac9c-5d38456ab073" providerId="ADAL" clId="{559A8ED9-9C7A-4EEE-A3D4-20136C4719D3}" dt="2022-10-27T19:15:05.287" v="5"/>
        <pc:sldMkLst>
          <pc:docMk/>
          <pc:sldMk cId="1671698376" sldId="270"/>
        </pc:sldMkLst>
        <pc:spChg chg="add">
          <ac:chgData name="Alois Klotz" userId="0e7873f3-c968-46a8-ac9c-5d38456ab073" providerId="ADAL" clId="{559A8ED9-9C7A-4EEE-A3D4-20136C4719D3}" dt="2022-10-27T19:15:05.287" v="5"/>
          <ac:spMkLst>
            <pc:docMk/>
            <pc:sldMk cId="1671698376" sldId="270"/>
            <ac:spMk id="22" creationId="{5E44FC1C-CF28-4E9E-9B47-C9992287055A}"/>
          </ac:spMkLst>
        </pc:spChg>
      </pc:sldChg>
      <pc:sldChg chg="modSp">
        <pc:chgData name="Alois Klotz" userId="0e7873f3-c968-46a8-ac9c-5d38456ab073" providerId="ADAL" clId="{559A8ED9-9C7A-4EEE-A3D4-20136C4719D3}" dt="2022-10-27T19:12:41.421" v="4" actId="20577"/>
        <pc:sldMkLst>
          <pc:docMk/>
          <pc:sldMk cId="2231213443" sldId="273"/>
        </pc:sldMkLst>
        <pc:spChg chg="mod">
          <ac:chgData name="Alois Klotz" userId="0e7873f3-c968-46a8-ac9c-5d38456ab073" providerId="ADAL" clId="{559A8ED9-9C7A-4EEE-A3D4-20136C4719D3}" dt="2022-10-27T19:12:41.421" v="4" actId="20577"/>
          <ac:spMkLst>
            <pc:docMk/>
            <pc:sldMk cId="2231213443" sldId="273"/>
            <ac:spMk id="11" creationId="{FE290552-BE48-4A65-BA1C-E58F5A261912}"/>
          </ac:spMkLst>
        </pc:spChg>
      </pc:sldChg>
    </pc:docChg>
  </pc:docChgLst>
  <pc:docChgLst>
    <pc:chgData name="Alois Klotz" userId="0e7873f3-c968-46a8-ac9c-5d38456ab073" providerId="ADAL" clId="{8C9CFF69-2258-48FF-A728-63C2936B204D}"/>
    <pc:docChg chg="undo custSel modSld modMainMaster">
      <pc:chgData name="Alois Klotz" userId="0e7873f3-c968-46a8-ac9c-5d38456ab073" providerId="ADAL" clId="{8C9CFF69-2258-48FF-A728-63C2936B204D}" dt="2022-10-11T10:02:13.386" v="49" actId="1036"/>
      <pc:docMkLst>
        <pc:docMk/>
      </pc:docMkLst>
      <pc:sldChg chg="addSp delSp modSp">
        <pc:chgData name="Alois Klotz" userId="0e7873f3-c968-46a8-ac9c-5d38456ab073" providerId="ADAL" clId="{8C9CFF69-2258-48FF-A728-63C2936B204D}" dt="2022-10-11T09:59:14.946" v="5" actId="478"/>
        <pc:sldMkLst>
          <pc:docMk/>
          <pc:sldMk cId="1671698376" sldId="270"/>
        </pc:sldMkLst>
        <pc:spChg chg="add del mod">
          <ac:chgData name="Alois Klotz" userId="0e7873f3-c968-46a8-ac9c-5d38456ab073" providerId="ADAL" clId="{8C9CFF69-2258-48FF-A728-63C2936B204D}" dt="2022-10-11T09:59:14.946" v="5" actId="478"/>
          <ac:spMkLst>
            <pc:docMk/>
            <pc:sldMk cId="1671698376" sldId="270"/>
            <ac:spMk id="8" creationId="{D4E4706E-5EDA-4455-B0FC-BCD5F32C6857}"/>
          </ac:spMkLst>
        </pc:spChg>
        <pc:spChg chg="mod">
          <ac:chgData name="Alois Klotz" userId="0e7873f3-c968-46a8-ac9c-5d38456ab073" providerId="ADAL" clId="{8C9CFF69-2258-48FF-A728-63C2936B204D}" dt="2022-10-11T09:59:09.643" v="2" actId="1076"/>
          <ac:spMkLst>
            <pc:docMk/>
            <pc:sldMk cId="1671698376" sldId="270"/>
            <ac:spMk id="19" creationId="{DAE937FD-0BA0-463A-A360-972D7CE8F032}"/>
          </ac:spMkLst>
        </pc:spChg>
      </pc:sldChg>
      <pc:sldChg chg="modSp">
        <pc:chgData name="Alois Klotz" userId="0e7873f3-c968-46a8-ac9c-5d38456ab073" providerId="ADAL" clId="{8C9CFF69-2258-48FF-A728-63C2936B204D}" dt="2022-10-11T09:59:51.551" v="23" actId="114"/>
        <pc:sldMkLst>
          <pc:docMk/>
          <pc:sldMk cId="2231213443" sldId="273"/>
        </pc:sldMkLst>
        <pc:spChg chg="mod">
          <ac:chgData name="Alois Klotz" userId="0e7873f3-c968-46a8-ac9c-5d38456ab073" providerId="ADAL" clId="{8C9CFF69-2258-48FF-A728-63C2936B204D}" dt="2022-10-11T09:59:51.551" v="23" actId="114"/>
          <ac:spMkLst>
            <pc:docMk/>
            <pc:sldMk cId="2231213443" sldId="273"/>
            <ac:spMk id="11" creationId="{FE290552-BE48-4A65-BA1C-E58F5A261912}"/>
          </ac:spMkLst>
        </pc:spChg>
      </pc:sldChg>
      <pc:sldMasterChg chg="modSp">
        <pc:chgData name="Alois Klotz" userId="0e7873f3-c968-46a8-ac9c-5d38456ab073" providerId="ADAL" clId="{8C9CFF69-2258-48FF-A728-63C2936B204D}" dt="2022-10-11T10:02:13.386" v="49" actId="1036"/>
        <pc:sldMasterMkLst>
          <pc:docMk/>
          <pc:sldMasterMk cId="4208840641" sldId="2147483648"/>
        </pc:sldMasterMkLst>
        <pc:spChg chg="mod">
          <ac:chgData name="Alois Klotz" userId="0e7873f3-c968-46a8-ac9c-5d38456ab073" providerId="ADAL" clId="{8C9CFF69-2258-48FF-A728-63C2936B204D}" dt="2022-10-11T10:02:13.386" v="49" actId="1036"/>
          <ac:spMkLst>
            <pc:docMk/>
            <pc:sldMasterMk cId="4208840641" sldId="2147483648"/>
            <ac:spMk id="5" creationId="{329E9AC0-BB67-453A-9006-CE79D1B51A07}"/>
          </ac:spMkLst>
        </pc:spChg>
        <pc:spChg chg="mod">
          <ac:chgData name="Alois Klotz" userId="0e7873f3-c968-46a8-ac9c-5d38456ab073" providerId="ADAL" clId="{8C9CFF69-2258-48FF-A728-63C2936B204D}" dt="2022-10-11T10:02:05.947" v="26" actId="1076"/>
          <ac:spMkLst>
            <pc:docMk/>
            <pc:sldMasterMk cId="4208840641" sldId="2147483648"/>
            <ac:spMk id="6" creationId="{647888F9-C763-4EF8-9454-1C279D31D48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88C96-8565-4091-B9CD-36C864065BD3}" type="datetimeFigureOut">
              <a:rPr lang="de-AT" smtClean="0"/>
              <a:t>27.10.2022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F7263-71CE-4CF2-B040-7F53D701C9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087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7267D-8D9D-4445-BD1C-37A06D4B8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E72731-9136-42C4-9C82-1070E62DD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672E59-94C1-4ED0-8EDE-AC8492CB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1B57E-8BDF-40D2-A61E-08D80B8A8DA0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91E042-A529-445E-B441-77CDCC01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502C6D-F1C8-4066-9540-A28A5F0EC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384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F2554-F328-4A21-BF8C-7C0B782F4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C8E507-6C69-44B3-AA59-5D4FF020D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6952C9-04A4-4D91-A3B2-3290503F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53584-9333-44FA-ADF9-5D90E6D91326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898CBC-AA01-4EA1-B334-6F6DF52A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E6173C-16FD-4CB1-A0F5-46EE60A8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519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754481A-D8E4-4C09-8EE9-F3663A43D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D2B50C-AD39-47E6-96DE-D0BB4A56C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F52D10-62F0-429E-BB3E-32C5F7551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3642-FC06-43CC-8B47-185861D05100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2A9BDF-4EA6-4BEB-961E-DE294A57A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0D07C-7660-48A9-A081-32881224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012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FF6B4-503C-4A68-A39F-F4CC11FBD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4DED48-9435-48EF-8ACF-470EC7B3F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0C376D-F1E8-44C6-ABFF-8C3314889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D370-F902-46CD-8A2C-72CDDB152285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CDDB0F-B351-40EE-8A2E-2C3EE176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21DB11-BFBA-4DDF-A65E-7CD8C3FD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293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C3C8F-EE5A-4060-BF51-47A480558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063DB8-579D-42BA-932B-C26A0AD33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C18AEF-AE55-4AFF-A6DE-75AF4699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6BC4-B7E0-4A0B-A461-9DD3A917C328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78C7A9-5194-4DD5-8585-0F078E58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A6CFB9-8172-4E13-B1C7-229B58D1B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831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392CF0-FBBD-47DE-B11E-00F27673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ECC5BB-C338-4273-AC4B-78BE2FCBE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A020E5-4401-435D-8C79-7FED48795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6AF022-FE23-408C-8012-C3A072D2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0293E-63BA-4110-ABDF-C1F156AF7CCF}" type="datetime1">
              <a:rPr lang="de-AT" smtClean="0"/>
              <a:t>27.10.2022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02DF52F-E25B-4839-BC63-175F074A2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AF6495-14A6-466A-80B2-3C997C46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163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4604B-336B-421D-9360-8A2670121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497EB2-AD67-4F6C-B7EA-32BC2DCD0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FA4678-60FF-41A5-8AAB-BCE1C572D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BBBE4B7-5F55-4CA2-A813-5410CD00D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F4F812C-1887-41C4-9C67-D09EF37D89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B34E53D-1737-4A6B-94AB-D10AD08B2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D88C-8FA7-42D7-B77F-9ECCDBE89C0E}" type="datetime1">
              <a:rPr lang="de-AT" smtClean="0"/>
              <a:t>27.10.2022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C916DC9-63AE-444E-A63B-7C0899790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1FDF91-C5A7-4AE2-8A6B-2A961E404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941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6BA3A-00D8-499C-85BE-1E7747D4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13B7ED-B122-4553-B7D8-21C74CAB9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8C87-1E85-484D-B21C-D83C388DCF56}" type="datetime1">
              <a:rPr lang="de-AT" smtClean="0"/>
              <a:t>27.10.2022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06B482-24A4-43B6-9182-9927575D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1FC33CD-BAB2-44FD-826C-8CA9FF2C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8051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BEADE0A-5948-401C-8C89-2E7A4EA27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FE763-A986-4CFE-AC81-F61D4DF113E1}" type="datetime1">
              <a:rPr lang="de-AT" smtClean="0"/>
              <a:t>27.10.2022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D334B2D-52A2-42E7-8791-90C1EC719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D589F5-5C67-4310-9820-0D75328D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883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620D3-7CD3-4AAB-B08D-4D13028A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92E441-7218-40F3-B4EF-6930D9F6F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8FDDF7-7AD2-4310-81E3-DE169A3E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987C29-CA89-4CCC-8322-F6E77CA2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58265-C789-409D-90B4-AB2941723B84}" type="datetime1">
              <a:rPr lang="de-AT" smtClean="0"/>
              <a:t>27.10.2022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CF557B8-B9FE-46FA-B2E1-A478E7BAB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620E7E-CEB8-4A72-B183-5A6F5EC1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281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98648-93F3-4525-B377-C2E7EFB76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EC935C-92CC-4FB4-B9E2-DBEE967554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C33E31-70D2-4B73-8779-CF4A7FDEF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7DE529-A01E-4C60-BEB9-C1A0C4E1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B7D1A-E19F-4567-97FE-41EC14716A73}" type="datetime1">
              <a:rPr lang="de-AT" smtClean="0"/>
              <a:t>27.10.2022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B859C7-DFC0-4468-8347-5F6CB6B28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1F598A-8064-40EB-86BE-38CAAC0EF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37A8B-669F-4F99-B63C-534FC749BA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109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3B097A9-AEDF-435A-B106-5FF72BDE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BEB3AB-B3E3-4BAD-8639-D828C7806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BDEBEA-2D9E-41FE-B722-B1FCA58D75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93DC6-8A14-4FBD-9928-7A97990BBA5B}" type="datetime1">
              <a:rPr lang="de-AT" smtClean="0"/>
              <a:t>27.10.2022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9E9AC0-BB67-453A-9006-CE79D1B51A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9000" y="649292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Digitale Grundbildung - Scratch - Easy4me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7888F9-C763-4EF8-9454-1C279D31D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37A8B-669F-4F99-B63C-534FC749BA27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0884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2028248" cy="369332"/>
          </a:xfrm>
          <a:prstGeom prst="rect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Aufgabe 3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4E4706E-5EDA-4455-B0FC-BCD5F32C6857}"/>
              </a:ext>
            </a:extLst>
          </p:cNvPr>
          <p:cNvSpPr/>
          <p:nvPr/>
        </p:nvSpPr>
        <p:spPr>
          <a:xfrm>
            <a:off x="643021" y="754914"/>
            <a:ext cx="75579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Erzeuge für die Katze weitere Kostüme! Kostüme sind nur Varianten der Katze!</a:t>
            </a:r>
          </a:p>
          <a:p>
            <a:endParaRPr lang="de-D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de-DE" i="1" dirty="0"/>
              <a:t>Dazu verwenden wir das Malwerkzeug!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87C55D7-365E-4643-B2EA-D202BBCC64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1" r="2690" b="3013"/>
          <a:stretch/>
        </p:blipFill>
        <p:spPr>
          <a:xfrm>
            <a:off x="599705" y="2092909"/>
            <a:ext cx="2431984" cy="1755879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6C50718-9E02-4CE3-9768-D556EC45B3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972" b="5004"/>
          <a:stretch/>
        </p:blipFill>
        <p:spPr>
          <a:xfrm>
            <a:off x="3292064" y="2096407"/>
            <a:ext cx="2431984" cy="170589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FE1F9D3-E8FF-40C4-8684-B29C1A3565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7760" y="2092909"/>
            <a:ext cx="2431985" cy="170922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9A913E0-7889-455D-9B75-030221F8D82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16" t="602" r="1205" b="5107"/>
          <a:stretch/>
        </p:blipFill>
        <p:spPr>
          <a:xfrm>
            <a:off x="8590119" y="2092909"/>
            <a:ext cx="1396766" cy="1709226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8639978-EACB-4D5F-9574-D784BF63F09F}"/>
              </a:ext>
            </a:extLst>
          </p:cNvPr>
          <p:cNvSpPr txBox="1"/>
          <p:nvPr/>
        </p:nvSpPr>
        <p:spPr>
          <a:xfrm>
            <a:off x="3292064" y="4035632"/>
            <a:ext cx="2431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Hier könnte eine neue Figur gezeichnet werden. Diese löschen wir aber.</a:t>
            </a:r>
            <a:endParaRPr lang="de-AT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8579C5-22D1-4E64-9817-38EE3047E8EE}"/>
              </a:ext>
            </a:extLst>
          </p:cNvPr>
          <p:cNvSpPr txBox="1"/>
          <p:nvPr/>
        </p:nvSpPr>
        <p:spPr>
          <a:xfrm>
            <a:off x="5819529" y="4022699"/>
            <a:ext cx="4167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Katze wird ausgewählt und zwei </a:t>
            </a:r>
            <a:r>
              <a:rPr lang="de-DE" i="1" dirty="0"/>
              <a:t>Kostüme</a:t>
            </a:r>
            <a:r>
              <a:rPr lang="de-DE" dirty="0"/>
              <a:t> der Katze werden angezeigt.</a:t>
            </a:r>
            <a:endParaRPr lang="de-AT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87F243F-0518-4819-905A-D4CBD0F9A306}"/>
              </a:ext>
            </a:extLst>
          </p:cNvPr>
          <p:cNvSpPr/>
          <p:nvPr/>
        </p:nvSpPr>
        <p:spPr>
          <a:xfrm>
            <a:off x="1677854" y="3093261"/>
            <a:ext cx="922611" cy="417481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2E65C96-11BD-471A-B58D-BF2E42BD011C}"/>
              </a:ext>
            </a:extLst>
          </p:cNvPr>
          <p:cNvSpPr/>
          <p:nvPr/>
        </p:nvSpPr>
        <p:spPr>
          <a:xfrm>
            <a:off x="3678614" y="2762107"/>
            <a:ext cx="558107" cy="468773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FA8132E-7B00-400A-B409-BED905A58757}"/>
              </a:ext>
            </a:extLst>
          </p:cNvPr>
          <p:cNvSpPr/>
          <p:nvPr/>
        </p:nvSpPr>
        <p:spPr>
          <a:xfrm>
            <a:off x="5897760" y="2762107"/>
            <a:ext cx="558107" cy="468773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Sprechblase: oval 13">
            <a:extLst>
              <a:ext uri="{FF2B5EF4-FFF2-40B4-BE49-F238E27FC236}">
                <a16:creationId xmlns:a16="http://schemas.microsoft.com/office/drawing/2014/main" id="{869DE8EB-399D-4440-9A4F-3513A92676AB}"/>
              </a:ext>
            </a:extLst>
          </p:cNvPr>
          <p:cNvSpPr/>
          <p:nvPr/>
        </p:nvSpPr>
        <p:spPr>
          <a:xfrm>
            <a:off x="9212580" y="1295400"/>
            <a:ext cx="1539240" cy="576945"/>
          </a:xfrm>
          <a:prstGeom prst="wedgeEllipseCallout">
            <a:avLst>
              <a:gd name="adj1" fmla="val -54001"/>
              <a:gd name="adj2" fmla="val 164198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DE" dirty="0"/>
              <a:t>Kostüm1</a:t>
            </a:r>
            <a:endParaRPr lang="de-AT" dirty="0"/>
          </a:p>
        </p:txBody>
      </p:sp>
      <p:sp>
        <p:nvSpPr>
          <p:cNvPr id="22" name="Sprechblase: oval 21">
            <a:extLst>
              <a:ext uri="{FF2B5EF4-FFF2-40B4-BE49-F238E27FC236}">
                <a16:creationId xmlns:a16="http://schemas.microsoft.com/office/drawing/2014/main" id="{FDC09CFC-695E-40A0-AFC5-E4DBE1D5B0DE}"/>
              </a:ext>
            </a:extLst>
          </p:cNvPr>
          <p:cNvSpPr/>
          <p:nvPr/>
        </p:nvSpPr>
        <p:spPr>
          <a:xfrm>
            <a:off x="9860280" y="3302001"/>
            <a:ext cx="1539240" cy="576945"/>
          </a:xfrm>
          <a:prstGeom prst="wedgeEllipseCallout">
            <a:avLst>
              <a:gd name="adj1" fmla="val -95090"/>
              <a:gd name="adj2" fmla="val -51084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de-DE" dirty="0"/>
              <a:t>Kostüm2</a:t>
            </a:r>
            <a:endParaRPr lang="de-AT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481A2CF-ECA5-4127-A9F2-D77C5D05D4F8}"/>
              </a:ext>
            </a:extLst>
          </p:cNvPr>
          <p:cNvSpPr/>
          <p:nvPr/>
        </p:nvSpPr>
        <p:spPr>
          <a:xfrm>
            <a:off x="656110" y="5842754"/>
            <a:ext cx="372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i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Weiter geht es auf der nächsten Folie!</a:t>
            </a:r>
            <a:endParaRPr lang="de-AT" i="1" dirty="0">
              <a:solidFill>
                <a:srgbClr val="FF0000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D379DE8-3257-4B02-9568-2B2E4DBD71FC}"/>
              </a:ext>
            </a:extLst>
          </p:cNvPr>
          <p:cNvSpPr txBox="1"/>
          <p:nvPr/>
        </p:nvSpPr>
        <p:spPr>
          <a:xfrm>
            <a:off x="1549730" y="1935678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6C82BD9-EC02-4352-A26D-9CDBB9FB6380}"/>
              </a:ext>
            </a:extLst>
          </p:cNvPr>
          <p:cNvSpPr txBox="1"/>
          <p:nvPr/>
        </p:nvSpPr>
        <p:spPr>
          <a:xfrm>
            <a:off x="4377257" y="1935678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9584878-8AC3-4823-B1F1-01EF605060AB}"/>
              </a:ext>
            </a:extLst>
          </p:cNvPr>
          <p:cNvSpPr txBox="1"/>
          <p:nvPr/>
        </p:nvSpPr>
        <p:spPr>
          <a:xfrm>
            <a:off x="6712762" y="1936908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8897CA6-5FD6-4E14-8C1D-E9CABFF99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219378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2028248" cy="369332"/>
          </a:xfrm>
          <a:prstGeom prst="rect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Aufgabe 3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87C55D7-365E-4643-B2EA-D202BBCC6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80" y="2092909"/>
            <a:ext cx="1437833" cy="1755879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6C50718-9E02-4CE3-9768-D556EC45B3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166" y="2117901"/>
            <a:ext cx="1061105" cy="170589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FE1F9D3-E8FF-40C4-8684-B29C1A3565B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3555" b="23293"/>
          <a:stretch/>
        </p:blipFill>
        <p:spPr>
          <a:xfrm>
            <a:off x="4421972" y="2117901"/>
            <a:ext cx="2206387" cy="168423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9A913E0-7889-455D-9B75-030221F8D8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08" y="2117901"/>
            <a:ext cx="1942907" cy="1684234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8639978-EACB-4D5F-9574-D784BF63F09F}"/>
              </a:ext>
            </a:extLst>
          </p:cNvPr>
          <p:cNvSpPr txBox="1"/>
          <p:nvPr/>
        </p:nvSpPr>
        <p:spPr>
          <a:xfrm>
            <a:off x="1053566" y="4068865"/>
            <a:ext cx="33224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Das Kostüm wird durch einen Rechtsklick, Duplizieren, kopiert.</a:t>
            </a:r>
          </a:p>
          <a:p>
            <a:r>
              <a:rPr lang="de-DE" dirty="0"/>
              <a:t>Es entsteht das </a:t>
            </a:r>
            <a:r>
              <a:rPr lang="de-DE" b="1" i="1" dirty="0"/>
              <a:t>Kostüm3</a:t>
            </a:r>
            <a:r>
              <a:rPr lang="de-DE" dirty="0"/>
              <a:t>. Wähle dieses aus.</a:t>
            </a:r>
            <a:endParaRPr lang="de-AT" dirty="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8579C5-22D1-4E64-9817-38EE3047E8EE}"/>
              </a:ext>
            </a:extLst>
          </p:cNvPr>
          <p:cNvSpPr txBox="1"/>
          <p:nvPr/>
        </p:nvSpPr>
        <p:spPr>
          <a:xfrm>
            <a:off x="4376058" y="4118284"/>
            <a:ext cx="2357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Klicke auf den Kopf und hebe die Gruppierung auf. </a:t>
            </a:r>
            <a:endParaRPr lang="de-AT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29FA6EF-71C4-4097-84D7-02D93099A010}"/>
              </a:ext>
            </a:extLst>
          </p:cNvPr>
          <p:cNvSpPr/>
          <p:nvPr/>
        </p:nvSpPr>
        <p:spPr>
          <a:xfrm>
            <a:off x="5554683" y="2117901"/>
            <a:ext cx="922611" cy="417481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AF2D923-2F05-4E6B-8261-9FECD12ABF49}"/>
              </a:ext>
            </a:extLst>
          </p:cNvPr>
          <p:cNvSpPr txBox="1"/>
          <p:nvPr/>
        </p:nvSpPr>
        <p:spPr>
          <a:xfrm>
            <a:off x="6628359" y="4118284"/>
            <a:ext cx="2357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Klicke auf das Auge und hebe die Gruppierung auf. </a:t>
            </a:r>
            <a:endParaRPr lang="de-AT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3D8DDC7-F0FF-49E3-8567-BF65FCD8D64D}"/>
              </a:ext>
            </a:extLst>
          </p:cNvPr>
          <p:cNvSpPr/>
          <p:nvPr/>
        </p:nvSpPr>
        <p:spPr>
          <a:xfrm>
            <a:off x="7243455" y="2117901"/>
            <a:ext cx="922611" cy="417481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5D201A1-E675-4AA5-9254-F5A31D63F1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175" y="2092908"/>
            <a:ext cx="2116989" cy="1718043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EE9BE28A-1AD6-4265-80D3-F0AD504C7A2D}"/>
              </a:ext>
            </a:extLst>
          </p:cNvPr>
          <p:cNvSpPr txBox="1"/>
          <p:nvPr/>
        </p:nvSpPr>
        <p:spPr>
          <a:xfrm>
            <a:off x="8877175" y="4078287"/>
            <a:ext cx="23572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Vergrößere das Bild mit der Strg-Taste und Mausrad. Jetzt kann das Auge nach oben verschoben werden.</a:t>
            </a:r>
          </a:p>
          <a:p>
            <a:endParaRPr lang="de-DE" dirty="0"/>
          </a:p>
          <a:p>
            <a:r>
              <a:rPr lang="de-DE" dirty="0"/>
              <a:t>Führe diesen Vorgang für das zweite Katzenauge durch!</a:t>
            </a:r>
            <a:endParaRPr lang="de-AT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ABE64E0-29D0-441E-A594-60C931A048F7}"/>
              </a:ext>
            </a:extLst>
          </p:cNvPr>
          <p:cNvSpPr txBox="1"/>
          <p:nvPr/>
        </p:nvSpPr>
        <p:spPr>
          <a:xfrm>
            <a:off x="1549730" y="1935678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9175C06-59AE-4F6B-AC42-53A1E4C053A7}"/>
              </a:ext>
            </a:extLst>
          </p:cNvPr>
          <p:cNvSpPr txBox="1"/>
          <p:nvPr/>
        </p:nvSpPr>
        <p:spPr>
          <a:xfrm>
            <a:off x="3479934" y="1956527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48466B7-FA76-4CC0-9988-98F3AF46FA5B}"/>
              </a:ext>
            </a:extLst>
          </p:cNvPr>
          <p:cNvSpPr txBox="1"/>
          <p:nvPr/>
        </p:nvSpPr>
        <p:spPr>
          <a:xfrm>
            <a:off x="4958913" y="1967755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7C117F2-D898-4A8D-B9A3-DA9505DC9847}"/>
              </a:ext>
            </a:extLst>
          </p:cNvPr>
          <p:cNvSpPr txBox="1"/>
          <p:nvPr/>
        </p:nvSpPr>
        <p:spPr>
          <a:xfrm>
            <a:off x="7009882" y="1967755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B5E7D58-4D0E-4400-8E87-63610FA4EDCD}"/>
              </a:ext>
            </a:extLst>
          </p:cNvPr>
          <p:cNvSpPr txBox="1"/>
          <p:nvPr/>
        </p:nvSpPr>
        <p:spPr>
          <a:xfrm>
            <a:off x="9410796" y="1946906"/>
            <a:ext cx="36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8.</a:t>
            </a:r>
            <a:endParaRPr lang="de-AT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6694D80-9D40-4387-AEE4-68F230A83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5E44FC1C-CF28-4E9E-9B47-C9992287055A}"/>
              </a:ext>
            </a:extLst>
          </p:cNvPr>
          <p:cNvSpPr/>
          <p:nvPr/>
        </p:nvSpPr>
        <p:spPr>
          <a:xfrm>
            <a:off x="656110" y="5842754"/>
            <a:ext cx="372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i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Weiter geht es auf der nächsten Folie!</a:t>
            </a:r>
            <a:endParaRPr lang="de-A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698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2028248" cy="369332"/>
          </a:xfrm>
          <a:prstGeom prst="rect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Aufgabe 3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CA21CD1-1A4A-4E71-8152-9B0A02341F4E}"/>
              </a:ext>
            </a:extLst>
          </p:cNvPr>
          <p:cNvSpPr/>
          <p:nvPr/>
        </p:nvSpPr>
        <p:spPr>
          <a:xfrm>
            <a:off x="643021" y="707355"/>
            <a:ext cx="9290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Gib der Katze auf jeder Seite noch ein drittes Barthaar: Ein Barthaar wird ausgewählt und kopiert.</a:t>
            </a:r>
          </a:p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Schieb es an die richtige Stelle und drehe es etwas. Verlasse das Malprogramm.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0B10600-2C86-4ABF-B2D0-975466E96682}"/>
              </a:ext>
            </a:extLst>
          </p:cNvPr>
          <p:cNvGrpSpPr/>
          <p:nvPr/>
        </p:nvGrpSpPr>
        <p:grpSpPr>
          <a:xfrm>
            <a:off x="2433721" y="1443793"/>
            <a:ext cx="2580952" cy="2838095"/>
            <a:chOff x="643021" y="1417073"/>
            <a:chExt cx="2580952" cy="2838095"/>
          </a:xfrm>
        </p:grpSpPr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B41D02FB-757B-4EBE-B945-10D6C33F8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3021" y="1417073"/>
              <a:ext cx="2580952" cy="2838095"/>
            </a:xfrm>
            <a:prstGeom prst="rect">
              <a:avLst/>
            </a:prstGeom>
          </p:spPr>
        </p:pic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5303EAFA-E56C-42AC-8531-0879C43982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73480" y="2735580"/>
              <a:ext cx="76200" cy="22098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Gerade Verbindung mit Pfeil 20">
              <a:extLst>
                <a:ext uri="{FF2B5EF4-FFF2-40B4-BE49-F238E27FC236}">
                  <a16:creationId xmlns:a16="http://schemas.microsoft.com/office/drawing/2014/main" id="{9C44E4FD-FDD1-411E-80D9-C043984A2A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6060" y="2805640"/>
              <a:ext cx="76200" cy="22098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383296F-56F1-44BC-9693-49D218FB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744917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DAE937FD-0BA0-463A-A360-972D7CE8F032}"/>
              </a:ext>
            </a:extLst>
          </p:cNvPr>
          <p:cNvSpPr/>
          <p:nvPr/>
        </p:nvSpPr>
        <p:spPr>
          <a:xfrm>
            <a:off x="643021" y="247916"/>
            <a:ext cx="2028248" cy="369332"/>
          </a:xfrm>
          <a:prstGeom prst="rect">
            <a:avLst/>
          </a:prstGeom>
          <a:ln w="31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Scratch – Aufgabe 3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E290552-BE48-4A65-BA1C-E58F5A261912}"/>
              </a:ext>
            </a:extLst>
          </p:cNvPr>
          <p:cNvSpPr/>
          <p:nvPr/>
        </p:nvSpPr>
        <p:spPr>
          <a:xfrm>
            <a:off x="581034" y="967838"/>
            <a:ext cx="9119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Lade die Figur </a:t>
            </a:r>
            <a:r>
              <a:rPr lang="de-DE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Drache.gif </a:t>
            </a:r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hoch. </a:t>
            </a:r>
            <a:b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Die Drachengrafik muss sich auf </a:t>
            </a:r>
            <a:r>
              <a:rPr lang="de-DE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deinem</a:t>
            </a:r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Computer befinden, lade diese zuerst herunter. 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76FBD8D0-E775-4499-8F30-BDF93A1BB111}"/>
              </a:ext>
            </a:extLst>
          </p:cNvPr>
          <p:cNvGrpSpPr/>
          <p:nvPr/>
        </p:nvGrpSpPr>
        <p:grpSpPr>
          <a:xfrm>
            <a:off x="581034" y="1687760"/>
            <a:ext cx="9614526" cy="3714820"/>
            <a:chOff x="581034" y="1687760"/>
            <a:chExt cx="6952814" cy="2820009"/>
          </a:xfrm>
        </p:grpSpPr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253E47A8-FF01-4A2F-BCAC-69F2D9C21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1034" y="1857927"/>
              <a:ext cx="2493289" cy="987680"/>
            </a:xfrm>
            <a:prstGeom prst="rect">
              <a:avLst/>
            </a:prstGeom>
          </p:spPr>
        </p:pic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05C76F25-1E8B-44B2-A7CD-F3AD2EF6F9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36696" y="1865029"/>
              <a:ext cx="1787326" cy="1252110"/>
            </a:xfrm>
            <a:prstGeom prst="rect">
              <a:avLst/>
            </a:prstGeom>
          </p:spPr>
        </p:pic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8BA76FD8-CB9E-4DEF-BCF7-6707F4B01B77}"/>
                </a:ext>
              </a:extLst>
            </p:cNvPr>
            <p:cNvSpPr txBox="1"/>
            <p:nvPr/>
          </p:nvSpPr>
          <p:spPr>
            <a:xfrm>
              <a:off x="1294904" y="1723388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1.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683E766F-4D4E-4259-94F8-18960380DECE}"/>
                </a:ext>
              </a:extLst>
            </p:cNvPr>
            <p:cNvSpPr txBox="1"/>
            <p:nvPr/>
          </p:nvSpPr>
          <p:spPr>
            <a:xfrm>
              <a:off x="4004558" y="1705574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81B7794A-C868-4FA9-8699-0D92817FE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96990" y="1865029"/>
              <a:ext cx="2236858" cy="2642740"/>
            </a:xfrm>
            <a:prstGeom prst="rect">
              <a:avLst/>
            </a:prstGeom>
          </p:spPr>
        </p:pic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31F69FA9-CFA7-486B-A1A7-EDF47694E795}"/>
                </a:ext>
              </a:extLst>
            </p:cNvPr>
            <p:cNvSpPr txBox="1"/>
            <p:nvPr/>
          </p:nvSpPr>
          <p:spPr>
            <a:xfrm>
              <a:off x="5946350" y="1687760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9FEAF35-9948-4AF0-8B44-DB84154E4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2231213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DE70EEF-19A8-4C3C-9BE1-195FFCBE6630}"/>
              </a:ext>
            </a:extLst>
          </p:cNvPr>
          <p:cNvGrpSpPr/>
          <p:nvPr/>
        </p:nvGrpSpPr>
        <p:grpSpPr>
          <a:xfrm>
            <a:off x="643021" y="247916"/>
            <a:ext cx="10840646" cy="4347364"/>
            <a:chOff x="643021" y="247916"/>
            <a:chExt cx="10840646" cy="4347364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DAE937FD-0BA0-463A-A360-972D7CE8F032}"/>
                </a:ext>
              </a:extLst>
            </p:cNvPr>
            <p:cNvSpPr/>
            <p:nvPr/>
          </p:nvSpPr>
          <p:spPr>
            <a:xfrm>
              <a:off x="643021" y="247916"/>
              <a:ext cx="2028248" cy="369332"/>
            </a:xfrm>
            <a:prstGeom prst="rect">
              <a:avLst/>
            </a:prstGeom>
            <a:ln w="3175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Scratch – Aufgabe 3</a:t>
              </a: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CA21CD1-1A4A-4E71-8152-9B0A02341F4E}"/>
                </a:ext>
              </a:extLst>
            </p:cNvPr>
            <p:cNvSpPr/>
            <p:nvPr/>
          </p:nvSpPr>
          <p:spPr>
            <a:xfrm>
              <a:off x="643021" y="707355"/>
              <a:ext cx="41135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Die Katze geht zum freundlichen Drachen.</a:t>
              </a:r>
            </a:p>
          </p:txBody>
        </p:sp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B41D02FB-757B-4EBE-B945-10D6C33F8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335" y="2309443"/>
              <a:ext cx="3210522" cy="2239114"/>
            </a:xfrm>
            <a:prstGeom prst="rect">
              <a:avLst/>
            </a:prstGeom>
          </p:spPr>
        </p:pic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FE290552-BE48-4A65-BA1C-E58F5A261912}"/>
                </a:ext>
              </a:extLst>
            </p:cNvPr>
            <p:cNvSpPr/>
            <p:nvPr/>
          </p:nvSpPr>
          <p:spPr>
            <a:xfrm>
              <a:off x="708335" y="1917597"/>
              <a:ext cx="38519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Wähle die Katze aus. 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8BA76FD8-CB9E-4DEF-BCF7-6707F4B01B77}"/>
                </a:ext>
              </a:extLst>
            </p:cNvPr>
            <p:cNvSpPr txBox="1"/>
            <p:nvPr/>
          </p:nvSpPr>
          <p:spPr>
            <a:xfrm>
              <a:off x="1476046" y="2171500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1.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07E0B482-E0F7-4CEB-AF3E-3478CDC06DE8}"/>
                </a:ext>
              </a:extLst>
            </p:cNvPr>
            <p:cNvCxnSpPr/>
            <p:nvPr/>
          </p:nvCxnSpPr>
          <p:spPr>
            <a:xfrm>
              <a:off x="1226915" y="4346369"/>
              <a:ext cx="688769" cy="0"/>
            </a:xfrm>
            <a:prstGeom prst="straightConnector1">
              <a:avLst/>
            </a:prstGeom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66C4B49-05AF-40AF-ABB0-2519AF0E3641}"/>
                </a:ext>
              </a:extLst>
            </p:cNvPr>
            <p:cNvSpPr/>
            <p:nvPr/>
          </p:nvSpPr>
          <p:spPr>
            <a:xfrm>
              <a:off x="1994700" y="4097458"/>
              <a:ext cx="492826" cy="497822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4A8E066D-040E-4E57-A141-923948CC4931}"/>
                </a:ext>
              </a:extLst>
            </p:cNvPr>
            <p:cNvSpPr txBox="1"/>
            <p:nvPr/>
          </p:nvSpPr>
          <p:spPr>
            <a:xfrm>
              <a:off x="4575484" y="2423761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EB9C1B97-7BF6-425D-AF5A-10A32CA46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9463" y="2356166"/>
              <a:ext cx="3210522" cy="2239114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683E766F-4D4E-4259-94F8-18960380DECE}"/>
                </a:ext>
              </a:extLst>
            </p:cNvPr>
            <p:cNvSpPr txBox="1"/>
            <p:nvPr/>
          </p:nvSpPr>
          <p:spPr>
            <a:xfrm>
              <a:off x="5190235" y="2171300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0628E9E2-57D4-48D0-9505-17C96A5CD0BF}"/>
                </a:ext>
              </a:extLst>
            </p:cNvPr>
            <p:cNvSpPr/>
            <p:nvPr/>
          </p:nvSpPr>
          <p:spPr>
            <a:xfrm>
              <a:off x="4066025" y="1916935"/>
              <a:ext cx="38519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Wähle folgende Blöcke aus. </a:t>
              </a:r>
            </a:p>
          </p:txBody>
        </p:sp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2FD12B1F-CD87-466D-9D33-CFFC430D7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31673" y="2356166"/>
              <a:ext cx="2842066" cy="2217137"/>
            </a:xfrm>
            <a:prstGeom prst="rect">
              <a:avLst/>
            </a:prstGeom>
          </p:spPr>
        </p:pic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31F69FA9-CFA7-486B-A1A7-EDF47694E795}"/>
                </a:ext>
              </a:extLst>
            </p:cNvPr>
            <p:cNvSpPr txBox="1"/>
            <p:nvPr/>
          </p:nvSpPr>
          <p:spPr>
            <a:xfrm>
              <a:off x="8556746" y="2182886"/>
              <a:ext cx="362197" cy="369332"/>
            </a:xfrm>
            <a:prstGeom prst="rect">
              <a:avLst/>
            </a:prstGeom>
            <a:solidFill>
              <a:srgbClr val="FFFFFF">
                <a:alpha val="32941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EB35E433-B0E9-484D-8B65-36CFB0CCB83C}"/>
                </a:ext>
              </a:extLst>
            </p:cNvPr>
            <p:cNvSpPr/>
            <p:nvPr/>
          </p:nvSpPr>
          <p:spPr>
            <a:xfrm>
              <a:off x="7631673" y="1917597"/>
              <a:ext cx="38519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Klick auf das Fähnchen: Die Katze geht. </a:t>
              </a:r>
            </a:p>
          </p:txBody>
        </p: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3B5A8A78-D94F-4C7E-BFF8-903A778C9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30608" y="2426727"/>
              <a:ext cx="984918" cy="607611"/>
            </a:xfrm>
            <a:prstGeom prst="rect">
              <a:avLst/>
            </a:prstGeom>
          </p:spPr>
        </p:pic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4DD09F08-655B-4362-A31F-53CB2165422C}"/>
                </a:ext>
              </a:extLst>
            </p:cNvPr>
            <p:cNvSpPr/>
            <p:nvPr/>
          </p:nvSpPr>
          <p:spPr>
            <a:xfrm>
              <a:off x="4148195" y="2412597"/>
              <a:ext cx="938196" cy="658809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B76A8169-015F-4F51-A7E0-27CABB8E8D8E}"/>
                </a:ext>
              </a:extLst>
            </p:cNvPr>
            <p:cNvSpPr/>
            <p:nvPr/>
          </p:nvSpPr>
          <p:spPr>
            <a:xfrm>
              <a:off x="7873915" y="2401127"/>
              <a:ext cx="617808" cy="486853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577DA4-0DFC-4C55-837C-5E8563E44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53496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DE70EEF-19A8-4C3C-9BE1-195FFCBE6630}"/>
              </a:ext>
            </a:extLst>
          </p:cNvPr>
          <p:cNvGrpSpPr/>
          <p:nvPr/>
        </p:nvGrpSpPr>
        <p:grpSpPr>
          <a:xfrm>
            <a:off x="383941" y="377456"/>
            <a:ext cx="10998204" cy="4469955"/>
            <a:chOff x="643021" y="247916"/>
            <a:chExt cx="10998204" cy="4469955"/>
          </a:xfrm>
        </p:grpSpPr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DAE937FD-0BA0-463A-A360-972D7CE8F032}"/>
                </a:ext>
              </a:extLst>
            </p:cNvPr>
            <p:cNvSpPr/>
            <p:nvPr/>
          </p:nvSpPr>
          <p:spPr>
            <a:xfrm>
              <a:off x="643021" y="247916"/>
              <a:ext cx="2028248" cy="369332"/>
            </a:xfrm>
            <a:prstGeom prst="rect">
              <a:avLst/>
            </a:prstGeom>
            <a:ln w="3175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non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Scratch – Aufgabe 3</a:t>
              </a:r>
            </a:p>
          </p:txBody>
        </p: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1CA21CD1-1A4A-4E71-8152-9B0A02341F4E}"/>
                </a:ext>
              </a:extLst>
            </p:cNvPr>
            <p:cNvSpPr/>
            <p:nvPr/>
          </p:nvSpPr>
          <p:spPr>
            <a:xfrm>
              <a:off x="643021" y="707355"/>
              <a:ext cx="1099820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Die Katze wechselt ihr Kostüm (=Aussehen) zu </a:t>
              </a:r>
              <a:r>
                <a:rPr lang="de-DE" b="1" i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Kostüm1</a:t>
              </a:r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. Die Augen schauen wieder nach vorn und nicht nach oben.</a:t>
              </a:r>
            </a:p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Verschiebe mit der Maus die Katze zuerst wieder zurück nach links, bevor du das Programm startest.</a:t>
              </a:r>
            </a:p>
          </p:txBody>
        </p:sp>
        <p:pic>
          <p:nvPicPr>
            <p:cNvPr id="2" name="Grafik 1">
              <a:extLst>
                <a:ext uri="{FF2B5EF4-FFF2-40B4-BE49-F238E27FC236}">
                  <a16:creationId xmlns:a16="http://schemas.microsoft.com/office/drawing/2014/main" id="{B41D02FB-757B-4EBE-B945-10D6C33F8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335" y="2309443"/>
              <a:ext cx="3210522" cy="2239114"/>
            </a:xfrm>
            <a:prstGeom prst="rect">
              <a:avLst/>
            </a:prstGeom>
          </p:spPr>
        </p:pic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FE290552-BE48-4A65-BA1C-E58F5A261912}"/>
                </a:ext>
              </a:extLst>
            </p:cNvPr>
            <p:cNvSpPr/>
            <p:nvPr/>
          </p:nvSpPr>
          <p:spPr>
            <a:xfrm>
              <a:off x="708335" y="1917597"/>
              <a:ext cx="38519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Wähle die Katze aus. </a:t>
              </a: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8BA76FD8-CB9E-4DEF-BCF7-6707F4B01B77}"/>
                </a:ext>
              </a:extLst>
            </p:cNvPr>
            <p:cNvSpPr txBox="1"/>
            <p:nvPr/>
          </p:nvSpPr>
          <p:spPr>
            <a:xfrm>
              <a:off x="1476046" y="2171500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1.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07E0B482-E0F7-4CEB-AF3E-3478CDC06DE8}"/>
                </a:ext>
              </a:extLst>
            </p:cNvPr>
            <p:cNvCxnSpPr/>
            <p:nvPr/>
          </p:nvCxnSpPr>
          <p:spPr>
            <a:xfrm>
              <a:off x="1226915" y="4346369"/>
              <a:ext cx="688769" cy="0"/>
            </a:xfrm>
            <a:prstGeom prst="straightConnector1">
              <a:avLst/>
            </a:prstGeom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66C4B49-05AF-40AF-ABB0-2519AF0E3641}"/>
                </a:ext>
              </a:extLst>
            </p:cNvPr>
            <p:cNvSpPr/>
            <p:nvPr/>
          </p:nvSpPr>
          <p:spPr>
            <a:xfrm>
              <a:off x="1994700" y="4097458"/>
              <a:ext cx="492826" cy="497822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4A8E066D-040E-4E57-A141-923948CC4931}"/>
                </a:ext>
              </a:extLst>
            </p:cNvPr>
            <p:cNvSpPr txBox="1"/>
            <p:nvPr/>
          </p:nvSpPr>
          <p:spPr>
            <a:xfrm>
              <a:off x="4575484" y="2423761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8" name="Grafik 17">
              <a:extLst>
                <a:ext uri="{FF2B5EF4-FFF2-40B4-BE49-F238E27FC236}">
                  <a16:creationId xmlns:a16="http://schemas.microsoft.com/office/drawing/2014/main" id="{EB9C1B97-7BF6-425D-AF5A-10A32CA46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9446" y="2281189"/>
              <a:ext cx="3210522" cy="1426032"/>
            </a:xfrm>
            <a:prstGeom prst="rect">
              <a:avLst/>
            </a:prstGeom>
          </p:spPr>
        </p:pic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0628E9E2-57D4-48D0-9505-17C96A5CD0BF}"/>
                </a:ext>
              </a:extLst>
            </p:cNvPr>
            <p:cNvSpPr/>
            <p:nvPr/>
          </p:nvSpPr>
          <p:spPr>
            <a:xfrm>
              <a:off x="4066025" y="1916935"/>
              <a:ext cx="38519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Füge den Kostümblock hinzu.. </a:t>
              </a:r>
            </a:p>
          </p:txBody>
        </p:sp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2FD12B1F-CD87-466D-9D33-CFFC430D74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6006" y="2333907"/>
              <a:ext cx="3210522" cy="2383964"/>
            </a:xfrm>
            <a:prstGeom prst="rect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31F69FA9-CFA7-486B-A1A7-EDF47694E795}"/>
                </a:ext>
              </a:extLst>
            </p:cNvPr>
            <p:cNvSpPr txBox="1"/>
            <p:nvPr/>
          </p:nvSpPr>
          <p:spPr>
            <a:xfrm>
              <a:off x="8556746" y="2160026"/>
              <a:ext cx="362197" cy="369332"/>
            </a:xfrm>
            <a:prstGeom prst="rect">
              <a:avLst/>
            </a:prstGeom>
            <a:solidFill>
              <a:srgbClr val="FFFFFF">
                <a:alpha val="69020"/>
              </a:srgbClr>
            </a:solidFill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EB35E433-B0E9-484D-8B65-36CFB0CCB83C}"/>
                </a:ext>
              </a:extLst>
            </p:cNvPr>
            <p:cNvSpPr/>
            <p:nvPr/>
          </p:nvSpPr>
          <p:spPr>
            <a:xfrm>
              <a:off x="7785034" y="1916935"/>
              <a:ext cx="38519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Ergebnis!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683E766F-4D4E-4259-94F8-18960380DECE}"/>
                </a:ext>
              </a:extLst>
            </p:cNvPr>
            <p:cNvSpPr txBox="1"/>
            <p:nvPr/>
          </p:nvSpPr>
          <p:spPr>
            <a:xfrm>
              <a:off x="5421254" y="2101601"/>
              <a:ext cx="362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2.</a:t>
              </a:r>
              <a:endParaRPr lang="de-AT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26" name="Rechteck 25">
            <a:extLst>
              <a:ext uri="{FF2B5EF4-FFF2-40B4-BE49-F238E27FC236}">
                <a16:creationId xmlns:a16="http://schemas.microsoft.com/office/drawing/2014/main" id="{1FDF2BB5-2A80-475A-BE84-D97A806CD61A}"/>
              </a:ext>
            </a:extLst>
          </p:cNvPr>
          <p:cNvSpPr/>
          <p:nvPr/>
        </p:nvSpPr>
        <p:spPr>
          <a:xfrm>
            <a:off x="464165" y="5243263"/>
            <a:ext cx="5428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Speichere die Datei mit dem Namen </a:t>
            </a:r>
            <a:r>
              <a:rPr lang="de-DE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Katze-mit-Drachen</a:t>
            </a:r>
            <a:r>
              <a:rPr lang="de-D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066DC8F-36E4-447C-8F8B-980C84FADA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664" y="2477431"/>
            <a:ext cx="1368198" cy="1347149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54BACC-0906-400F-9A33-277D56728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Digitale Grundbildung - Scratch - Easy4me</a:t>
            </a:r>
          </a:p>
        </p:txBody>
      </p:sp>
    </p:spTree>
    <p:extLst>
      <p:ext uri="{BB962C8B-B14F-4D97-AF65-F5344CB8AC3E}">
        <p14:creationId xmlns:p14="http://schemas.microsoft.com/office/powerpoint/2010/main" val="1254029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DA949D244DDC4D8927FC2E7EFC5E85" ma:contentTypeVersion="14" ma:contentTypeDescription="Ein neues Dokument erstellen." ma:contentTypeScope="" ma:versionID="8e3e143c3245ab8381ea45e05aa0c39e">
  <xsd:schema xmlns:xsd="http://www.w3.org/2001/XMLSchema" xmlns:xs="http://www.w3.org/2001/XMLSchema" xmlns:p="http://schemas.microsoft.com/office/2006/metadata/properties" xmlns:ns3="90dcfa79-2d89-47ef-bc80-866a5b3e3183" xmlns:ns4="8baa7261-70d0-45ca-b925-0e0e2c0f4054" targetNamespace="http://schemas.microsoft.com/office/2006/metadata/properties" ma:root="true" ma:fieldsID="3979642bbeb03c472205213f8a11e0f5" ns3:_="" ns4:_="">
    <xsd:import namespace="90dcfa79-2d89-47ef-bc80-866a5b3e3183"/>
    <xsd:import namespace="8baa7261-70d0-45ca-b925-0e0e2c0f405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cfa79-2d89-47ef-bc80-866a5b3e3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a7261-70d0-45ca-b925-0e0e2c0f405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E605CD-275C-4523-9A05-604864F53E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dcfa79-2d89-47ef-bc80-866a5b3e3183"/>
    <ds:schemaRef ds:uri="8baa7261-70d0-45ca-b925-0e0e2c0f40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BA2BBB-4DDE-4CDF-9FA0-536DA8FB10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503CB7-EC58-46E2-A9E2-F58C5A54D715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90dcfa79-2d89-47ef-bc80-866a5b3e3183"/>
    <ds:schemaRef ds:uri="http://schemas.microsoft.com/office/2006/documentManagement/types"/>
    <ds:schemaRef ds:uri="8baa7261-70d0-45ca-b925-0e0e2c0f405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Breitbild</PresentationFormat>
  <Paragraphs>60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Easy4me</dc:creator>
  <cp:lastModifiedBy>Easy4me</cp:lastModifiedBy>
  <cp:revision>35</cp:revision>
  <dcterms:created xsi:type="dcterms:W3CDTF">2022-10-10T07:17:11Z</dcterms:created>
  <dcterms:modified xsi:type="dcterms:W3CDTF">2022-10-27T19:15:38Z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0x01010068DA949D244DDC4D8927FC2E7EFC5E85</vt:lpwstr>
  </property>
</Properties>
</file>