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66" r:id="rId5"/>
    <p:sldId id="265" r:id="rId6"/>
    <p:sldId id="267" r:id="rId7"/>
    <p:sldId id="269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D7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ois Klotz" userId="0e7873f3-c968-46a8-ac9c-5d38456ab073" providerId="ADAL" clId="{52D373B8-0B10-4EB7-9C85-9D2219D38F6E}"/>
    <pc:docChg chg="undo custSel addSld delSld modSld sldOrd modMainMaster">
      <pc:chgData name="Alois Klotz" userId="0e7873f3-c968-46a8-ac9c-5d38456ab073" providerId="ADAL" clId="{52D373B8-0B10-4EB7-9C85-9D2219D38F6E}" dt="2022-10-11T09:56:54.852" v="914" actId="20577"/>
      <pc:docMkLst>
        <pc:docMk/>
      </pc:docMkLst>
      <pc:sldChg chg="addSp modSp">
        <pc:chgData name="Alois Klotz" userId="0e7873f3-c968-46a8-ac9c-5d38456ab073" providerId="ADAL" clId="{52D373B8-0B10-4EB7-9C85-9D2219D38F6E}" dt="2022-10-11T09:56:54.852" v="914" actId="20577"/>
        <pc:sldMkLst>
          <pc:docMk/>
          <pc:sldMk cId="744917251" sldId="265"/>
        </pc:sldMkLst>
        <pc:spChg chg="mod">
          <ac:chgData name="Alois Klotz" userId="0e7873f3-c968-46a8-ac9c-5d38456ab073" providerId="ADAL" clId="{52D373B8-0B10-4EB7-9C85-9D2219D38F6E}" dt="2022-10-11T09:55:25.404" v="908" actId="1076"/>
          <ac:spMkLst>
            <pc:docMk/>
            <pc:sldMk cId="744917251" sldId="265"/>
            <ac:spMk id="2" creationId="{5A6EEBB1-D622-47ED-A753-DE4A375856F7}"/>
          </ac:spMkLst>
        </pc:spChg>
        <pc:spChg chg="add mod">
          <ac:chgData name="Alois Klotz" userId="0e7873f3-c968-46a8-ac9c-5d38456ab073" providerId="ADAL" clId="{52D373B8-0B10-4EB7-9C85-9D2219D38F6E}" dt="2022-10-10T20:39:44.524" v="795" actId="14100"/>
          <ac:spMkLst>
            <pc:docMk/>
            <pc:sldMk cId="744917251" sldId="265"/>
            <ac:spMk id="8" creationId="{D9D5C19B-48F1-463C-BE02-5B08E5E8C7DC}"/>
          </ac:spMkLst>
        </pc:spChg>
        <pc:spChg chg="mod">
          <ac:chgData name="Alois Klotz" userId="0e7873f3-c968-46a8-ac9c-5d38456ab073" providerId="ADAL" clId="{52D373B8-0B10-4EB7-9C85-9D2219D38F6E}" dt="2022-10-10T20:43:28.438" v="821" actId="108"/>
          <ac:spMkLst>
            <pc:docMk/>
            <pc:sldMk cId="744917251" sldId="265"/>
            <ac:spMk id="19" creationId="{DAE937FD-0BA0-463A-A360-972D7CE8F032}"/>
          </ac:spMkLst>
        </pc:spChg>
        <pc:spChg chg="mod">
          <ac:chgData name="Alois Klotz" userId="0e7873f3-c968-46a8-ac9c-5d38456ab073" providerId="ADAL" clId="{52D373B8-0B10-4EB7-9C85-9D2219D38F6E}" dt="2022-10-11T09:56:54.852" v="914" actId="20577"/>
          <ac:spMkLst>
            <pc:docMk/>
            <pc:sldMk cId="744917251" sldId="265"/>
            <ac:spMk id="20" creationId="{1CA21CD1-1A4A-4E71-8152-9B0A02341F4E}"/>
          </ac:spMkLst>
        </pc:spChg>
        <pc:spChg chg="mod">
          <ac:chgData name="Alois Klotz" userId="0e7873f3-c968-46a8-ac9c-5d38456ab073" providerId="ADAL" clId="{52D373B8-0B10-4EB7-9C85-9D2219D38F6E}" dt="2022-10-10T20:07:39.601" v="32" actId="14100"/>
          <ac:spMkLst>
            <pc:docMk/>
            <pc:sldMk cId="744917251" sldId="265"/>
            <ac:spMk id="25" creationId="{8A0612FF-0B0B-4205-A53E-5B5AB0F31E29}"/>
          </ac:spMkLst>
        </pc:spChg>
        <pc:spChg chg="mod">
          <ac:chgData name="Alois Klotz" userId="0e7873f3-c968-46a8-ac9c-5d38456ab073" providerId="ADAL" clId="{52D373B8-0B10-4EB7-9C85-9D2219D38F6E}" dt="2022-10-10T20:06:34.871" v="19" actId="14100"/>
          <ac:spMkLst>
            <pc:docMk/>
            <pc:sldMk cId="744917251" sldId="265"/>
            <ac:spMk id="26" creationId="{0317B38A-EFAD-49C0-A231-67A421ACCFE5}"/>
          </ac:spMkLst>
        </pc:spChg>
        <pc:spChg chg="mod">
          <ac:chgData name="Alois Klotz" userId="0e7873f3-c968-46a8-ac9c-5d38456ab073" providerId="ADAL" clId="{52D373B8-0B10-4EB7-9C85-9D2219D38F6E}" dt="2022-10-10T20:07:27.645" v="30" actId="20577"/>
          <ac:spMkLst>
            <pc:docMk/>
            <pc:sldMk cId="744917251" sldId="265"/>
            <ac:spMk id="27" creationId="{309330C9-6DD1-449A-80EA-1F4028318DB8}"/>
          </ac:spMkLst>
        </pc:spChg>
        <pc:picChg chg="mod">
          <ac:chgData name="Alois Klotz" userId="0e7873f3-c968-46a8-ac9c-5d38456ab073" providerId="ADAL" clId="{52D373B8-0B10-4EB7-9C85-9D2219D38F6E}" dt="2022-10-10T20:06:17.740" v="14" actId="14826"/>
          <ac:picMkLst>
            <pc:docMk/>
            <pc:sldMk cId="744917251" sldId="265"/>
            <ac:picMk id="18" creationId="{EA94D002-7524-41F1-9EDA-A144345EB4FA}"/>
          </ac:picMkLst>
        </pc:picChg>
      </pc:sldChg>
      <pc:sldChg chg="modSp">
        <pc:chgData name="Alois Klotz" userId="0e7873f3-c968-46a8-ac9c-5d38456ab073" providerId="ADAL" clId="{52D373B8-0B10-4EB7-9C85-9D2219D38F6E}" dt="2022-10-11T09:55:18.939" v="907" actId="1076"/>
        <pc:sldMkLst>
          <pc:docMk/>
          <pc:sldMk cId="2193781440" sldId="266"/>
        </pc:sldMkLst>
        <pc:spChg chg="mod">
          <ac:chgData name="Alois Klotz" userId="0e7873f3-c968-46a8-ac9c-5d38456ab073" providerId="ADAL" clId="{52D373B8-0B10-4EB7-9C85-9D2219D38F6E}" dt="2022-10-11T09:55:18.939" v="907" actId="1076"/>
          <ac:spMkLst>
            <pc:docMk/>
            <pc:sldMk cId="2193781440" sldId="266"/>
            <ac:spMk id="2" creationId="{13206359-E52B-4E6D-B8D8-CC9FDECE0C47}"/>
          </ac:spMkLst>
        </pc:spChg>
        <pc:spChg chg="mod">
          <ac:chgData name="Alois Klotz" userId="0e7873f3-c968-46a8-ac9c-5d38456ab073" providerId="ADAL" clId="{52D373B8-0B10-4EB7-9C85-9D2219D38F6E}" dt="2022-10-10T19:57:31.375" v="1" actId="114"/>
          <ac:spMkLst>
            <pc:docMk/>
            <pc:sldMk cId="2193781440" sldId="266"/>
            <ac:spMk id="8" creationId="{D4E4706E-5EDA-4455-B0FC-BCD5F32C6857}"/>
          </ac:spMkLst>
        </pc:spChg>
        <pc:spChg chg="mod">
          <ac:chgData name="Alois Klotz" userId="0e7873f3-c968-46a8-ac9c-5d38456ab073" providerId="ADAL" clId="{52D373B8-0B10-4EB7-9C85-9D2219D38F6E}" dt="2022-10-10T20:43:19.416" v="820" actId="208"/>
          <ac:spMkLst>
            <pc:docMk/>
            <pc:sldMk cId="2193781440" sldId="266"/>
            <ac:spMk id="19" creationId="{DAE937FD-0BA0-463A-A360-972D7CE8F032}"/>
          </ac:spMkLst>
        </pc:spChg>
      </pc:sldChg>
      <pc:sldChg chg="addSp delSp modSp">
        <pc:chgData name="Alois Klotz" userId="0e7873f3-c968-46a8-ac9c-5d38456ab073" providerId="ADAL" clId="{52D373B8-0B10-4EB7-9C85-9D2219D38F6E}" dt="2022-10-11T09:55:31.587" v="909" actId="1076"/>
        <pc:sldMkLst>
          <pc:docMk/>
          <pc:sldMk cId="1020496257" sldId="267"/>
        </pc:sldMkLst>
        <pc:spChg chg="mod">
          <ac:chgData name="Alois Klotz" userId="0e7873f3-c968-46a8-ac9c-5d38456ab073" providerId="ADAL" clId="{52D373B8-0B10-4EB7-9C85-9D2219D38F6E}" dt="2022-10-11T09:55:31.587" v="909" actId="1076"/>
          <ac:spMkLst>
            <pc:docMk/>
            <pc:sldMk cId="1020496257" sldId="267"/>
            <ac:spMk id="2" creationId="{7E64C625-8816-4C69-88C8-6C78F1259808}"/>
          </ac:spMkLst>
        </pc:spChg>
        <pc:spChg chg="add del mod">
          <ac:chgData name="Alois Klotz" userId="0e7873f3-c968-46a8-ac9c-5d38456ab073" providerId="ADAL" clId="{52D373B8-0B10-4EB7-9C85-9D2219D38F6E}" dt="2022-10-10T20:02:39.158" v="12"/>
          <ac:spMkLst>
            <pc:docMk/>
            <pc:sldMk cId="1020496257" sldId="267"/>
            <ac:spMk id="2" creationId="{DA8D470B-1C3C-4B09-9E2C-BF9CF0C642AF}"/>
          </ac:spMkLst>
        </pc:spChg>
        <pc:spChg chg="add mod">
          <ac:chgData name="Alois Klotz" userId="0e7873f3-c968-46a8-ac9c-5d38456ab073" providerId="ADAL" clId="{52D373B8-0B10-4EB7-9C85-9D2219D38F6E}" dt="2022-10-10T20:18:43.333" v="290" actId="113"/>
          <ac:spMkLst>
            <pc:docMk/>
            <pc:sldMk cId="1020496257" sldId="267"/>
            <ac:spMk id="3" creationId="{9F6FDFAF-68BC-4A0E-B734-9C31C2E12F25}"/>
          </ac:spMkLst>
        </pc:spChg>
        <pc:spChg chg="add mod">
          <ac:chgData name="Alois Klotz" userId="0e7873f3-c968-46a8-ac9c-5d38456ab073" providerId="ADAL" clId="{52D373B8-0B10-4EB7-9C85-9D2219D38F6E}" dt="2022-10-10T20:21:12.889" v="360" actId="164"/>
          <ac:spMkLst>
            <pc:docMk/>
            <pc:sldMk cId="1020496257" sldId="267"/>
            <ac:spMk id="10" creationId="{66653BFE-AD48-46E7-845A-3383FF6A35CD}"/>
          </ac:spMkLst>
        </pc:spChg>
        <pc:spChg chg="add mod">
          <ac:chgData name="Alois Klotz" userId="0e7873f3-c968-46a8-ac9c-5d38456ab073" providerId="ADAL" clId="{52D373B8-0B10-4EB7-9C85-9D2219D38F6E}" dt="2022-10-10T20:21:12.889" v="360" actId="164"/>
          <ac:spMkLst>
            <pc:docMk/>
            <pc:sldMk cId="1020496257" sldId="267"/>
            <ac:spMk id="11" creationId="{70597387-7DDF-4938-A12A-27864EF9AAA7}"/>
          </ac:spMkLst>
        </pc:spChg>
        <pc:spChg chg="add mod">
          <ac:chgData name="Alois Klotz" userId="0e7873f3-c968-46a8-ac9c-5d38456ab073" providerId="ADAL" clId="{52D373B8-0B10-4EB7-9C85-9D2219D38F6E}" dt="2022-10-10T20:18:34.561" v="289" actId="20577"/>
          <ac:spMkLst>
            <pc:docMk/>
            <pc:sldMk cId="1020496257" sldId="267"/>
            <ac:spMk id="12" creationId="{1A86F269-47A9-4E59-A2EB-E1932E5C64A5}"/>
          </ac:spMkLst>
        </pc:spChg>
        <pc:spChg chg="mod">
          <ac:chgData name="Alois Klotz" userId="0e7873f3-c968-46a8-ac9c-5d38456ab073" providerId="ADAL" clId="{52D373B8-0B10-4EB7-9C85-9D2219D38F6E}" dt="2022-10-10T20:43:51.687" v="823" actId="208"/>
          <ac:spMkLst>
            <pc:docMk/>
            <pc:sldMk cId="1020496257" sldId="267"/>
            <ac:spMk id="19" creationId="{DAE937FD-0BA0-463A-A360-972D7CE8F032}"/>
          </ac:spMkLst>
        </pc:spChg>
        <pc:spChg chg="mod">
          <ac:chgData name="Alois Klotz" userId="0e7873f3-c968-46a8-ac9c-5d38456ab073" providerId="ADAL" clId="{52D373B8-0B10-4EB7-9C85-9D2219D38F6E}" dt="2022-10-10T20:45:40.260" v="902" actId="114"/>
          <ac:spMkLst>
            <pc:docMk/>
            <pc:sldMk cId="1020496257" sldId="267"/>
            <ac:spMk id="20" creationId="{1CA21CD1-1A4A-4E71-8152-9B0A02341F4E}"/>
          </ac:spMkLst>
        </pc:spChg>
        <pc:grpChg chg="add mod">
          <ac:chgData name="Alois Klotz" userId="0e7873f3-c968-46a8-ac9c-5d38456ab073" providerId="ADAL" clId="{52D373B8-0B10-4EB7-9C85-9D2219D38F6E}" dt="2022-10-10T20:21:12.889" v="360" actId="164"/>
          <ac:grpSpMkLst>
            <pc:docMk/>
            <pc:sldMk cId="1020496257" sldId="267"/>
            <ac:grpSpMk id="13" creationId="{BD16318C-AD36-42D9-B113-6F9256AEB5D2}"/>
          </ac:grpSpMkLst>
        </pc:grpChg>
        <pc:picChg chg="add mod">
          <ac:chgData name="Alois Klotz" userId="0e7873f3-c968-46a8-ac9c-5d38456ab073" providerId="ADAL" clId="{52D373B8-0B10-4EB7-9C85-9D2219D38F6E}" dt="2022-10-10T20:21:12.889" v="360" actId="164"/>
          <ac:picMkLst>
            <pc:docMk/>
            <pc:sldMk cId="1020496257" sldId="267"/>
            <ac:picMk id="4" creationId="{B75B3F5A-463C-4769-B25F-2ED4DF44E220}"/>
          </ac:picMkLst>
        </pc:picChg>
        <pc:cxnChg chg="add mod ord">
          <ac:chgData name="Alois Klotz" userId="0e7873f3-c968-46a8-ac9c-5d38456ab073" providerId="ADAL" clId="{52D373B8-0B10-4EB7-9C85-9D2219D38F6E}" dt="2022-10-10T20:21:29.551" v="361" actId="166"/>
          <ac:cxnSpMkLst>
            <pc:docMk/>
            <pc:sldMk cId="1020496257" sldId="267"/>
            <ac:cxnSpMk id="6" creationId="{C8F9494C-D1FF-4B44-9192-E929077091DC}"/>
          </ac:cxnSpMkLst>
        </pc:cxnChg>
      </pc:sldChg>
      <pc:sldChg chg="addSp delSp modSp add ord">
        <pc:chgData name="Alois Klotz" userId="0e7873f3-c968-46a8-ac9c-5d38456ab073" providerId="ADAL" clId="{52D373B8-0B10-4EB7-9C85-9D2219D38F6E}" dt="2022-10-10T20:48:45.663" v="906" actId="1076"/>
        <pc:sldMkLst>
          <pc:docMk/>
          <pc:sldMk cId="4099382824" sldId="269"/>
        </pc:sldMkLst>
        <pc:spChg chg="del">
          <ac:chgData name="Alois Klotz" userId="0e7873f3-c968-46a8-ac9c-5d38456ab073" providerId="ADAL" clId="{52D373B8-0B10-4EB7-9C85-9D2219D38F6E}" dt="2022-10-10T20:37:53.065" v="745" actId="478"/>
          <ac:spMkLst>
            <pc:docMk/>
            <pc:sldMk cId="4099382824" sldId="269"/>
            <ac:spMk id="3" creationId="{9F6FDFAF-68BC-4A0E-B734-9C31C2E12F25}"/>
          </ac:spMkLst>
        </pc:spChg>
        <pc:spChg chg="del">
          <ac:chgData name="Alois Klotz" userId="0e7873f3-c968-46a8-ac9c-5d38456ab073" providerId="ADAL" clId="{52D373B8-0B10-4EB7-9C85-9D2219D38F6E}" dt="2022-10-10T20:37:55.737" v="746" actId="478"/>
          <ac:spMkLst>
            <pc:docMk/>
            <pc:sldMk cId="4099382824" sldId="269"/>
            <ac:spMk id="12" creationId="{1A86F269-47A9-4E59-A2EB-E1932E5C64A5}"/>
          </ac:spMkLst>
        </pc:spChg>
        <pc:spChg chg="mod">
          <ac:chgData name="Alois Klotz" userId="0e7873f3-c968-46a8-ac9c-5d38456ab073" providerId="ADAL" clId="{52D373B8-0B10-4EB7-9C85-9D2219D38F6E}" dt="2022-10-10T20:43:46.257" v="822" actId="208"/>
          <ac:spMkLst>
            <pc:docMk/>
            <pc:sldMk cId="4099382824" sldId="269"/>
            <ac:spMk id="19" creationId="{DAE937FD-0BA0-463A-A360-972D7CE8F032}"/>
          </ac:spMkLst>
        </pc:spChg>
        <pc:spChg chg="mod">
          <ac:chgData name="Alois Klotz" userId="0e7873f3-c968-46a8-ac9c-5d38456ab073" providerId="ADAL" clId="{52D373B8-0B10-4EB7-9C85-9D2219D38F6E}" dt="2022-10-10T20:48:42.841" v="905" actId="948"/>
          <ac:spMkLst>
            <pc:docMk/>
            <pc:sldMk cId="4099382824" sldId="269"/>
            <ac:spMk id="20" creationId="{1CA21CD1-1A4A-4E71-8152-9B0A02341F4E}"/>
          </ac:spMkLst>
        </pc:spChg>
        <pc:grpChg chg="del">
          <ac:chgData name="Alois Klotz" userId="0e7873f3-c968-46a8-ac9c-5d38456ab073" providerId="ADAL" clId="{52D373B8-0B10-4EB7-9C85-9D2219D38F6E}" dt="2022-10-10T20:32:43.774" v="375" actId="478"/>
          <ac:grpSpMkLst>
            <pc:docMk/>
            <pc:sldMk cId="4099382824" sldId="269"/>
            <ac:grpSpMk id="13" creationId="{BD16318C-AD36-42D9-B113-6F9256AEB5D2}"/>
          </ac:grpSpMkLst>
        </pc:grpChg>
        <pc:picChg chg="add mod">
          <ac:chgData name="Alois Klotz" userId="0e7873f3-c968-46a8-ac9c-5d38456ab073" providerId="ADAL" clId="{52D373B8-0B10-4EB7-9C85-9D2219D38F6E}" dt="2022-10-10T20:48:45.663" v="906" actId="1076"/>
          <ac:picMkLst>
            <pc:docMk/>
            <pc:sldMk cId="4099382824" sldId="269"/>
            <ac:picMk id="2" creationId="{A8888CDF-D9ED-48DD-9435-8D9C3DF6A13E}"/>
          </ac:picMkLst>
        </pc:picChg>
        <pc:cxnChg chg="del">
          <ac:chgData name="Alois Klotz" userId="0e7873f3-c968-46a8-ac9c-5d38456ab073" providerId="ADAL" clId="{52D373B8-0B10-4EB7-9C85-9D2219D38F6E}" dt="2022-10-10T20:32:45.862" v="376" actId="478"/>
          <ac:cxnSpMkLst>
            <pc:docMk/>
            <pc:sldMk cId="4099382824" sldId="269"/>
            <ac:cxnSpMk id="6" creationId="{C8F9494C-D1FF-4B44-9192-E929077091DC}"/>
          </ac:cxnSpMkLst>
        </pc:cxnChg>
      </pc:sldChg>
      <pc:sldMasterChg chg="modSp">
        <pc:chgData name="Alois Klotz" userId="0e7873f3-c968-46a8-ac9c-5d38456ab073" providerId="ADAL" clId="{52D373B8-0B10-4EB7-9C85-9D2219D38F6E}" dt="2022-10-11T09:55:46.619" v="910" actId="1076"/>
        <pc:sldMasterMkLst>
          <pc:docMk/>
          <pc:sldMasterMk cId="4208840641" sldId="2147483648"/>
        </pc:sldMasterMkLst>
        <pc:spChg chg="mod">
          <ac:chgData name="Alois Klotz" userId="0e7873f3-c968-46a8-ac9c-5d38456ab073" providerId="ADAL" clId="{52D373B8-0B10-4EB7-9C85-9D2219D38F6E}" dt="2022-10-11T09:55:46.619" v="910" actId="1076"/>
          <ac:spMkLst>
            <pc:docMk/>
            <pc:sldMasterMk cId="4208840641" sldId="2147483648"/>
            <ac:spMk id="5" creationId="{329E9AC0-BB67-453A-9006-CE79D1B51A07}"/>
          </ac:spMkLst>
        </pc:spChg>
      </pc:sldMasterChg>
    </pc:docChg>
  </pc:docChgLst>
  <pc:docChgLst>
    <pc:chgData name="Alois Klotz" userId="0e7873f3-c968-46a8-ac9c-5d38456ab073" providerId="ADAL" clId="{923F1357-A01A-4025-97AE-5EBA367597BA}"/>
    <pc:docChg chg="modSld">
      <pc:chgData name="Alois Klotz" userId="0e7873f3-c968-46a8-ac9c-5d38456ab073" providerId="ADAL" clId="{923F1357-A01A-4025-97AE-5EBA367597BA}" dt="2022-10-27T19:06:48.014" v="145" actId="113"/>
      <pc:docMkLst>
        <pc:docMk/>
      </pc:docMkLst>
      <pc:sldChg chg="addSp modSp">
        <pc:chgData name="Alois Klotz" userId="0e7873f3-c968-46a8-ac9c-5d38456ab073" providerId="ADAL" clId="{923F1357-A01A-4025-97AE-5EBA367597BA}" dt="2022-10-27T19:00:38.558" v="82" actId="14100"/>
        <pc:sldMkLst>
          <pc:docMk/>
          <pc:sldMk cId="744917251" sldId="265"/>
        </pc:sldMkLst>
        <pc:spChg chg="mod">
          <ac:chgData name="Alois Klotz" userId="0e7873f3-c968-46a8-ac9c-5d38456ab073" providerId="ADAL" clId="{923F1357-A01A-4025-97AE-5EBA367597BA}" dt="2022-10-27T19:00:38.558" v="82" actId="14100"/>
          <ac:spMkLst>
            <pc:docMk/>
            <pc:sldMk cId="744917251" sldId="265"/>
            <ac:spMk id="8" creationId="{D9D5C19B-48F1-463C-BE02-5B08E5E8C7DC}"/>
          </ac:spMkLst>
        </pc:spChg>
        <pc:spChg chg="mod">
          <ac:chgData name="Alois Klotz" userId="0e7873f3-c968-46a8-ac9c-5d38456ab073" providerId="ADAL" clId="{923F1357-A01A-4025-97AE-5EBA367597BA}" dt="2022-10-27T11:12:41.378" v="3" actId="164"/>
          <ac:spMkLst>
            <pc:docMk/>
            <pc:sldMk cId="744917251" sldId="265"/>
            <ac:spMk id="25" creationId="{8A0612FF-0B0B-4205-A53E-5B5AB0F31E29}"/>
          </ac:spMkLst>
        </pc:spChg>
        <pc:spChg chg="mod">
          <ac:chgData name="Alois Klotz" userId="0e7873f3-c968-46a8-ac9c-5d38456ab073" providerId="ADAL" clId="{923F1357-A01A-4025-97AE-5EBA367597BA}" dt="2022-10-27T11:12:41.378" v="3" actId="164"/>
          <ac:spMkLst>
            <pc:docMk/>
            <pc:sldMk cId="744917251" sldId="265"/>
            <ac:spMk id="26" creationId="{0317B38A-EFAD-49C0-A231-67A421ACCFE5}"/>
          </ac:spMkLst>
        </pc:spChg>
        <pc:spChg chg="mod">
          <ac:chgData name="Alois Klotz" userId="0e7873f3-c968-46a8-ac9c-5d38456ab073" providerId="ADAL" clId="{923F1357-A01A-4025-97AE-5EBA367597BA}" dt="2022-10-27T11:12:41.378" v="3" actId="164"/>
          <ac:spMkLst>
            <pc:docMk/>
            <pc:sldMk cId="744917251" sldId="265"/>
            <ac:spMk id="27" creationId="{309330C9-6DD1-449A-80EA-1F4028318DB8}"/>
          </ac:spMkLst>
        </pc:spChg>
        <pc:grpChg chg="add mod">
          <ac:chgData name="Alois Klotz" userId="0e7873f3-c968-46a8-ac9c-5d38456ab073" providerId="ADAL" clId="{923F1357-A01A-4025-97AE-5EBA367597BA}" dt="2022-10-27T11:12:41.378" v="3" actId="164"/>
          <ac:grpSpMkLst>
            <pc:docMk/>
            <pc:sldMk cId="744917251" sldId="265"/>
            <ac:grpSpMk id="3" creationId="{9B01B52B-567F-4C4E-8CC0-0A7003709156}"/>
          </ac:grpSpMkLst>
        </pc:grpChg>
        <pc:picChg chg="mod">
          <ac:chgData name="Alois Klotz" userId="0e7873f3-c968-46a8-ac9c-5d38456ab073" providerId="ADAL" clId="{923F1357-A01A-4025-97AE-5EBA367597BA}" dt="2022-10-27T11:12:41.378" v="3" actId="164"/>
          <ac:picMkLst>
            <pc:docMk/>
            <pc:sldMk cId="744917251" sldId="265"/>
            <ac:picMk id="18" creationId="{EA94D002-7524-41F1-9EDA-A144345EB4FA}"/>
          </ac:picMkLst>
        </pc:picChg>
      </pc:sldChg>
      <pc:sldChg chg="modSp">
        <pc:chgData name="Alois Klotz" userId="0e7873f3-c968-46a8-ac9c-5d38456ab073" providerId="ADAL" clId="{923F1357-A01A-4025-97AE-5EBA367597BA}" dt="2022-10-27T19:03:10.680" v="98" actId="113"/>
        <pc:sldMkLst>
          <pc:docMk/>
          <pc:sldMk cId="2193781440" sldId="266"/>
        </pc:sldMkLst>
        <pc:spChg chg="mod">
          <ac:chgData name="Alois Klotz" userId="0e7873f3-c968-46a8-ac9c-5d38456ab073" providerId="ADAL" clId="{923F1357-A01A-4025-97AE-5EBA367597BA}" dt="2022-10-27T19:03:10.680" v="98" actId="113"/>
          <ac:spMkLst>
            <pc:docMk/>
            <pc:sldMk cId="2193781440" sldId="266"/>
            <ac:spMk id="8" creationId="{D4E4706E-5EDA-4455-B0FC-BCD5F32C6857}"/>
          </ac:spMkLst>
        </pc:spChg>
      </pc:sldChg>
      <pc:sldChg chg="modSp">
        <pc:chgData name="Alois Klotz" userId="0e7873f3-c968-46a8-ac9c-5d38456ab073" providerId="ADAL" clId="{923F1357-A01A-4025-97AE-5EBA367597BA}" dt="2022-10-27T19:06:48.014" v="145" actId="113"/>
        <pc:sldMkLst>
          <pc:docMk/>
          <pc:sldMk cId="1020496257" sldId="267"/>
        </pc:sldMkLst>
        <pc:spChg chg="mod">
          <ac:chgData name="Alois Klotz" userId="0e7873f3-c968-46a8-ac9c-5d38456ab073" providerId="ADAL" clId="{923F1357-A01A-4025-97AE-5EBA367597BA}" dt="2022-10-27T19:06:48.014" v="145" actId="113"/>
          <ac:spMkLst>
            <pc:docMk/>
            <pc:sldMk cId="1020496257" sldId="267"/>
            <ac:spMk id="3" creationId="{9F6FDFAF-68BC-4A0E-B734-9C31C2E12F25}"/>
          </ac:spMkLst>
        </pc:spChg>
        <pc:spChg chg="mod">
          <ac:chgData name="Alois Klotz" userId="0e7873f3-c968-46a8-ac9c-5d38456ab073" providerId="ADAL" clId="{923F1357-A01A-4025-97AE-5EBA367597BA}" dt="2022-10-27T19:03:56.228" v="114" actId="20577"/>
          <ac:spMkLst>
            <pc:docMk/>
            <pc:sldMk cId="1020496257" sldId="267"/>
            <ac:spMk id="19" creationId="{DAE937FD-0BA0-463A-A360-972D7CE8F032}"/>
          </ac:spMkLst>
        </pc:spChg>
        <pc:spChg chg="mod">
          <ac:chgData name="Alois Klotz" userId="0e7873f3-c968-46a8-ac9c-5d38456ab073" providerId="ADAL" clId="{923F1357-A01A-4025-97AE-5EBA367597BA}" dt="2022-10-27T19:05:19.428" v="118" actId="114"/>
          <ac:spMkLst>
            <pc:docMk/>
            <pc:sldMk cId="1020496257" sldId="267"/>
            <ac:spMk id="20" creationId="{1CA21CD1-1A4A-4E71-8152-9B0A02341F4E}"/>
          </ac:spMkLst>
        </pc:spChg>
      </pc:sldChg>
      <pc:sldChg chg="modSp">
        <pc:chgData name="Alois Klotz" userId="0e7873f3-c968-46a8-ac9c-5d38456ab073" providerId="ADAL" clId="{923F1357-A01A-4025-97AE-5EBA367597BA}" dt="2022-10-27T19:04:46.388" v="116"/>
        <pc:sldMkLst>
          <pc:docMk/>
          <pc:sldMk cId="4099382824" sldId="269"/>
        </pc:sldMkLst>
        <pc:spChg chg="mod">
          <ac:chgData name="Alois Klotz" userId="0e7873f3-c968-46a8-ac9c-5d38456ab073" providerId="ADAL" clId="{923F1357-A01A-4025-97AE-5EBA367597BA}" dt="2022-10-27T19:04:46.388" v="116"/>
          <ac:spMkLst>
            <pc:docMk/>
            <pc:sldMk cId="4099382824" sldId="269"/>
            <ac:spMk id="19" creationId="{DAE937FD-0BA0-463A-A360-972D7CE8F032}"/>
          </ac:spMkLst>
        </pc:spChg>
      </pc:sldChg>
    </pc:docChg>
  </pc:docChgLst>
  <pc:docChgLst>
    <pc:chgData name="Alois Klotz" userId="0e7873f3-c968-46a8-ac9c-5d38456ab073" providerId="ADAL" clId="{4DAA6804-E6C1-4DB7-A045-AE3FFBB9D5E2}"/>
    <pc:docChg chg="undo custSel addSld delSld modSld sldOrd">
      <pc:chgData name="Alois Klotz" userId="0e7873f3-c968-46a8-ac9c-5d38456ab073" providerId="ADAL" clId="{4DAA6804-E6C1-4DB7-A045-AE3FFBB9D5E2}" dt="2022-10-10T16:22:28.717" v="890" actId="20577"/>
      <pc:docMkLst>
        <pc:docMk/>
      </pc:docMkLst>
      <pc:sldChg chg="addSp delSp modSp ord">
        <pc:chgData name="Alois Klotz" userId="0e7873f3-c968-46a8-ac9c-5d38456ab073" providerId="ADAL" clId="{4DAA6804-E6C1-4DB7-A045-AE3FFBB9D5E2}" dt="2022-10-10T16:19:51.190" v="606" actId="114"/>
        <pc:sldMkLst>
          <pc:docMk/>
          <pc:sldMk cId="744917251" sldId="265"/>
        </pc:sldMkLst>
        <pc:spChg chg="del">
          <ac:chgData name="Alois Klotz" userId="0e7873f3-c968-46a8-ac9c-5d38456ab073" providerId="ADAL" clId="{4DAA6804-E6C1-4DB7-A045-AE3FFBB9D5E2}" dt="2022-10-10T15:25:16.702" v="136" actId="478"/>
          <ac:spMkLst>
            <pc:docMk/>
            <pc:sldMk cId="744917251" sldId="265"/>
            <ac:spMk id="6" creationId="{4BDFC3FA-FFD8-40AC-B112-44B55CE9CCDA}"/>
          </ac:spMkLst>
        </pc:spChg>
        <pc:spChg chg="mod">
          <ac:chgData name="Alois Klotz" userId="0e7873f3-c968-46a8-ac9c-5d38456ab073" providerId="ADAL" clId="{4DAA6804-E6C1-4DB7-A045-AE3FFBB9D5E2}" dt="2022-10-10T15:25:53.452" v="139" actId="1038"/>
          <ac:spMkLst>
            <pc:docMk/>
            <pc:sldMk cId="744917251" sldId="265"/>
            <ac:spMk id="19" creationId="{DAE937FD-0BA0-463A-A360-972D7CE8F032}"/>
          </ac:spMkLst>
        </pc:spChg>
        <pc:spChg chg="mod">
          <ac:chgData name="Alois Klotz" userId="0e7873f3-c968-46a8-ac9c-5d38456ab073" providerId="ADAL" clId="{4DAA6804-E6C1-4DB7-A045-AE3FFBB9D5E2}" dt="2022-10-10T16:19:51.190" v="606" actId="114"/>
          <ac:spMkLst>
            <pc:docMk/>
            <pc:sldMk cId="744917251" sldId="265"/>
            <ac:spMk id="20" creationId="{1CA21CD1-1A4A-4E71-8152-9B0A02341F4E}"/>
          </ac:spMkLst>
        </pc:spChg>
        <pc:spChg chg="del">
          <ac:chgData name="Alois Klotz" userId="0e7873f3-c968-46a8-ac9c-5d38456ab073" providerId="ADAL" clId="{4DAA6804-E6C1-4DB7-A045-AE3FFBB9D5E2}" dt="2022-10-10T15:25:14.460" v="135" actId="478"/>
          <ac:spMkLst>
            <pc:docMk/>
            <pc:sldMk cId="744917251" sldId="265"/>
            <ac:spMk id="21" creationId="{99C89048-A81E-4DC9-90B2-310C586B4139}"/>
          </ac:spMkLst>
        </pc:spChg>
        <pc:spChg chg="del">
          <ac:chgData name="Alois Klotz" userId="0e7873f3-c968-46a8-ac9c-5d38456ab073" providerId="ADAL" clId="{4DAA6804-E6C1-4DB7-A045-AE3FFBB9D5E2}" dt="2022-10-10T15:42:19.348" v="180" actId="478"/>
          <ac:spMkLst>
            <pc:docMk/>
            <pc:sldMk cId="744917251" sldId="265"/>
            <ac:spMk id="22" creationId="{6F6F6B76-C657-4A6B-AFE0-F032634172D1}"/>
          </ac:spMkLst>
        </pc:spChg>
        <pc:spChg chg="del">
          <ac:chgData name="Alois Klotz" userId="0e7873f3-c968-46a8-ac9c-5d38456ab073" providerId="ADAL" clId="{4DAA6804-E6C1-4DB7-A045-AE3FFBB9D5E2}" dt="2022-10-10T15:25:18.484" v="137" actId="478"/>
          <ac:spMkLst>
            <pc:docMk/>
            <pc:sldMk cId="744917251" sldId="265"/>
            <ac:spMk id="24" creationId="{5D4CB103-8B9C-48B5-88E3-4C7C905AE3AC}"/>
          </ac:spMkLst>
        </pc:spChg>
        <pc:spChg chg="add mod">
          <ac:chgData name="Alois Klotz" userId="0e7873f3-c968-46a8-ac9c-5d38456ab073" providerId="ADAL" clId="{4DAA6804-E6C1-4DB7-A045-AE3FFBB9D5E2}" dt="2022-10-10T15:46:03.092" v="321" actId="17032"/>
          <ac:spMkLst>
            <pc:docMk/>
            <pc:sldMk cId="744917251" sldId="265"/>
            <ac:spMk id="25" creationId="{8A0612FF-0B0B-4205-A53E-5B5AB0F31E29}"/>
          </ac:spMkLst>
        </pc:spChg>
        <pc:spChg chg="add mod">
          <ac:chgData name="Alois Klotz" userId="0e7873f3-c968-46a8-ac9c-5d38456ab073" providerId="ADAL" clId="{4DAA6804-E6C1-4DB7-A045-AE3FFBB9D5E2}" dt="2022-10-10T15:46:07.783" v="322" actId="108"/>
          <ac:spMkLst>
            <pc:docMk/>
            <pc:sldMk cId="744917251" sldId="265"/>
            <ac:spMk id="26" creationId="{0317B38A-EFAD-49C0-A231-67A421ACCFE5}"/>
          </ac:spMkLst>
        </pc:spChg>
        <pc:spChg chg="add mod">
          <ac:chgData name="Alois Klotz" userId="0e7873f3-c968-46a8-ac9c-5d38456ab073" providerId="ADAL" clId="{4DAA6804-E6C1-4DB7-A045-AE3FFBB9D5E2}" dt="2022-10-10T15:46:20.635" v="325" actId="14100"/>
          <ac:spMkLst>
            <pc:docMk/>
            <pc:sldMk cId="744917251" sldId="265"/>
            <ac:spMk id="27" creationId="{309330C9-6DD1-449A-80EA-1F4028318DB8}"/>
          </ac:spMkLst>
        </pc:spChg>
        <pc:grpChg chg="del">
          <ac:chgData name="Alois Klotz" userId="0e7873f3-c968-46a8-ac9c-5d38456ab073" providerId="ADAL" clId="{4DAA6804-E6C1-4DB7-A045-AE3FFBB9D5E2}" dt="2022-10-10T15:25:12.283" v="134" actId="478"/>
          <ac:grpSpMkLst>
            <pc:docMk/>
            <pc:sldMk cId="744917251" sldId="265"/>
            <ac:grpSpMk id="17" creationId="{2E1CED46-72FB-4E93-8F8A-83FC0D0DD0F7}"/>
          </ac:grpSpMkLst>
        </pc:grpChg>
        <pc:picChg chg="add del mod">
          <ac:chgData name="Alois Klotz" userId="0e7873f3-c968-46a8-ac9c-5d38456ab073" providerId="ADAL" clId="{4DAA6804-E6C1-4DB7-A045-AE3FFBB9D5E2}" dt="2022-10-10T15:43:21.292" v="187" actId="14100"/>
          <ac:picMkLst>
            <pc:docMk/>
            <pc:sldMk cId="744917251" sldId="265"/>
            <ac:picMk id="18" creationId="{EA94D002-7524-41F1-9EDA-A144345EB4FA}"/>
          </ac:picMkLst>
        </pc:picChg>
      </pc:sldChg>
      <pc:sldChg chg="addSp delSp modSp add">
        <pc:chgData name="Alois Klotz" userId="0e7873f3-c968-46a8-ac9c-5d38456ab073" providerId="ADAL" clId="{4DAA6804-E6C1-4DB7-A045-AE3FFBB9D5E2}" dt="2022-10-10T16:18:20.005" v="545" actId="14100"/>
        <pc:sldMkLst>
          <pc:docMk/>
          <pc:sldMk cId="2193781440" sldId="266"/>
        </pc:sldMkLst>
        <pc:spChg chg="add mod">
          <ac:chgData name="Alois Klotz" userId="0e7873f3-c968-46a8-ac9c-5d38456ab073" providerId="ADAL" clId="{4DAA6804-E6C1-4DB7-A045-AE3FFBB9D5E2}" dt="2022-10-10T16:16:00.574" v="478" actId="20577"/>
          <ac:spMkLst>
            <pc:docMk/>
            <pc:sldMk cId="2193781440" sldId="266"/>
            <ac:spMk id="8" creationId="{D4E4706E-5EDA-4455-B0FC-BCD5F32C6857}"/>
          </ac:spMkLst>
        </pc:spChg>
        <pc:spChg chg="add mod">
          <ac:chgData name="Alois Klotz" userId="0e7873f3-c968-46a8-ac9c-5d38456ab073" providerId="ADAL" clId="{4DAA6804-E6C1-4DB7-A045-AE3FFBB9D5E2}" dt="2022-10-10T16:18:20.005" v="545" actId="14100"/>
          <ac:spMkLst>
            <pc:docMk/>
            <pc:sldMk cId="2193781440" sldId="266"/>
            <ac:spMk id="15" creationId="{8E688C95-4998-4BAE-9C55-68988E87E278}"/>
          </ac:spMkLst>
        </pc:spChg>
        <pc:spChg chg="del">
          <ac:chgData name="Alois Klotz" userId="0e7873f3-c968-46a8-ac9c-5d38456ab073" providerId="ADAL" clId="{4DAA6804-E6C1-4DB7-A045-AE3FFBB9D5E2}" dt="2022-10-10T15:48:03.756" v="350" actId="478"/>
          <ac:spMkLst>
            <pc:docMk/>
            <pc:sldMk cId="2193781440" sldId="266"/>
            <ac:spMk id="20" creationId="{1CA21CD1-1A4A-4E71-8152-9B0A02341F4E}"/>
          </ac:spMkLst>
        </pc:spChg>
        <pc:spChg chg="del">
          <ac:chgData name="Alois Klotz" userId="0e7873f3-c968-46a8-ac9c-5d38456ab073" providerId="ADAL" clId="{4DAA6804-E6C1-4DB7-A045-AE3FFBB9D5E2}" dt="2022-10-10T16:14:08.389" v="389" actId="478"/>
          <ac:spMkLst>
            <pc:docMk/>
            <pc:sldMk cId="2193781440" sldId="266"/>
            <ac:spMk id="25" creationId="{8A0612FF-0B0B-4205-A53E-5B5AB0F31E29}"/>
          </ac:spMkLst>
        </pc:spChg>
        <pc:spChg chg="del">
          <ac:chgData name="Alois Klotz" userId="0e7873f3-c968-46a8-ac9c-5d38456ab073" providerId="ADAL" clId="{4DAA6804-E6C1-4DB7-A045-AE3FFBB9D5E2}" dt="2022-10-10T16:14:09.753" v="390" actId="478"/>
          <ac:spMkLst>
            <pc:docMk/>
            <pc:sldMk cId="2193781440" sldId="266"/>
            <ac:spMk id="26" creationId="{0317B38A-EFAD-49C0-A231-67A421ACCFE5}"/>
          </ac:spMkLst>
        </pc:spChg>
        <pc:spChg chg="del">
          <ac:chgData name="Alois Klotz" userId="0e7873f3-c968-46a8-ac9c-5d38456ab073" providerId="ADAL" clId="{4DAA6804-E6C1-4DB7-A045-AE3FFBB9D5E2}" dt="2022-10-10T16:14:11.376" v="391" actId="478"/>
          <ac:spMkLst>
            <pc:docMk/>
            <pc:sldMk cId="2193781440" sldId="266"/>
            <ac:spMk id="27" creationId="{309330C9-6DD1-449A-80EA-1F4028318DB8}"/>
          </ac:spMkLst>
        </pc:spChg>
        <pc:grpChg chg="add mod">
          <ac:chgData name="Alois Klotz" userId="0e7873f3-c968-46a8-ac9c-5d38456ab073" providerId="ADAL" clId="{4DAA6804-E6C1-4DB7-A045-AE3FFBB9D5E2}" dt="2022-10-10T16:16:04.093" v="479" actId="1076"/>
          <ac:grpSpMkLst>
            <pc:docMk/>
            <pc:sldMk cId="2193781440" sldId="266"/>
            <ac:grpSpMk id="10" creationId="{43553C0F-9261-42EA-AEF4-0B651DD26DF4}"/>
          </ac:grpSpMkLst>
        </pc:grpChg>
        <pc:picChg chg="add del">
          <ac:chgData name="Alois Klotz" userId="0e7873f3-c968-46a8-ac9c-5d38456ab073" providerId="ADAL" clId="{4DAA6804-E6C1-4DB7-A045-AE3FFBB9D5E2}" dt="2022-10-10T16:14:26.580" v="393" actId="478"/>
          <ac:picMkLst>
            <pc:docMk/>
            <pc:sldMk cId="2193781440" sldId="266"/>
            <ac:picMk id="9" creationId="{3EBDB80D-B72C-4777-823A-EEBC65B32129}"/>
          </ac:picMkLst>
        </pc:picChg>
        <pc:picChg chg="del">
          <ac:chgData name="Alois Klotz" userId="0e7873f3-c968-46a8-ac9c-5d38456ab073" providerId="ADAL" clId="{4DAA6804-E6C1-4DB7-A045-AE3FFBB9D5E2}" dt="2022-10-10T16:14:05.019" v="388" actId="478"/>
          <ac:picMkLst>
            <pc:docMk/>
            <pc:sldMk cId="2193781440" sldId="266"/>
            <ac:picMk id="18" creationId="{EA94D002-7524-41F1-9EDA-A144345EB4FA}"/>
          </ac:picMkLst>
        </pc:picChg>
        <pc:cxnChg chg="mod">
          <ac:chgData name="Alois Klotz" userId="0e7873f3-c968-46a8-ac9c-5d38456ab073" providerId="ADAL" clId="{4DAA6804-E6C1-4DB7-A045-AE3FFBB9D5E2}" dt="2022-10-10T16:14:48.996" v="396" actId="14100"/>
          <ac:cxnSpMkLst>
            <pc:docMk/>
            <pc:sldMk cId="2193781440" sldId="266"/>
            <ac:cxnSpMk id="13" creationId="{34EBDA67-1B25-4B3F-B86C-E598E0049BD9}"/>
          </ac:cxnSpMkLst>
        </pc:cxnChg>
      </pc:sldChg>
      <pc:sldChg chg="delSp modSp add">
        <pc:chgData name="Alois Klotz" userId="0e7873f3-c968-46a8-ac9c-5d38456ab073" providerId="ADAL" clId="{4DAA6804-E6C1-4DB7-A045-AE3FFBB9D5E2}" dt="2022-10-10T16:22:28.717" v="890" actId="20577"/>
        <pc:sldMkLst>
          <pc:docMk/>
          <pc:sldMk cId="1020496257" sldId="267"/>
        </pc:sldMkLst>
        <pc:spChg chg="mod">
          <ac:chgData name="Alois Klotz" userId="0e7873f3-c968-46a8-ac9c-5d38456ab073" providerId="ADAL" clId="{4DAA6804-E6C1-4DB7-A045-AE3FFBB9D5E2}" dt="2022-10-10T16:22:28.717" v="890" actId="20577"/>
          <ac:spMkLst>
            <pc:docMk/>
            <pc:sldMk cId="1020496257" sldId="267"/>
            <ac:spMk id="20" creationId="{1CA21CD1-1A4A-4E71-8152-9B0A02341F4E}"/>
          </ac:spMkLst>
        </pc:spChg>
        <pc:spChg chg="del">
          <ac:chgData name="Alois Klotz" userId="0e7873f3-c968-46a8-ac9c-5d38456ab073" providerId="ADAL" clId="{4DAA6804-E6C1-4DB7-A045-AE3FFBB9D5E2}" dt="2022-10-10T16:20:02.094" v="608" actId="478"/>
          <ac:spMkLst>
            <pc:docMk/>
            <pc:sldMk cId="1020496257" sldId="267"/>
            <ac:spMk id="25" creationId="{8A0612FF-0B0B-4205-A53E-5B5AB0F31E29}"/>
          </ac:spMkLst>
        </pc:spChg>
        <pc:spChg chg="del">
          <ac:chgData name="Alois Klotz" userId="0e7873f3-c968-46a8-ac9c-5d38456ab073" providerId="ADAL" clId="{4DAA6804-E6C1-4DB7-A045-AE3FFBB9D5E2}" dt="2022-10-10T16:20:02.909" v="609" actId="478"/>
          <ac:spMkLst>
            <pc:docMk/>
            <pc:sldMk cId="1020496257" sldId="267"/>
            <ac:spMk id="26" creationId="{0317B38A-EFAD-49C0-A231-67A421ACCFE5}"/>
          </ac:spMkLst>
        </pc:spChg>
        <pc:spChg chg="del">
          <ac:chgData name="Alois Klotz" userId="0e7873f3-c968-46a8-ac9c-5d38456ab073" providerId="ADAL" clId="{4DAA6804-E6C1-4DB7-A045-AE3FFBB9D5E2}" dt="2022-10-10T16:20:04.539" v="610" actId="478"/>
          <ac:spMkLst>
            <pc:docMk/>
            <pc:sldMk cId="1020496257" sldId="267"/>
            <ac:spMk id="27" creationId="{309330C9-6DD1-449A-80EA-1F4028318DB8}"/>
          </ac:spMkLst>
        </pc:spChg>
        <pc:picChg chg="del">
          <ac:chgData name="Alois Klotz" userId="0e7873f3-c968-46a8-ac9c-5d38456ab073" providerId="ADAL" clId="{4DAA6804-E6C1-4DB7-A045-AE3FFBB9D5E2}" dt="2022-10-10T16:20:00.300" v="607" actId="478"/>
          <ac:picMkLst>
            <pc:docMk/>
            <pc:sldMk cId="1020496257" sldId="267"/>
            <ac:picMk id="18" creationId="{EA94D002-7524-41F1-9EDA-A144345EB4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9C86ED-1C3D-4375-8457-C97DA3A4E1BF}" type="datetimeFigureOut">
              <a:rPr lang="de-AT" smtClean="0"/>
              <a:t>27.10.2022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2C8544-2D05-4C97-89C6-F165116E9DF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0326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B7267D-8D9D-4445-BD1C-37A06D4B87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E72731-9136-42C4-9C82-1070E62DD4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A672E59-94C1-4ED0-8EDE-AC8492CBB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75013-E543-47A0-8FC9-41690459609E}" type="datetime1">
              <a:rPr lang="de-AT" smtClean="0"/>
              <a:t>27.10.2022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91E042-A529-445E-B441-77CDCC013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Digitale Grundbildung - Scratch - Easy4me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F502C6D-F1C8-4066-9540-A28A5F0EC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7A8B-669F-4F99-B63C-534FC749BA2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43847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BF2554-F328-4A21-BF8C-7C0B782F4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0C8E507-6C69-44B3-AA59-5D4FF020D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76952C9-04A4-4D91-A3B2-3290503FC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CFF1-13BD-4FAA-8A46-E35267B5AAA2}" type="datetime1">
              <a:rPr lang="de-AT" smtClean="0"/>
              <a:t>27.10.2022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9898CBC-AA01-4EA1-B334-6F6DF52AE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Digitale Grundbildung - Scratch - Easy4me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E6173C-16FD-4CB1-A0F5-46EE60A84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7A8B-669F-4F99-B63C-534FC749BA2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65196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754481A-D8E4-4C09-8EE9-F3663A43D0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AD2B50C-AD39-47E6-96DE-D0BB4A56CB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F52D10-62F0-429E-BB3E-32C5F7551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CCC36-F35E-491B-9CC9-B6DE1CB876B6}" type="datetime1">
              <a:rPr lang="de-AT" smtClean="0"/>
              <a:t>27.10.2022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82A9BDF-4EA6-4BEB-961E-DE294A57A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Digitale Grundbildung - Scratch - Easy4me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C40D07C-7660-48A9-A081-328812248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7A8B-669F-4F99-B63C-534FC749BA2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90129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7FF6B4-503C-4A68-A39F-F4CC11FBD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64DED48-9435-48EF-8ACF-470EC7B3F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0C376D-F1E8-44C6-ABFF-8C3314889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DEB4A-68BB-4CA5-8B9E-EAC17A7FF91B}" type="datetime1">
              <a:rPr lang="de-AT" smtClean="0"/>
              <a:t>27.10.2022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ACDDB0F-B351-40EE-8A2E-2C3EE1769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Digitale Grundbildung - Scratch - Easy4me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21DB11-BFBA-4DDF-A65E-7CD8C3FD6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7A8B-669F-4F99-B63C-534FC749BA2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52932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DC3C8F-EE5A-4060-BF51-47A480558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6063DB8-579D-42BA-932B-C26A0AD334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CC18AEF-AE55-4AFF-A6DE-75AF4699B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384AF-202D-46C5-BEF9-4E7C998281AE}" type="datetime1">
              <a:rPr lang="de-AT" smtClean="0"/>
              <a:t>27.10.2022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578C7A9-5194-4DD5-8585-0F078E58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Digitale Grundbildung - Scratch - Easy4me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9A6CFB9-8172-4E13-B1C7-229B58D1B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7A8B-669F-4F99-B63C-534FC749BA2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88317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392CF0-FBBD-47DE-B11E-00F276737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ECC5BB-C338-4273-AC4B-78BE2FCBE9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CA020E5-4401-435D-8C79-7FED487957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D6AF022-FE23-408C-8012-C3A072D29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4D33-7046-4523-85DF-0706522237B7}" type="datetime1">
              <a:rPr lang="de-AT" smtClean="0"/>
              <a:t>27.10.2022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02DF52F-E25B-4839-BC63-175F074A2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Digitale Grundbildung - Scratch - Easy4me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BAF6495-14A6-466A-80B2-3C997C460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7A8B-669F-4F99-B63C-534FC749BA2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01636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F4604B-336B-421D-9360-8A2670121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A497EB2-AD67-4F6C-B7EA-32BC2DCD04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FFA4678-60FF-41A5-8AAB-BCE1C572DA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BBBE4B7-5F55-4CA2-A813-5410CD00D4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F4F812C-1887-41C4-9C67-D09EF37D89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B34E53D-1737-4A6B-94AB-D10AD08B2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EA189-6D94-40CF-B039-9DA28A8A5D1A}" type="datetime1">
              <a:rPr lang="de-AT" smtClean="0"/>
              <a:t>27.10.2022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C916DC9-63AE-444E-A63B-7C0899790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Digitale Grundbildung - Scratch - Easy4me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F1FDF91-C5A7-4AE2-8A6B-2A961E404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7A8B-669F-4F99-B63C-534FC749BA2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89412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76BA3A-00D8-499C-85BE-1E7747D42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C13B7ED-B122-4553-B7D8-21C74CAB9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E51DB-72DC-446E-88E9-ACEDFFE7714D}" type="datetime1">
              <a:rPr lang="de-AT" smtClean="0"/>
              <a:t>27.10.2022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506B482-24A4-43B6-9182-9927575D0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Digitale Grundbildung - Scratch - Easy4me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1FC33CD-BAB2-44FD-826C-8CA9FF2C4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7A8B-669F-4F99-B63C-534FC749BA2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8051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BEADE0A-5948-401C-8C89-2E7A4EA27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869D-31D4-4163-A94C-EFF9AF7FD536}" type="datetime1">
              <a:rPr lang="de-AT" smtClean="0"/>
              <a:t>27.10.2022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D334B2D-52A2-42E7-8791-90C1EC719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Digitale Grundbildung - Scratch - Easy4me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7D589F5-5C67-4310-9820-0D75328D3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7A8B-669F-4F99-B63C-534FC749BA2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48838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4620D3-7CD3-4AAB-B08D-4D13028A9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92E441-7218-40F3-B4EF-6930D9F6F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38FDDF7-7AD2-4310-81E3-DE169A3EA3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F987C29-CA89-4CCC-8322-F6E77CA2F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A4BA-ADF8-461E-9933-EEE0A0C0454D}" type="datetime1">
              <a:rPr lang="de-AT" smtClean="0"/>
              <a:t>27.10.2022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CF557B8-B9FE-46FA-B2E1-A478E7BAB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Digitale Grundbildung - Scratch - Easy4me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1620E7E-CEB8-4A72-B183-5A6F5EC17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7A8B-669F-4F99-B63C-534FC749BA2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2817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C98648-93F3-4525-B377-C2E7EFB76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EC935C-92CC-4FB4-B9E2-DBEE967554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3C33E31-70D2-4B73-8779-CF4A7FDEF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67DE529-A01E-4C60-BEB9-C1A0C4E16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8073D-9C2B-4D89-A94E-1851C16AF4E7}" type="datetime1">
              <a:rPr lang="de-AT" smtClean="0"/>
              <a:t>27.10.2022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BB859C7-DFC0-4468-8347-5F6CB6B28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Digitale Grundbildung - Scratch - Easy4me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21F598A-8064-40EB-86BE-38CAAC0EF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7A8B-669F-4F99-B63C-534FC749BA2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41094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3B097A9-AEDF-435A-B106-5FF72BDE4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7BEB3AB-B3E3-4BAD-8639-D828C7806A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FBDEBEA-2D9E-41FE-B722-B1FCA58D75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5D5CE-2D40-4DEB-A61B-3EB10D02BB6E}" type="datetime1">
              <a:rPr lang="de-AT" smtClean="0"/>
              <a:t>27.10.2022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29E9AC0-BB67-453A-9006-CE79D1B51A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39000" y="635940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/>
              <a:t>Digitale Grundbildung - Scratch - Easy4me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7888F9-C763-4EF8-9454-1C279D31D4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37A8B-669F-4F99-B63C-534FC749BA2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08840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>
            <a:extLst>
              <a:ext uri="{FF2B5EF4-FFF2-40B4-BE49-F238E27FC236}">
                <a16:creationId xmlns:a16="http://schemas.microsoft.com/office/drawing/2014/main" id="{DAE937FD-0BA0-463A-A360-972D7CE8F032}"/>
              </a:ext>
            </a:extLst>
          </p:cNvPr>
          <p:cNvSpPr/>
          <p:nvPr/>
        </p:nvSpPr>
        <p:spPr>
          <a:xfrm>
            <a:off x="643021" y="247916"/>
            <a:ext cx="2028248" cy="369332"/>
          </a:xfrm>
          <a:prstGeom prst="rect">
            <a:avLst/>
          </a:prstGeom>
          <a:ln w="31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de-D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Scratch – Aufgabe 2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4E4706E-5EDA-4455-B0FC-BCD5F32C6857}"/>
              </a:ext>
            </a:extLst>
          </p:cNvPr>
          <p:cNvSpPr/>
          <p:nvPr/>
        </p:nvSpPr>
        <p:spPr>
          <a:xfrm>
            <a:off x="643021" y="754914"/>
            <a:ext cx="915590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Ein Ballon soll ein Rechteck mit einer Seitenlänge von 100 Schritten abfliegen und Linien ziehen.</a:t>
            </a:r>
          </a:p>
          <a:p>
            <a:r>
              <a:rPr lang="de-D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Um das Programm zu vereinfachen, verwende eine Schleife!</a:t>
            </a:r>
          </a:p>
          <a:p>
            <a:endParaRPr lang="de-DE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de-DE" i="1" dirty="0"/>
              <a:t>Um Linien ziehen zu können, benötigen wir eine </a:t>
            </a:r>
            <a:r>
              <a:rPr lang="de-DE" b="1" i="1" dirty="0"/>
              <a:t>Werkzeug-Erweiterung</a:t>
            </a:r>
            <a:r>
              <a:rPr lang="de-DE" i="1" dirty="0"/>
              <a:t>!</a:t>
            </a:r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43553C0F-9261-42EA-AEF4-0B651DD26DF4}"/>
              </a:ext>
            </a:extLst>
          </p:cNvPr>
          <p:cNvGrpSpPr/>
          <p:nvPr/>
        </p:nvGrpSpPr>
        <p:grpSpPr>
          <a:xfrm>
            <a:off x="745899" y="2049057"/>
            <a:ext cx="7463929" cy="4808943"/>
            <a:chOff x="625759" y="1428333"/>
            <a:chExt cx="7463929" cy="4808943"/>
          </a:xfrm>
        </p:grpSpPr>
        <p:pic>
          <p:nvPicPr>
            <p:cNvPr id="11" name="Grafik 10">
              <a:extLst>
                <a:ext uri="{FF2B5EF4-FFF2-40B4-BE49-F238E27FC236}">
                  <a16:creationId xmlns:a16="http://schemas.microsoft.com/office/drawing/2014/main" id="{49930A30-14F1-4E13-B3AD-650A29D4911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25759" y="1882196"/>
              <a:ext cx="6506800" cy="4355080"/>
            </a:xfrm>
            <a:prstGeom prst="rect">
              <a:avLst/>
            </a:prstGeom>
          </p:spPr>
        </p:pic>
        <p:pic>
          <p:nvPicPr>
            <p:cNvPr id="12" name="Grafik 11">
              <a:extLst>
                <a:ext uri="{FF2B5EF4-FFF2-40B4-BE49-F238E27FC236}">
                  <a16:creationId xmlns:a16="http://schemas.microsoft.com/office/drawing/2014/main" id="{2C6D50BD-596A-45D1-9C0E-749AF274745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511819" y="1428333"/>
              <a:ext cx="5577869" cy="3627565"/>
            </a:xfrm>
            <a:prstGeom prst="rect">
              <a:avLst/>
            </a:prstGeom>
          </p:spPr>
        </p:pic>
        <p:cxnSp>
          <p:nvCxnSpPr>
            <p:cNvPr id="13" name="Gerade Verbindung mit Pfeil 12">
              <a:extLst>
                <a:ext uri="{FF2B5EF4-FFF2-40B4-BE49-F238E27FC236}">
                  <a16:creationId xmlns:a16="http://schemas.microsoft.com/office/drawing/2014/main" id="{34EBDA67-1B25-4B3F-B86C-E598E0049BD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61121" y="3056192"/>
              <a:ext cx="3310528" cy="281065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Sprechblase: oval 14">
            <a:extLst>
              <a:ext uri="{FF2B5EF4-FFF2-40B4-BE49-F238E27FC236}">
                <a16:creationId xmlns:a16="http://schemas.microsoft.com/office/drawing/2014/main" id="{8E688C95-4998-4BAE-9C55-68988E87E278}"/>
              </a:ext>
            </a:extLst>
          </p:cNvPr>
          <p:cNvSpPr/>
          <p:nvPr/>
        </p:nvSpPr>
        <p:spPr>
          <a:xfrm>
            <a:off x="8363089" y="5533121"/>
            <a:ext cx="2589688" cy="774236"/>
          </a:xfrm>
          <a:prstGeom prst="wedgeEllipseCallout">
            <a:avLst>
              <a:gd name="adj1" fmla="val -121601"/>
              <a:gd name="adj2" fmla="val 74533"/>
            </a:avLst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de-DE" dirty="0"/>
              <a:t>Hole die Figur Ballon!</a:t>
            </a:r>
            <a:endParaRPr lang="de-AT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13206359-E52B-4E6D-B8D8-CC9FDECE0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600533" y="6307357"/>
            <a:ext cx="4114800" cy="365125"/>
          </a:xfrm>
        </p:spPr>
        <p:txBody>
          <a:bodyPr/>
          <a:lstStyle/>
          <a:p>
            <a:r>
              <a:rPr lang="de-AT" dirty="0"/>
              <a:t>Digitale Grundbildung - Scratch - Easy4me</a:t>
            </a:r>
          </a:p>
        </p:txBody>
      </p:sp>
    </p:spTree>
    <p:extLst>
      <p:ext uri="{BB962C8B-B14F-4D97-AF65-F5344CB8AC3E}">
        <p14:creationId xmlns:p14="http://schemas.microsoft.com/office/powerpoint/2010/main" val="2193781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>
            <a:extLst>
              <a:ext uri="{FF2B5EF4-FFF2-40B4-BE49-F238E27FC236}">
                <a16:creationId xmlns:a16="http://schemas.microsoft.com/office/drawing/2014/main" id="{DAE937FD-0BA0-463A-A360-972D7CE8F032}"/>
              </a:ext>
            </a:extLst>
          </p:cNvPr>
          <p:cNvSpPr/>
          <p:nvPr/>
        </p:nvSpPr>
        <p:spPr>
          <a:xfrm>
            <a:off x="643021" y="247916"/>
            <a:ext cx="3097451" cy="369332"/>
          </a:xfrm>
          <a:prstGeom prst="rect">
            <a:avLst/>
          </a:prstGeom>
          <a:ln w="31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de-D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Scratch – Aufgabe 2 - Erklärung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1CA21CD1-1A4A-4E71-8152-9B0A02341F4E}"/>
              </a:ext>
            </a:extLst>
          </p:cNvPr>
          <p:cNvSpPr/>
          <p:nvPr/>
        </p:nvSpPr>
        <p:spPr>
          <a:xfrm>
            <a:off x="643021" y="707355"/>
            <a:ext cx="9155904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Ein Ballon soll ein Rechteck mit einer Seitenlänge von 100 Schritten abfliegen und Linien ziehen.</a:t>
            </a:r>
          </a:p>
          <a:p>
            <a:r>
              <a:rPr lang="de-D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Um das Programm zu vereinfachen, verwende eine Schleife!</a:t>
            </a:r>
          </a:p>
          <a:p>
            <a:endParaRPr lang="de-DE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endParaRPr lang="de-DE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de-D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Speichere das Programm mit dem Namen </a:t>
            </a:r>
            <a:r>
              <a:rPr lang="de-DE" b="1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Viereck</a:t>
            </a:r>
            <a:r>
              <a:rPr lang="de-D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!</a:t>
            </a:r>
          </a:p>
          <a:p>
            <a:endParaRPr lang="de-DE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endParaRPr lang="de-DE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9B01B52B-567F-4C4E-8CC0-0A7003709156}"/>
              </a:ext>
            </a:extLst>
          </p:cNvPr>
          <p:cNvGrpSpPr/>
          <p:nvPr/>
        </p:nvGrpSpPr>
        <p:grpSpPr>
          <a:xfrm>
            <a:off x="850901" y="2205122"/>
            <a:ext cx="7467764" cy="4175655"/>
            <a:chOff x="850901" y="2205122"/>
            <a:chExt cx="7467764" cy="4175655"/>
          </a:xfrm>
        </p:grpSpPr>
        <p:pic>
          <p:nvPicPr>
            <p:cNvPr id="18" name="Grafik 17">
              <a:extLst>
                <a:ext uri="{FF2B5EF4-FFF2-40B4-BE49-F238E27FC236}">
                  <a16:creationId xmlns:a16="http://schemas.microsoft.com/office/drawing/2014/main" id="{EA94D002-7524-41F1-9EDA-A144345EB4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0901" y="2205122"/>
              <a:ext cx="2232970" cy="4175655"/>
            </a:xfrm>
            <a:prstGeom prst="rect">
              <a:avLst/>
            </a:prstGeom>
          </p:spPr>
        </p:pic>
        <p:sp>
          <p:nvSpPr>
            <p:cNvPr id="25" name="Sprechblase: oval 24">
              <a:extLst>
                <a:ext uri="{FF2B5EF4-FFF2-40B4-BE49-F238E27FC236}">
                  <a16:creationId xmlns:a16="http://schemas.microsoft.com/office/drawing/2014/main" id="{8A0612FF-0B0B-4205-A53E-5B5AB0F31E29}"/>
                </a:ext>
              </a:extLst>
            </p:cNvPr>
            <p:cNvSpPr/>
            <p:nvPr/>
          </p:nvSpPr>
          <p:spPr>
            <a:xfrm>
              <a:off x="4183095" y="3216323"/>
              <a:ext cx="2075755" cy="774236"/>
            </a:xfrm>
            <a:prstGeom prst="wedgeEllipseCallout">
              <a:avLst>
                <a:gd name="adj1" fmla="val -125160"/>
                <a:gd name="adj2" fmla="val -12967"/>
              </a:avLst>
            </a:prstGeom>
            <a:noFill/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2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Setzt die Figur in das Zentrum</a:t>
              </a:r>
              <a:endParaRPr lang="de-AT" dirty="0"/>
            </a:p>
          </p:txBody>
        </p:sp>
        <p:sp>
          <p:nvSpPr>
            <p:cNvPr id="26" name="Sprechblase: oval 25">
              <a:extLst>
                <a:ext uri="{FF2B5EF4-FFF2-40B4-BE49-F238E27FC236}">
                  <a16:creationId xmlns:a16="http://schemas.microsoft.com/office/drawing/2014/main" id="{0317B38A-EFAD-49C0-A231-67A421ACCFE5}"/>
                </a:ext>
              </a:extLst>
            </p:cNvPr>
            <p:cNvSpPr/>
            <p:nvPr/>
          </p:nvSpPr>
          <p:spPr>
            <a:xfrm>
              <a:off x="3657045" y="2274790"/>
              <a:ext cx="2075755" cy="774236"/>
            </a:xfrm>
            <a:prstGeom prst="wedgeEllipseCallout">
              <a:avLst>
                <a:gd name="adj1" fmla="val -117174"/>
                <a:gd name="adj2" fmla="val 57069"/>
              </a:avLst>
            </a:prstGeom>
            <a:noFill/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2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dirty="0">
                  <a:solidFill>
                    <a:schemeClr val="accent2"/>
                  </a:solidFill>
                </a:rPr>
                <a:t>Löscht alle Linien</a:t>
              </a:r>
              <a:endParaRPr lang="de-AT" dirty="0">
                <a:solidFill>
                  <a:schemeClr val="accent2"/>
                </a:solidFill>
              </a:endParaRPr>
            </a:p>
          </p:txBody>
        </p:sp>
        <p:sp>
          <p:nvSpPr>
            <p:cNvPr id="27" name="Sprechblase: oval 26">
              <a:extLst>
                <a:ext uri="{FF2B5EF4-FFF2-40B4-BE49-F238E27FC236}">
                  <a16:creationId xmlns:a16="http://schemas.microsoft.com/office/drawing/2014/main" id="{309330C9-6DD1-449A-80EA-1F4028318DB8}"/>
                </a:ext>
              </a:extLst>
            </p:cNvPr>
            <p:cNvSpPr/>
            <p:nvPr/>
          </p:nvSpPr>
          <p:spPr>
            <a:xfrm>
              <a:off x="3560753" y="4263280"/>
              <a:ext cx="4757912" cy="923330"/>
            </a:xfrm>
            <a:prstGeom prst="wedgeEllipseCallout">
              <a:avLst>
                <a:gd name="adj1" fmla="val -82466"/>
                <a:gd name="adj2" fmla="val -85785"/>
              </a:avLst>
            </a:prstGeom>
            <a:noFill/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2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dirty="0">
                  <a:solidFill>
                    <a:schemeClr val="accent2"/>
                  </a:solidFill>
                </a:rPr>
                <a:t>Schleife </a:t>
              </a:r>
              <a:endParaRPr lang="de-DE" dirty="0"/>
            </a:p>
            <a:p>
              <a:pPr algn="ctr"/>
              <a:r>
                <a:rPr lang="de-DE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4 Kanten, daher </a:t>
              </a:r>
              <a:br>
                <a:rPr lang="de-DE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e-DE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4 Wiederholungen</a:t>
              </a:r>
              <a:endParaRPr lang="de-AT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" name="Sprechblase: oval 7">
              <a:extLst>
                <a:ext uri="{FF2B5EF4-FFF2-40B4-BE49-F238E27FC236}">
                  <a16:creationId xmlns:a16="http://schemas.microsoft.com/office/drawing/2014/main" id="{D9D5C19B-48F1-463C-BE02-5B08E5E8C7DC}"/>
                </a:ext>
              </a:extLst>
            </p:cNvPr>
            <p:cNvSpPr/>
            <p:nvPr/>
          </p:nvSpPr>
          <p:spPr>
            <a:xfrm>
              <a:off x="4133614" y="5376408"/>
              <a:ext cx="2985643" cy="852199"/>
            </a:xfrm>
            <a:prstGeom prst="wedgeEllipseCallout">
              <a:avLst>
                <a:gd name="adj1" fmla="val -106548"/>
                <a:gd name="adj2" fmla="val -88890"/>
              </a:avLst>
            </a:prstGeom>
            <a:noFill/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2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Wartezeit, damit man den Ballon die Linie zeichnen sieht</a:t>
              </a:r>
              <a:endParaRPr lang="de-AT" dirty="0"/>
            </a:p>
          </p:txBody>
        </p:sp>
      </p:grp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5A6EEBB1-D622-47ED-A753-DE4A37585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74626" y="6314787"/>
            <a:ext cx="4114800" cy="365125"/>
          </a:xfrm>
        </p:spPr>
        <p:txBody>
          <a:bodyPr/>
          <a:lstStyle/>
          <a:p>
            <a:r>
              <a:rPr lang="de-AT" dirty="0"/>
              <a:t>Digitale Grundbildung - Scratch - Easy4me</a:t>
            </a:r>
          </a:p>
        </p:txBody>
      </p:sp>
    </p:spTree>
    <p:extLst>
      <p:ext uri="{BB962C8B-B14F-4D97-AF65-F5344CB8AC3E}">
        <p14:creationId xmlns:p14="http://schemas.microsoft.com/office/powerpoint/2010/main" val="744917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>
            <a:extLst>
              <a:ext uri="{FF2B5EF4-FFF2-40B4-BE49-F238E27FC236}">
                <a16:creationId xmlns:a16="http://schemas.microsoft.com/office/drawing/2014/main" id="{DAE937FD-0BA0-463A-A360-972D7CE8F032}"/>
              </a:ext>
            </a:extLst>
          </p:cNvPr>
          <p:cNvSpPr/>
          <p:nvPr/>
        </p:nvSpPr>
        <p:spPr>
          <a:xfrm>
            <a:off x="643021" y="247916"/>
            <a:ext cx="2746842" cy="369332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de-D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Scratch – weitere Aufgaben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1CA21CD1-1A4A-4E71-8152-9B0A02341F4E}"/>
              </a:ext>
            </a:extLst>
          </p:cNvPr>
          <p:cNvSpPr/>
          <p:nvPr/>
        </p:nvSpPr>
        <p:spPr>
          <a:xfrm>
            <a:off x="643021" y="707355"/>
            <a:ext cx="10980442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Ändere das gespeicherte Programm mit dem Namen Viereck ab.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Ändere die Wiederholung auf 6 und den Winkel auf 60°.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Speichere das Programm mit dem Namen </a:t>
            </a:r>
            <a:r>
              <a:rPr lang="de-DE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Sechseck</a:t>
            </a: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Erstelle mindestens </a:t>
            </a:r>
            <a:r>
              <a:rPr lang="de-DE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drei weitere regelmäßige Vielecke </a:t>
            </a: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(Fünfeck, Zehneck, Zwölfeck…) und speichere diese unter </a:t>
            </a:r>
            <a:b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dem jeweiligen Namen.</a:t>
            </a:r>
            <a:b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de-D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de-DE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Beachte</a:t>
            </a:r>
            <a:r>
              <a:rPr lang="de-DE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Die Seitenlängen müssen gekürzt werden, sonst haben die Vielecke auf der Bühne nicht Platz.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F6FDFAF-68BC-4A0E-B734-9C31C2E12F25}"/>
              </a:ext>
            </a:extLst>
          </p:cNvPr>
          <p:cNvSpPr txBox="1"/>
          <p:nvPr/>
        </p:nvSpPr>
        <p:spPr>
          <a:xfrm>
            <a:off x="742208" y="3135086"/>
            <a:ext cx="8170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So berechnest du die </a:t>
            </a:r>
            <a:r>
              <a:rPr lang="de-DE" b="1" dirty="0"/>
              <a:t>Richtungsänderung</a:t>
            </a:r>
            <a:r>
              <a:rPr lang="de-DE" dirty="0"/>
              <a:t>,</a:t>
            </a:r>
            <a:r>
              <a:rPr lang="de-DE" b="1" dirty="0"/>
              <a:t> </a:t>
            </a:r>
            <a:r>
              <a:rPr lang="de-DE" dirty="0"/>
              <a:t>das ist der Winkel, z. B.  für das Sechseck:</a:t>
            </a:r>
            <a:endParaRPr lang="de-AT" dirty="0"/>
          </a:p>
        </p:txBody>
      </p: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BD16318C-AD36-42D9-B113-6F9256AEB5D2}"/>
              </a:ext>
            </a:extLst>
          </p:cNvPr>
          <p:cNvGrpSpPr/>
          <p:nvPr/>
        </p:nvGrpSpPr>
        <p:grpSpPr>
          <a:xfrm>
            <a:off x="1572185" y="3789195"/>
            <a:ext cx="1800000" cy="1646019"/>
            <a:chOff x="1572185" y="3789195"/>
            <a:chExt cx="1800000" cy="1646019"/>
          </a:xfrm>
        </p:grpSpPr>
        <p:pic>
          <p:nvPicPr>
            <p:cNvPr id="4" name="Grafik 3">
              <a:extLst>
                <a:ext uri="{FF2B5EF4-FFF2-40B4-BE49-F238E27FC236}">
                  <a16:creationId xmlns:a16="http://schemas.microsoft.com/office/drawing/2014/main" id="{B75B3F5A-463C-4769-B25F-2ED4DF44E2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21411706">
              <a:off x="1572185" y="3789195"/>
              <a:ext cx="1800000" cy="1619048"/>
            </a:xfrm>
            <a:prstGeom prst="rect">
              <a:avLst/>
            </a:prstGeom>
          </p:spPr>
        </p:pic>
        <p:sp>
          <p:nvSpPr>
            <p:cNvPr id="10" name="Bogen 9">
              <a:extLst>
                <a:ext uri="{FF2B5EF4-FFF2-40B4-BE49-F238E27FC236}">
                  <a16:creationId xmlns:a16="http://schemas.microsoft.com/office/drawing/2014/main" id="{66653BFE-AD48-46E7-845A-3383FF6A35CD}"/>
                </a:ext>
              </a:extLst>
            </p:cNvPr>
            <p:cNvSpPr/>
            <p:nvPr/>
          </p:nvSpPr>
          <p:spPr>
            <a:xfrm rot="10222400" flipH="1">
              <a:off x="2017754" y="4955894"/>
              <a:ext cx="429240" cy="479320"/>
            </a:xfrm>
            <a:prstGeom prst="arc">
              <a:avLst>
                <a:gd name="adj1" fmla="val 16200000"/>
                <a:gd name="adj2" fmla="val 31158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70597387-7DDF-4938-A12A-27864EF9AAA7}"/>
                </a:ext>
              </a:extLst>
            </p:cNvPr>
            <p:cNvSpPr txBox="1"/>
            <p:nvPr/>
          </p:nvSpPr>
          <p:spPr>
            <a:xfrm>
              <a:off x="2160755" y="5125186"/>
              <a:ext cx="80652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000" dirty="0">
                  <a:solidFill>
                    <a:srgbClr val="C00000"/>
                  </a:solidFill>
                </a:rPr>
                <a:t>60°</a:t>
              </a:r>
              <a:endParaRPr lang="de-AT" sz="10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2" name="Textfeld 11">
            <a:extLst>
              <a:ext uri="{FF2B5EF4-FFF2-40B4-BE49-F238E27FC236}">
                <a16:creationId xmlns:a16="http://schemas.microsoft.com/office/drawing/2014/main" id="{1A86F269-47A9-4E59-A2EB-E1932E5C64A5}"/>
              </a:ext>
            </a:extLst>
          </p:cNvPr>
          <p:cNvSpPr txBox="1"/>
          <p:nvPr/>
        </p:nvSpPr>
        <p:spPr>
          <a:xfrm>
            <a:off x="3693226" y="4061361"/>
            <a:ext cx="29628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360° dividiert durch die Anzahl der Kanten oder Ecken:</a:t>
            </a:r>
          </a:p>
          <a:p>
            <a:r>
              <a:rPr lang="de-DE" dirty="0"/>
              <a:t>360°/6 = 60°</a:t>
            </a:r>
            <a:endParaRPr lang="de-AT" dirty="0"/>
          </a:p>
        </p:txBody>
      </p: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C8F9494C-D1FF-4B44-9192-E929077091DC}"/>
              </a:ext>
            </a:extLst>
          </p:cNvPr>
          <p:cNvCxnSpPr>
            <a:cxnSpLocks/>
          </p:cNvCxnSpPr>
          <p:nvPr/>
        </p:nvCxnSpPr>
        <p:spPr>
          <a:xfrm>
            <a:off x="2125683" y="5165766"/>
            <a:ext cx="261257" cy="4512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7E64C625-8816-4C69-88C8-6C78F1259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767452" y="6344474"/>
            <a:ext cx="4114800" cy="365125"/>
          </a:xfrm>
        </p:spPr>
        <p:txBody>
          <a:bodyPr/>
          <a:lstStyle/>
          <a:p>
            <a:r>
              <a:rPr lang="de-AT" dirty="0"/>
              <a:t>Digitale Grundbildung - Scratch - Easy4me</a:t>
            </a:r>
          </a:p>
        </p:txBody>
      </p:sp>
    </p:spTree>
    <p:extLst>
      <p:ext uri="{BB962C8B-B14F-4D97-AF65-F5344CB8AC3E}">
        <p14:creationId xmlns:p14="http://schemas.microsoft.com/office/powerpoint/2010/main" val="1020496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>
            <a:extLst>
              <a:ext uri="{FF2B5EF4-FFF2-40B4-BE49-F238E27FC236}">
                <a16:creationId xmlns:a16="http://schemas.microsoft.com/office/drawing/2014/main" id="{DAE937FD-0BA0-463A-A360-972D7CE8F032}"/>
              </a:ext>
            </a:extLst>
          </p:cNvPr>
          <p:cNvSpPr/>
          <p:nvPr/>
        </p:nvSpPr>
        <p:spPr>
          <a:xfrm>
            <a:off x="643021" y="247916"/>
            <a:ext cx="2746842" cy="369332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de-D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Scratch – weitere Aufgaben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1CA21CD1-1A4A-4E71-8152-9B0A02341F4E}"/>
              </a:ext>
            </a:extLst>
          </p:cNvPr>
          <p:cNvSpPr/>
          <p:nvPr/>
        </p:nvSpPr>
        <p:spPr>
          <a:xfrm>
            <a:off x="643021" y="707355"/>
            <a:ext cx="8364413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Probiere aus, was das folgende Programm ausführt!</a:t>
            </a:r>
          </a:p>
          <a:p>
            <a:endParaRPr lang="de-DE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Wie oft wird das Programm in der Schleife ausgeführt? 	Antwort: _____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Welche Richtungsänderung ist hier eingestellt? 	Antwort: _____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Wie viele Ecken bzw. Kanten hat das erzeugte Vieleck? 	Antwort: _____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Welcher Form hat sich das Vieleck angenähert? 	Antwort: _____</a:t>
            </a:r>
            <a:br>
              <a:rPr lang="de-DE" i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de-DE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A8888CDF-D9ED-48DD-9435-8D9C3DF6A1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242" y="2826836"/>
            <a:ext cx="2114286" cy="3323809"/>
          </a:xfrm>
          <a:prstGeom prst="rect">
            <a:avLst/>
          </a:prstGeom>
        </p:spPr>
      </p:pic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DC57DF6-061D-48A4-B429-97CC5F13B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Digitale Grundbildung - Scratch - Easy4me</a:t>
            </a:r>
          </a:p>
        </p:txBody>
      </p:sp>
    </p:spTree>
    <p:extLst>
      <p:ext uri="{BB962C8B-B14F-4D97-AF65-F5344CB8AC3E}">
        <p14:creationId xmlns:p14="http://schemas.microsoft.com/office/powerpoint/2010/main" val="4099382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8DA949D244DDC4D8927FC2E7EFC5E85" ma:contentTypeVersion="14" ma:contentTypeDescription="Ein neues Dokument erstellen." ma:contentTypeScope="" ma:versionID="8e3e143c3245ab8381ea45e05aa0c39e">
  <xsd:schema xmlns:xsd="http://www.w3.org/2001/XMLSchema" xmlns:xs="http://www.w3.org/2001/XMLSchema" xmlns:p="http://schemas.microsoft.com/office/2006/metadata/properties" xmlns:ns3="90dcfa79-2d89-47ef-bc80-866a5b3e3183" xmlns:ns4="8baa7261-70d0-45ca-b925-0e0e2c0f4054" targetNamespace="http://schemas.microsoft.com/office/2006/metadata/properties" ma:root="true" ma:fieldsID="3979642bbeb03c472205213f8a11e0f5" ns3:_="" ns4:_="">
    <xsd:import namespace="90dcfa79-2d89-47ef-bc80-866a5b3e3183"/>
    <xsd:import namespace="8baa7261-70d0-45ca-b925-0e0e2c0f405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dcfa79-2d89-47ef-bc80-866a5b3e31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aa7261-70d0-45ca-b925-0e0e2c0f4054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Freigabehinweis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BA2BBB-4DDE-4CDF-9FA0-536DA8FB106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0503CB7-EC58-46E2-A9E2-F58C5A54D715}">
  <ds:schemaRefs>
    <ds:schemaRef ds:uri="8baa7261-70d0-45ca-b925-0e0e2c0f4054"/>
    <ds:schemaRef ds:uri="http://schemas.microsoft.com/office/2006/metadata/properties"/>
    <ds:schemaRef ds:uri="http://purl.org/dc/dcmitype/"/>
    <ds:schemaRef ds:uri="90dcfa79-2d89-47ef-bc80-866a5b3e3183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AEE605CD-275C-4523-9A05-604864F53E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0dcfa79-2d89-47ef-bc80-866a5b3e3183"/>
    <ds:schemaRef ds:uri="8baa7261-70d0-45ca-b925-0e0e2c0f405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314</Words>
  <Application>Microsoft Office PowerPoint</Application>
  <PresentationFormat>Breitbild</PresentationFormat>
  <Paragraphs>39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Easy4me</dc:creator>
  <cp:lastModifiedBy>Easy4me</cp:lastModifiedBy>
  <cp:revision>25</cp:revision>
  <dcterms:created xsi:type="dcterms:W3CDTF">2022-10-10T07:17:11Z</dcterms:created>
  <dcterms:modified xsi:type="dcterms:W3CDTF">2022-10-27T19:07:07Z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0x01010068DA949D244DDC4D8927FC2E7EFC5E85</vt:lpwstr>
  </property>
</Properties>
</file>