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4660"/>
  </p:normalViewPr>
  <p:slideViewPr>
    <p:cSldViewPr snapToGrid="0">
      <p:cViewPr varScale="1">
        <p:scale>
          <a:sx n="155" d="100"/>
          <a:sy n="155" d="100"/>
        </p:scale>
        <p:origin x="162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ois Klotz" userId="0e7873f3-c968-46a8-ac9c-5d38456ab073" providerId="ADAL" clId="{3BCCA7E9-E2E9-47EE-9D77-A84757DD0A81}"/>
    <pc:docChg chg="undo custSel modSld">
      <pc:chgData name="Alois Klotz" userId="0e7873f3-c968-46a8-ac9c-5d38456ab073" providerId="ADAL" clId="{3BCCA7E9-E2E9-47EE-9D77-A84757DD0A81}" dt="2024-12-08T18:33:01.842" v="33"/>
      <pc:docMkLst>
        <pc:docMk/>
      </pc:docMkLst>
      <pc:sldChg chg="addSp delSp modSp mod">
        <pc:chgData name="Alois Klotz" userId="0e7873f3-c968-46a8-ac9c-5d38456ab073" providerId="ADAL" clId="{3BCCA7E9-E2E9-47EE-9D77-A84757DD0A81}" dt="2024-12-07T21:44:24.110" v="23" actId="478"/>
        <pc:sldMkLst>
          <pc:docMk/>
          <pc:sldMk cId="3603927074" sldId="267"/>
        </pc:sldMkLst>
        <pc:spChg chg="mod">
          <ac:chgData name="Alois Klotz" userId="0e7873f3-c968-46a8-ac9c-5d38456ab073" providerId="ADAL" clId="{3BCCA7E9-E2E9-47EE-9D77-A84757DD0A81}" dt="2024-12-07T21:44:11.196" v="21" actId="14100"/>
          <ac:spMkLst>
            <pc:docMk/>
            <pc:sldMk cId="3603927074" sldId="267"/>
            <ac:spMk id="2" creationId="{95A5636D-F940-47E1-9897-54C2C89888CC}"/>
          </ac:spMkLst>
        </pc:spChg>
        <pc:spChg chg="add del mod">
          <ac:chgData name="Alois Klotz" userId="0e7873f3-c968-46a8-ac9c-5d38456ab073" providerId="ADAL" clId="{3BCCA7E9-E2E9-47EE-9D77-A84757DD0A81}" dt="2024-12-07T21:44:24.110" v="23" actId="478"/>
          <ac:spMkLst>
            <pc:docMk/>
            <pc:sldMk cId="3603927074" sldId="267"/>
            <ac:spMk id="16" creationId="{C9C1EA12-6C68-468C-898C-5F9BBAE4A6C6}"/>
          </ac:spMkLst>
        </pc:spChg>
        <pc:picChg chg="add del">
          <ac:chgData name="Alois Klotz" userId="0e7873f3-c968-46a8-ac9c-5d38456ab073" providerId="ADAL" clId="{3BCCA7E9-E2E9-47EE-9D77-A84757DD0A81}" dt="2024-12-07T21:44:24.110" v="23" actId="478"/>
          <ac:picMkLst>
            <pc:docMk/>
            <pc:sldMk cId="3603927074" sldId="267"/>
            <ac:picMk id="14" creationId="{D3A14E52-46C3-4FB2-8AFB-382EAEB11271}"/>
          </ac:picMkLst>
        </pc:picChg>
      </pc:sldChg>
      <pc:sldChg chg="addSp delSp modSp mod">
        <pc:chgData name="Alois Klotz" userId="0e7873f3-c968-46a8-ac9c-5d38456ab073" providerId="ADAL" clId="{3BCCA7E9-E2E9-47EE-9D77-A84757DD0A81}" dt="2024-12-07T21:44:28.408" v="24" actId="478"/>
        <pc:sldMkLst>
          <pc:docMk/>
          <pc:sldMk cId="3391084195" sldId="268"/>
        </pc:sldMkLst>
        <pc:spChg chg="mod">
          <ac:chgData name="Alois Klotz" userId="0e7873f3-c968-46a8-ac9c-5d38456ab073" providerId="ADAL" clId="{3BCCA7E9-E2E9-47EE-9D77-A84757DD0A81}" dt="2024-12-07T21:43:53.421" v="15" actId="21"/>
          <ac:spMkLst>
            <pc:docMk/>
            <pc:sldMk cId="3391084195" sldId="268"/>
            <ac:spMk id="2" creationId="{C32D9E48-07DB-4FBB-B78D-DF22B18CA5AE}"/>
          </ac:spMkLst>
        </pc:spChg>
        <pc:spChg chg="add mod">
          <ac:chgData name="Alois Klotz" userId="0e7873f3-c968-46a8-ac9c-5d38456ab073" providerId="ADAL" clId="{3BCCA7E9-E2E9-47EE-9D77-A84757DD0A81}" dt="2024-12-07T21:44:28.408" v="24" actId="478"/>
          <ac:spMkLst>
            <pc:docMk/>
            <pc:sldMk cId="3391084195" sldId="268"/>
            <ac:spMk id="17" creationId="{3CDAB7F6-347B-4605-B53C-225E4827BA7B}"/>
          </ac:spMkLst>
        </pc:spChg>
        <pc:picChg chg="del">
          <ac:chgData name="Alois Klotz" userId="0e7873f3-c968-46a8-ac9c-5d38456ab073" providerId="ADAL" clId="{3BCCA7E9-E2E9-47EE-9D77-A84757DD0A81}" dt="2024-12-07T21:44:28.408" v="24" actId="478"/>
          <ac:picMkLst>
            <pc:docMk/>
            <pc:sldMk cId="3391084195" sldId="268"/>
            <ac:picMk id="14" creationId="{7D91CF6B-DB72-423E-A6C2-C07B85EB9AFE}"/>
          </ac:picMkLst>
        </pc:picChg>
      </pc:sldChg>
      <pc:sldChg chg="addSp delSp modSp mod">
        <pc:chgData name="Alois Klotz" userId="0e7873f3-c968-46a8-ac9c-5d38456ab073" providerId="ADAL" clId="{3BCCA7E9-E2E9-47EE-9D77-A84757DD0A81}" dt="2024-12-07T21:44:30.636" v="25" actId="478"/>
        <pc:sldMkLst>
          <pc:docMk/>
          <pc:sldMk cId="1163925206" sldId="269"/>
        </pc:sldMkLst>
        <pc:spChg chg="add mod">
          <ac:chgData name="Alois Klotz" userId="0e7873f3-c968-46a8-ac9c-5d38456ab073" providerId="ADAL" clId="{3BCCA7E9-E2E9-47EE-9D77-A84757DD0A81}" dt="2024-12-07T21:44:30.636" v="25" actId="478"/>
          <ac:spMkLst>
            <pc:docMk/>
            <pc:sldMk cId="1163925206" sldId="269"/>
            <ac:spMk id="12" creationId="{F8D0A38B-F673-4F1D-8022-A942F0D57622}"/>
          </ac:spMkLst>
        </pc:spChg>
        <pc:picChg chg="del">
          <ac:chgData name="Alois Klotz" userId="0e7873f3-c968-46a8-ac9c-5d38456ab073" providerId="ADAL" clId="{3BCCA7E9-E2E9-47EE-9D77-A84757DD0A81}" dt="2024-12-07T21:44:30.636" v="25" actId="478"/>
          <ac:picMkLst>
            <pc:docMk/>
            <pc:sldMk cId="1163925206" sldId="269"/>
            <ac:picMk id="10" creationId="{C6D03D48-A7A6-443F-B681-2CD449D3A9DE}"/>
          </ac:picMkLst>
        </pc:picChg>
      </pc:sldChg>
      <pc:sldChg chg="addSp delSp modSp mod">
        <pc:chgData name="Alois Klotz" userId="0e7873f3-c968-46a8-ac9c-5d38456ab073" providerId="ADAL" clId="{3BCCA7E9-E2E9-47EE-9D77-A84757DD0A81}" dt="2024-12-07T21:44:33.117" v="26" actId="478"/>
        <pc:sldMkLst>
          <pc:docMk/>
          <pc:sldMk cId="928447338" sldId="270"/>
        </pc:sldMkLst>
        <pc:spChg chg="add mod">
          <ac:chgData name="Alois Klotz" userId="0e7873f3-c968-46a8-ac9c-5d38456ab073" providerId="ADAL" clId="{3BCCA7E9-E2E9-47EE-9D77-A84757DD0A81}" dt="2024-12-07T21:44:33.117" v="26" actId="478"/>
          <ac:spMkLst>
            <pc:docMk/>
            <pc:sldMk cId="928447338" sldId="270"/>
            <ac:spMk id="13" creationId="{95F643BA-5F3D-4E73-BC6C-FEE29F0E2375}"/>
          </ac:spMkLst>
        </pc:spChg>
        <pc:picChg chg="del">
          <ac:chgData name="Alois Klotz" userId="0e7873f3-c968-46a8-ac9c-5d38456ab073" providerId="ADAL" clId="{3BCCA7E9-E2E9-47EE-9D77-A84757DD0A81}" dt="2024-12-07T21:44:33.117" v="26" actId="478"/>
          <ac:picMkLst>
            <pc:docMk/>
            <pc:sldMk cId="928447338" sldId="270"/>
            <ac:picMk id="10" creationId="{FE1B8D6D-B2F2-4CEF-9B77-C994A10B5DCB}"/>
          </ac:picMkLst>
        </pc:picChg>
      </pc:sldChg>
      <pc:sldChg chg="addSp delSp modSp mod">
        <pc:chgData name="Alois Klotz" userId="0e7873f3-c968-46a8-ac9c-5d38456ab073" providerId="ADAL" clId="{3BCCA7E9-E2E9-47EE-9D77-A84757DD0A81}" dt="2024-12-07T21:44:35.039" v="27" actId="478"/>
        <pc:sldMkLst>
          <pc:docMk/>
          <pc:sldMk cId="1366768618" sldId="271"/>
        </pc:sldMkLst>
        <pc:spChg chg="add mod">
          <ac:chgData name="Alois Klotz" userId="0e7873f3-c968-46a8-ac9c-5d38456ab073" providerId="ADAL" clId="{3BCCA7E9-E2E9-47EE-9D77-A84757DD0A81}" dt="2024-12-07T21:44:35.039" v="27" actId="478"/>
          <ac:spMkLst>
            <pc:docMk/>
            <pc:sldMk cId="1366768618" sldId="271"/>
            <ac:spMk id="12" creationId="{7A555ED1-A051-48F2-8532-7B948C9D5B4B}"/>
          </ac:spMkLst>
        </pc:spChg>
        <pc:picChg chg="del">
          <ac:chgData name="Alois Klotz" userId="0e7873f3-c968-46a8-ac9c-5d38456ab073" providerId="ADAL" clId="{3BCCA7E9-E2E9-47EE-9D77-A84757DD0A81}" dt="2024-12-07T21:44:35.039" v="27" actId="478"/>
          <ac:picMkLst>
            <pc:docMk/>
            <pc:sldMk cId="1366768618" sldId="271"/>
            <ac:picMk id="10" creationId="{7678EB62-74BD-435A-9AC3-FC9254D3AAB2}"/>
          </ac:picMkLst>
        </pc:picChg>
      </pc:sldChg>
      <pc:sldChg chg="addSp delSp modSp mod">
        <pc:chgData name="Alois Klotz" userId="0e7873f3-c968-46a8-ac9c-5d38456ab073" providerId="ADAL" clId="{3BCCA7E9-E2E9-47EE-9D77-A84757DD0A81}" dt="2024-12-08T18:33:01.842" v="33"/>
        <pc:sldMkLst>
          <pc:docMk/>
          <pc:sldMk cId="2197978978" sldId="272"/>
        </pc:sldMkLst>
        <pc:spChg chg="mod">
          <ac:chgData name="Alois Klotz" userId="0e7873f3-c968-46a8-ac9c-5d38456ab073" providerId="ADAL" clId="{3BCCA7E9-E2E9-47EE-9D77-A84757DD0A81}" dt="2024-12-08T18:33:01.842" v="33"/>
          <ac:spMkLst>
            <pc:docMk/>
            <pc:sldMk cId="2197978978" sldId="272"/>
            <ac:spMk id="2" creationId="{3C61F23B-12D8-45B8-A328-89D189C7E705}"/>
          </ac:spMkLst>
        </pc:spChg>
        <pc:spChg chg="add mod">
          <ac:chgData name="Alois Klotz" userId="0e7873f3-c968-46a8-ac9c-5d38456ab073" providerId="ADAL" clId="{3BCCA7E9-E2E9-47EE-9D77-A84757DD0A81}" dt="2024-12-07T21:44:37.260" v="28" actId="478"/>
          <ac:spMkLst>
            <pc:docMk/>
            <pc:sldMk cId="2197978978" sldId="272"/>
            <ac:spMk id="12" creationId="{FBDFF70D-C284-4F03-9FF2-D09F25D75171}"/>
          </ac:spMkLst>
        </pc:spChg>
        <pc:picChg chg="del">
          <ac:chgData name="Alois Klotz" userId="0e7873f3-c968-46a8-ac9c-5d38456ab073" providerId="ADAL" clId="{3BCCA7E9-E2E9-47EE-9D77-A84757DD0A81}" dt="2024-12-07T21:44:37.260" v="28" actId="478"/>
          <ac:picMkLst>
            <pc:docMk/>
            <pc:sldMk cId="2197978978" sldId="272"/>
            <ac:picMk id="10" creationId="{4998B0E2-47FE-4106-8E52-F10E8EC1B854}"/>
          </ac:picMkLst>
        </pc:picChg>
      </pc:sldChg>
      <pc:sldChg chg="addSp delSp modSp mod">
        <pc:chgData name="Alois Klotz" userId="0e7873f3-c968-46a8-ac9c-5d38456ab073" providerId="ADAL" clId="{3BCCA7E9-E2E9-47EE-9D77-A84757DD0A81}" dt="2024-12-07T21:44:39.561" v="29" actId="478"/>
        <pc:sldMkLst>
          <pc:docMk/>
          <pc:sldMk cId="499483660" sldId="273"/>
        </pc:sldMkLst>
        <pc:spChg chg="add mod">
          <ac:chgData name="Alois Klotz" userId="0e7873f3-c968-46a8-ac9c-5d38456ab073" providerId="ADAL" clId="{3BCCA7E9-E2E9-47EE-9D77-A84757DD0A81}" dt="2024-12-07T21:44:39.561" v="29" actId="478"/>
          <ac:spMkLst>
            <pc:docMk/>
            <pc:sldMk cId="499483660" sldId="273"/>
            <ac:spMk id="26" creationId="{9433C24F-B399-4600-9C1B-BF9738EB80F0}"/>
          </ac:spMkLst>
        </pc:spChg>
        <pc:picChg chg="del">
          <ac:chgData name="Alois Klotz" userId="0e7873f3-c968-46a8-ac9c-5d38456ab073" providerId="ADAL" clId="{3BCCA7E9-E2E9-47EE-9D77-A84757DD0A81}" dt="2024-12-07T21:44:39.561" v="29" actId="478"/>
          <ac:picMkLst>
            <pc:docMk/>
            <pc:sldMk cId="499483660" sldId="273"/>
            <ac:picMk id="14" creationId="{0E1F31FA-5615-465E-A078-A6D865DA1BFD}"/>
          </ac:picMkLst>
        </pc:picChg>
      </pc:sldChg>
      <pc:sldChg chg="addSp delSp modSp mod">
        <pc:chgData name="Alois Klotz" userId="0e7873f3-c968-46a8-ac9c-5d38456ab073" providerId="ADAL" clId="{3BCCA7E9-E2E9-47EE-9D77-A84757DD0A81}" dt="2024-12-07T21:44:41.288" v="30" actId="478"/>
        <pc:sldMkLst>
          <pc:docMk/>
          <pc:sldMk cId="536765873" sldId="274"/>
        </pc:sldMkLst>
        <pc:spChg chg="add mod">
          <ac:chgData name="Alois Klotz" userId="0e7873f3-c968-46a8-ac9c-5d38456ab073" providerId="ADAL" clId="{3BCCA7E9-E2E9-47EE-9D77-A84757DD0A81}" dt="2024-12-07T21:44:41.288" v="30" actId="478"/>
          <ac:spMkLst>
            <pc:docMk/>
            <pc:sldMk cId="536765873" sldId="274"/>
            <ac:spMk id="12" creationId="{E5FEB898-CBEE-4099-9357-CAFF0350E08B}"/>
          </ac:spMkLst>
        </pc:spChg>
        <pc:picChg chg="del">
          <ac:chgData name="Alois Klotz" userId="0e7873f3-c968-46a8-ac9c-5d38456ab073" providerId="ADAL" clId="{3BCCA7E9-E2E9-47EE-9D77-A84757DD0A81}" dt="2024-12-07T21:44:41.288" v="30" actId="478"/>
          <ac:picMkLst>
            <pc:docMk/>
            <pc:sldMk cId="536765873" sldId="274"/>
            <ac:picMk id="10" creationId="{1D1D80C0-D946-4F7F-937F-962CDEF5B136}"/>
          </ac:picMkLst>
        </pc:picChg>
      </pc:sldChg>
      <pc:sldChg chg="addSp delSp modSp mod">
        <pc:chgData name="Alois Klotz" userId="0e7873f3-c968-46a8-ac9c-5d38456ab073" providerId="ADAL" clId="{3BCCA7E9-E2E9-47EE-9D77-A84757DD0A81}" dt="2024-12-07T21:44:43.146" v="31" actId="478"/>
        <pc:sldMkLst>
          <pc:docMk/>
          <pc:sldMk cId="1185900988" sldId="275"/>
        </pc:sldMkLst>
        <pc:spChg chg="add mod">
          <ac:chgData name="Alois Klotz" userId="0e7873f3-c968-46a8-ac9c-5d38456ab073" providerId="ADAL" clId="{3BCCA7E9-E2E9-47EE-9D77-A84757DD0A81}" dt="2024-12-07T21:44:43.146" v="31" actId="478"/>
          <ac:spMkLst>
            <pc:docMk/>
            <pc:sldMk cId="1185900988" sldId="275"/>
            <ac:spMk id="12" creationId="{B8AF0C32-0C4A-4ADE-B37B-8839FC81AE55}"/>
          </ac:spMkLst>
        </pc:spChg>
        <pc:picChg chg="del">
          <ac:chgData name="Alois Klotz" userId="0e7873f3-c968-46a8-ac9c-5d38456ab073" providerId="ADAL" clId="{3BCCA7E9-E2E9-47EE-9D77-A84757DD0A81}" dt="2024-12-07T21:44:43.146" v="31" actId="478"/>
          <ac:picMkLst>
            <pc:docMk/>
            <pc:sldMk cId="1185900988" sldId="275"/>
            <ac:picMk id="10" creationId="{2864BCE4-2DAF-4A6A-AE20-C7FC10AB3A0C}"/>
          </ac:picMkLst>
        </pc:picChg>
      </pc:sldChg>
      <pc:sldChg chg="addSp delSp modSp mod">
        <pc:chgData name="Alois Klotz" userId="0e7873f3-c968-46a8-ac9c-5d38456ab073" providerId="ADAL" clId="{3BCCA7E9-E2E9-47EE-9D77-A84757DD0A81}" dt="2024-12-07T21:44:45.942" v="32" actId="478"/>
        <pc:sldMkLst>
          <pc:docMk/>
          <pc:sldMk cId="3461227375" sldId="276"/>
        </pc:sldMkLst>
        <pc:spChg chg="add mod">
          <ac:chgData name="Alois Klotz" userId="0e7873f3-c968-46a8-ac9c-5d38456ab073" providerId="ADAL" clId="{3BCCA7E9-E2E9-47EE-9D77-A84757DD0A81}" dt="2024-12-07T21:44:45.942" v="32" actId="478"/>
          <ac:spMkLst>
            <pc:docMk/>
            <pc:sldMk cId="3461227375" sldId="276"/>
            <ac:spMk id="12" creationId="{5E78187F-4D88-4755-AF34-821B60571804}"/>
          </ac:spMkLst>
        </pc:spChg>
        <pc:picChg chg="del">
          <ac:chgData name="Alois Klotz" userId="0e7873f3-c968-46a8-ac9c-5d38456ab073" providerId="ADAL" clId="{3BCCA7E9-E2E9-47EE-9D77-A84757DD0A81}" dt="2024-12-07T21:44:45.942" v="32" actId="478"/>
          <ac:picMkLst>
            <pc:docMk/>
            <pc:sldMk cId="3461227375" sldId="276"/>
            <ac:picMk id="10" creationId="{A6BD3A27-1176-4FC3-BF42-4D8965AD701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A274B-E0F3-45A0-91BE-474F52F99F37}" type="datetimeFigureOut">
              <a:rPr lang="de-AT" smtClean="0"/>
              <a:t>08.12.2024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3F8BD-BB04-43F9-8DA0-89E8763ACA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4571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457F0-0E3F-49BA-879D-3682DD4FA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73" y="365125"/>
            <a:ext cx="11572103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5FB09C9-EF2E-4178-A0D4-0F9CE6C4A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E1D56A7-1D0B-4AED-BA97-D6EBEC3360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774" y="1857632"/>
            <a:ext cx="5585254" cy="3573164"/>
          </a:xfrm>
        </p:spPr>
        <p:txBody>
          <a:bodyPr/>
          <a:lstStyle/>
          <a:p>
            <a:endParaRPr lang="de-AT"/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860C5892-54CF-4733-BA67-9CFDCAE564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857631"/>
            <a:ext cx="5883875" cy="3573164"/>
          </a:xfrm>
        </p:spPr>
        <p:txBody>
          <a:bodyPr/>
          <a:lstStyle/>
          <a:p>
            <a:endParaRPr lang="de-AT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1E9FA268-F72E-47A9-A1AA-ADC00A3B3F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8" y="5529263"/>
            <a:ext cx="11571287" cy="51276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76039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97F80B-01D7-4A3E-859D-5BD1AD743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40124F-1306-44C1-B7C3-D38F4AFFA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901F826-6028-4F01-A829-80679854F1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6845249-9316-4D06-B77F-EDC8B6C0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9E45-E6D7-4163-9271-6E4E135FFE4D}" type="datetime1">
              <a:rPr lang="de-AT" smtClean="0"/>
              <a:t>08.12.2024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D13EE16-9398-4D7D-A5B9-F309B7BC3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957B733-E271-4D20-8BB2-73F741BD4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E1B0-EED1-417A-8BE6-D0BB449C76C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85767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A685E2-CABA-4419-A72A-4CA381220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5A6EC4D-A793-439C-B4E8-4BDAF14DB9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42D83C3-5AA8-4DDC-8356-B0FFDC452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866ACBB-CB92-4630-AC70-B7F05F742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4A6E-26D8-4788-86CB-B216C6C7CE22}" type="datetime1">
              <a:rPr lang="de-AT" smtClean="0"/>
              <a:t>08.12.2024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3458E38-3923-4FA2-9944-C22AA5ED5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107F7E-C92D-4634-A8A8-FB4B99277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E1B0-EED1-417A-8BE6-D0BB449C76C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3230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68A6A6-6920-4AF0-862E-44CCE20D4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DE4ADE1-9C86-45D8-9C45-037E6EBAD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67B5D7-FC6B-42A3-A42E-A6959F6A3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5259-8DAA-43FF-977E-CFE26DD1E5EF}" type="datetime1">
              <a:rPr lang="de-AT" smtClean="0"/>
              <a:t>08.12.2024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C137E5-D20D-443B-AA31-2991B6384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FF78FC-DBE3-4335-A6F0-97903E773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E1B0-EED1-417A-8BE6-D0BB449C76C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84424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9849D42-9845-420D-B6AD-9C1FDFD7F7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ED67A79-BDF3-425D-A044-1A47549C0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F22C8D-B34F-4C1B-A635-FB746A062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EAC8-1266-40F0-B8D2-6AF6A3B70996}" type="datetime1">
              <a:rPr lang="de-AT" smtClean="0"/>
              <a:t>08.12.2024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FBEBF9-F609-437D-ABDC-79FFDF381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D7D7CB-4FAD-4B67-B690-D4468E454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E1B0-EED1-417A-8BE6-D0BB449C76C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96198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ff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A87D2E-3394-4CFB-B09D-25AF01DE5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9ACC241-5555-4300-B039-0969D74C6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D0D3-C271-48A2-8FA7-76EBB55D1F4F}" type="datetime1">
              <a:rPr lang="de-AT" smtClean="0"/>
              <a:t>08.12.2024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42F7F6-4F7A-4A0C-A996-82994C52F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de-AT" dirty="0"/>
              <a:t>Easy4me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B70AF8D-065A-4BCF-8F23-23392FACA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E1B0-EED1-417A-8BE6-D0BB449C76CD}" type="slidenum">
              <a:rPr lang="de-AT" smtClean="0"/>
              <a:t>‹Nr.›</a:t>
            </a:fld>
            <a:endParaRPr lang="de-AT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25E0742-1848-40B8-AE30-9D00594ECE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95488"/>
            <a:ext cx="5865341" cy="37560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5DA5432-A9E3-433D-AFC9-60730FADBC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17492" y="1995488"/>
            <a:ext cx="4236308" cy="3756025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0452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228839-3CAA-4D31-941B-9E577104B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2932E00-1553-4667-85D9-06C046B1DE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948846-CDFE-4075-B133-8B09B9A0E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52FD9-4681-4C5E-838E-430FEA467AD3}" type="datetime1">
              <a:rPr lang="de-AT" smtClean="0"/>
              <a:t>08.12.2024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755E14-6B0B-4C57-B235-D9CD1464D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574609-1BD5-41FD-99A0-B517CFAAA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E1B0-EED1-417A-8BE6-D0BB449C76C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82210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522BF1-AC95-4C1A-A7B9-D05F31079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87537E-1933-452F-A496-C7F9FED96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4D93DD-DD4F-4D79-8916-99935615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9BB4-79CB-4BC7-A4ED-B700B567C883}" type="datetime1">
              <a:rPr lang="de-AT" smtClean="0"/>
              <a:t>08.12.2024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7382AB-7AB3-4388-A1DF-B3E408BD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032B03-197E-4F8A-B85D-0D42CAF97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E1B0-EED1-417A-8BE6-D0BB449C76C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4272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7494FB-903D-4D4B-AAEF-D9C7A7E61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2F7746D-4C21-46B5-B6D6-662A8F01F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58252A-83F6-420C-998F-092A59B50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8809-859A-4C6B-9EE5-8D8F2F04FF40}" type="datetime1">
              <a:rPr lang="de-AT" smtClean="0"/>
              <a:t>08.12.2024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17CDD3-65B3-430E-8489-1A7DFD83B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7ED3D5-9D62-4657-AB08-4AD844AB4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E1B0-EED1-417A-8BE6-D0BB449C76C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44832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1DE126-5418-4CA4-9C12-5CEB80F31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6B19BF-EA96-42F4-A383-06204F508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75675C7-276E-4AF5-A116-7DCF82C44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1C011E7-7BD1-49D0-93D9-A155D786E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3AA6-F74C-4F40-8383-63E3EB66DB56}" type="datetime1">
              <a:rPr lang="de-AT" smtClean="0"/>
              <a:t>08.12.2024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8017AFA-CF43-49A7-ACD5-7FBDD33F3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64FCACC-8644-4A54-BEEC-99D5EA32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E1B0-EED1-417A-8BE6-D0BB449C76C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2771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511988-818E-46BF-B1B3-5191E0347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E82382D-F188-421D-9CAC-A3C5E7BB5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01EBC09-6508-4C4E-A948-B0789AB56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8D26CD1-A505-4C2B-B3EE-C07B11EE4C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EDD85DF-9B4D-4644-9046-427E5E23C9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BDCF3C3-5D6E-40C1-9A78-467F168A6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4FF70-3C55-4A45-B338-E99F90294E71}" type="datetime1">
              <a:rPr lang="de-AT" smtClean="0"/>
              <a:t>08.12.2024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3845EFA-060A-42F3-B876-4260EC701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D760310-F901-4FAC-9AF6-0A19C5E57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E1B0-EED1-417A-8BE6-D0BB449C76C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83178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457F0-0E3F-49BA-879D-3682DD4F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B855D74-71BF-41FA-A2EF-3BE13D615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37C8-2DC7-4831-86C2-941C69B16618}" type="datetime1">
              <a:rPr lang="de-AT" smtClean="0"/>
              <a:t>08.12.2024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5FB09C9-EF2E-4178-A0D4-0F9CE6C4A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D41357-5623-46AB-A78A-298E721C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E1B0-EED1-417A-8BE6-D0BB449C76C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74665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7F891D0-2D8F-4370-857A-0D7E71007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8D882-1BA5-4F9D-AC5F-14D8640EF7DD}" type="datetime1">
              <a:rPr lang="de-AT" smtClean="0"/>
              <a:t>08.12.2024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4EEC1F2-AAFD-4173-9A96-E4923FB6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3909D47-31FD-4BD2-83C9-89BBDA8AA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E1B0-EED1-417A-8BE6-D0BB449C76C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63902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AE7160B-F2C7-479E-8FB0-782E36418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3159E5-2DDB-4B95-8788-BCDF8E00C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3458E5-4D63-4D9A-9D70-80E239FEA4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1D0D3-C271-48A2-8FA7-76EBB55D1F4F}" type="datetime1">
              <a:rPr lang="de-AT" smtClean="0"/>
              <a:t>08.12.2024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B7794C-3EA2-422A-9F8D-6B6E9C0AB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dirty="0"/>
              <a:t>Easy4me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244517-67F8-4B21-918F-83198D542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DE1B0-EED1-417A-8BE6-D0BB449C76C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52003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oart.fotor.com/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oart.fotor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09CF9-D68F-48BC-AEC4-5C1EFE044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882388"/>
          </a:xfrm>
        </p:spPr>
        <p:txBody>
          <a:bodyPr>
            <a:normAutofit/>
          </a:bodyPr>
          <a:lstStyle/>
          <a:p>
            <a:r>
              <a:rPr lang="de-AT" dirty="0"/>
              <a:t>Bilder mit Kunsteffekten durch KI verändern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6EA687A-72D4-4045-94E0-9452D645B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99259"/>
          </a:xfrm>
        </p:spPr>
        <p:txBody>
          <a:bodyPr/>
          <a:lstStyle/>
          <a:p>
            <a:r>
              <a:rPr lang="de-AT" dirty="0"/>
              <a:t>Name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A51EE8F-C845-4733-B3E8-2EF6EC0D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z="800" dirty="0"/>
              <a:t>Easy4me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3624DA25-BB95-4E0D-8284-0E1DA30352DD}"/>
              </a:ext>
            </a:extLst>
          </p:cNvPr>
          <p:cNvSpPr txBox="1">
            <a:spLocks/>
          </p:cNvSpPr>
          <p:nvPr/>
        </p:nvSpPr>
        <p:spPr>
          <a:xfrm>
            <a:off x="1085335" y="4798584"/>
            <a:ext cx="9634151" cy="761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dirty="0">
                <a:solidFill>
                  <a:schemeClr val="accent5">
                    <a:lumMod val="50000"/>
                  </a:schemeClr>
                </a:solidFill>
              </a:rPr>
              <a:t>Verwende das Programm </a:t>
            </a:r>
            <a:r>
              <a:rPr lang="de-AT" dirty="0" err="1">
                <a:solidFill>
                  <a:schemeClr val="accent5">
                    <a:lumMod val="50000"/>
                  </a:schemeClr>
                </a:solidFill>
              </a:rPr>
              <a:t>Fotor</a:t>
            </a:r>
            <a:r>
              <a:rPr lang="de-AT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400" dirty="0">
                <a:hlinkClick r:id="rId2"/>
              </a:rPr>
              <a:t>https://goart.fotor.com</a:t>
            </a:r>
            <a:r>
              <a:rPr lang="de-AT" sz="2400" dirty="0"/>
              <a:t>.</a:t>
            </a:r>
            <a:r>
              <a:rPr lang="de-AT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0641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811B8-BEDC-4305-A2E6-BC109927F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Antofagasta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1A5DF2-3B00-46AE-BE7A-17AE64885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6748F235-F5EF-42A2-BA1D-1A21CA036D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5" r="6025"/>
          <a:stretch>
            <a:fillRect/>
          </a:stretch>
        </p:blipFill>
        <p:spPr/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F3A9077-8382-44D6-AA32-FFF7D9DD2B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AT" sz="1400" dirty="0"/>
              <a:t>Wende den Effekt </a:t>
            </a:r>
            <a:r>
              <a:rPr lang="de-AT" sz="1400" b="1" dirty="0"/>
              <a:t>Surrealismus </a:t>
            </a:r>
            <a:r>
              <a:rPr lang="de-AT" sz="1400" dirty="0"/>
              <a:t>an.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B8AF0C32-0C4A-4ADE-B37B-8839FC81AE5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185900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BE9571-892F-4BE4-B089-BE95F6233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Guanaco</a:t>
            </a:r>
            <a:r>
              <a:rPr lang="de-AT" dirty="0"/>
              <a:t>, Atacama, ca.  4000 m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9CEE4A7-9C2D-486D-90FB-16E0919E1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971B1D11-2B2A-4FA1-ADB7-61B0D2A2FD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1" b="4661"/>
          <a:stretch>
            <a:fillRect/>
          </a:stretch>
        </p:blipFill>
        <p:spPr/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FB78851-D9CF-4DD3-8D77-A84A391BC2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AT" sz="1400" dirty="0"/>
              <a:t>Wende den Effekt </a:t>
            </a:r>
            <a:r>
              <a:rPr lang="de-AT" sz="1400" b="1" dirty="0" err="1"/>
              <a:t>Poinitlismus</a:t>
            </a:r>
            <a:r>
              <a:rPr lang="de-AT" sz="1400" b="1" dirty="0"/>
              <a:t> </a:t>
            </a:r>
            <a:r>
              <a:rPr lang="de-AT" sz="1400" dirty="0"/>
              <a:t>an. Mit dem Schieberegler kannst du den Effekt verstärken, dieser ist anfangs nicht sichtbar.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5E78187F-4D88-4755-AF34-821B605718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461227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864DDF-AAEF-41C4-8520-1140076B5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Bild aus dem Internet.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7E46F62-CD70-427C-BC58-FAA439FE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FA36F3AC-0F43-4E91-A6C8-79A9F3B209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08AB16B1-172E-47D9-A2A6-B09DA8DC5B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232B2F5-0A1D-48C4-8DF8-73DA4FCCCB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8" y="5529263"/>
            <a:ext cx="11571287" cy="1192212"/>
          </a:xfrm>
        </p:spPr>
        <p:txBody>
          <a:bodyPr>
            <a:normAutofit/>
          </a:bodyPr>
          <a:lstStyle/>
          <a:p>
            <a:r>
              <a:rPr lang="de-AT" dirty="0"/>
              <a:t>Such dir folgende Bilder im Internet: Stadt Salzburg, Notre Dame, Paris, Pferd. Lade diese herunter, hole sie dir in das Programm </a:t>
            </a:r>
            <a:r>
              <a:rPr lang="de-AT" b="1" dirty="0" err="1"/>
              <a:t>Fotor</a:t>
            </a:r>
            <a:r>
              <a:rPr lang="de-AT" dirty="0"/>
              <a:t> und verändere sie.</a:t>
            </a:r>
          </a:p>
          <a:p>
            <a:r>
              <a:rPr lang="de-AT" dirty="0"/>
              <a:t>Lege dir für jedes Bild eine Folie an: Start &gt; Folien &gt; Neue Folie &gt; Titel und 2 Bilder</a:t>
            </a:r>
          </a:p>
          <a:p>
            <a:r>
              <a:rPr lang="de-AT" i="1" dirty="0"/>
              <a:t>Beachte: Solltest du Bilder veröffentlichen, beachte das Urheberrecht, privater Gebrauch ist erlaubt.</a:t>
            </a:r>
          </a:p>
        </p:txBody>
      </p:sp>
    </p:spTree>
    <p:extLst>
      <p:ext uri="{BB962C8B-B14F-4D97-AF65-F5344CB8AC3E}">
        <p14:creationId xmlns:p14="http://schemas.microsoft.com/office/powerpoint/2010/main" val="2316582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A5636D-F940-47E1-9897-54C2C8988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37" y="149008"/>
            <a:ext cx="10515601" cy="1325563"/>
          </a:xfrm>
        </p:spPr>
        <p:txBody>
          <a:bodyPr/>
          <a:lstStyle/>
          <a:p>
            <a:r>
              <a:rPr lang="de-AT" dirty="0" err="1"/>
              <a:t>Serro</a:t>
            </a:r>
            <a:r>
              <a:rPr lang="de-AT" dirty="0"/>
              <a:t> Santa Lucia, </a:t>
            </a:r>
            <a:r>
              <a:rPr lang="de-AT" dirty="0" err="1"/>
              <a:t>Paark</a:t>
            </a:r>
            <a:r>
              <a:rPr lang="de-AT" dirty="0"/>
              <a:t>, Santiago, Chile</a:t>
            </a:r>
            <a:br>
              <a:rPr lang="de-AT" dirty="0"/>
            </a:br>
            <a:r>
              <a:rPr lang="de-AT" sz="1200" dirty="0"/>
              <a:t>Beispielfolie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5464A5F-9096-452C-BA89-86A00148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D3A14E52-46C3-4FB2-8AFB-382EAEB1127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" r="8618"/>
          <a:stretch>
            <a:fillRect/>
          </a:stretch>
        </p:blipFill>
        <p:spPr>
          <a:xfrm>
            <a:off x="6028039" y="1474572"/>
            <a:ext cx="5257802" cy="3573164"/>
          </a:xfrm>
        </p:spPr>
      </p:pic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8A201111-3BF3-4A3B-B24B-14E56075F4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3" r="9413"/>
          <a:stretch>
            <a:fillRect/>
          </a:stretch>
        </p:blipFill>
        <p:spPr>
          <a:xfrm>
            <a:off x="770238" y="1474573"/>
            <a:ext cx="5154827" cy="3573164"/>
          </a:xfr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BB25AFA-7406-4969-A7ED-57EECEA032F1}"/>
              </a:ext>
            </a:extLst>
          </p:cNvPr>
          <p:cNvSpPr txBox="1"/>
          <p:nvPr/>
        </p:nvSpPr>
        <p:spPr>
          <a:xfrm>
            <a:off x="770238" y="5186798"/>
            <a:ext cx="10515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b="1" dirty="0"/>
              <a:t>Aufgabe für die nächsten Folien</a:t>
            </a:r>
            <a:r>
              <a:rPr lang="de-AT" sz="1400" dirty="0"/>
              <a:t>: Verändere das Bild mit einem künstlerischen Effekt. Verwende dazu das Programm </a:t>
            </a:r>
            <a:r>
              <a:rPr lang="de-AT" sz="1400" dirty="0" err="1"/>
              <a:t>Fotor</a:t>
            </a:r>
            <a:r>
              <a:rPr lang="de-AT" sz="1400" dirty="0"/>
              <a:t>.</a:t>
            </a:r>
          </a:p>
          <a:p>
            <a:r>
              <a:rPr lang="de-AT" sz="1400" dirty="0"/>
              <a:t>Anleitung: </a:t>
            </a:r>
          </a:p>
          <a:p>
            <a:pPr marL="342900" indent="-342900">
              <a:buFont typeface="+mj-lt"/>
              <a:buAutoNum type="arabicPeriod"/>
            </a:pPr>
            <a:r>
              <a:rPr lang="de-AT" sz="1400" dirty="0"/>
              <a:t>Rufe das Programm </a:t>
            </a:r>
            <a:r>
              <a:rPr lang="de-AT" sz="1400" dirty="0">
                <a:hlinkClick r:id="rId4"/>
              </a:rPr>
              <a:t>https://goart.fotor.com</a:t>
            </a:r>
            <a:r>
              <a:rPr lang="de-AT" sz="1400" dirty="0"/>
              <a:t> auf. Speichere das Bild auf deinen Computer: Rechtsklick auf das Bild, &gt; Als Grafik speichern.</a:t>
            </a:r>
          </a:p>
          <a:p>
            <a:pPr marL="342900" indent="-342900">
              <a:buFont typeface="+mj-lt"/>
              <a:buAutoNum type="arabicPeriod"/>
            </a:pPr>
            <a:r>
              <a:rPr lang="de-AT" sz="1400" dirty="0"/>
              <a:t>Im Programm </a:t>
            </a:r>
            <a:r>
              <a:rPr lang="de-AT" sz="1400" dirty="0" err="1"/>
              <a:t>Fotor</a:t>
            </a:r>
            <a:r>
              <a:rPr lang="de-AT" sz="1400" dirty="0"/>
              <a:t>: Lade das gespeicherte Bild hoch oder ziehe es hinein.</a:t>
            </a:r>
          </a:p>
          <a:p>
            <a:pPr marL="342900" indent="-342900">
              <a:buFont typeface="+mj-lt"/>
              <a:buAutoNum type="arabicPeriod"/>
            </a:pPr>
            <a:r>
              <a:rPr lang="de-AT" sz="1400" dirty="0"/>
              <a:t>Suche den gewünschten Effekt. Lade das Bild herunter (den Befehl findest du rechts oben).</a:t>
            </a:r>
          </a:p>
        </p:txBody>
      </p:sp>
    </p:spTree>
    <p:extLst>
      <p:ext uri="{BB962C8B-B14F-4D97-AF65-F5344CB8AC3E}">
        <p14:creationId xmlns:p14="http://schemas.microsoft.com/office/powerpoint/2010/main" val="3603927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2D9E48-07DB-4FBB-B78D-DF22B18C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Modernes Santiago, Einkaufscenter</a:t>
            </a:r>
            <a:br>
              <a:rPr lang="de-AT" dirty="0"/>
            </a:br>
            <a:endParaRPr lang="de-AT" sz="1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6CDB50F-AB4C-460C-B128-7307E177D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43F212A9-F230-4505-9CF9-C8A49EC31E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" r="6032"/>
          <a:stretch>
            <a:fillRect/>
          </a:stretch>
        </p:blipFill>
        <p:spPr/>
      </p:pic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5EEC9E64-1E54-41F8-9250-0C346A561F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773" y="5597738"/>
            <a:ext cx="11571287" cy="365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1400" dirty="0"/>
              <a:t>Wende den Effekt </a:t>
            </a:r>
            <a:r>
              <a:rPr lang="de-AT" sz="1400" b="1" dirty="0"/>
              <a:t>Skizze 2 </a:t>
            </a:r>
            <a:r>
              <a:rPr lang="de-AT" sz="1400" dirty="0"/>
              <a:t>an.</a:t>
            </a:r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3CDAB7F6-347B-4605-B53C-225E4827BA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391084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FCFE26-8DCF-48A4-8EE6-13E37D2CD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Haus in Puerto Natales, Patagonien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2D4B78B-DBC9-4B67-90E4-E80ED5C1A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FF7AFD08-8724-459D-9A08-50F03A823D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" r="6032"/>
          <a:stretch>
            <a:fillRect/>
          </a:stretch>
        </p:blipFill>
        <p:spPr/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8487F54-2ABA-4BB8-92E9-D5DA72FDA2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AT" sz="1400" dirty="0"/>
              <a:t>Wende den Effekt </a:t>
            </a:r>
            <a:r>
              <a:rPr lang="de-AT" sz="1400" b="1" dirty="0" err="1"/>
              <a:t>Sturkuralismus</a:t>
            </a:r>
            <a:r>
              <a:rPr lang="de-AT" sz="1400" b="1" dirty="0"/>
              <a:t> </a:t>
            </a:r>
            <a:r>
              <a:rPr lang="de-AT" sz="1400" dirty="0"/>
              <a:t>an.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F8D0A38B-F673-4F1D-8022-A942F0D57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163925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358E29-9CA9-4100-8FA2-C1E7772E2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2E495156-27C1-4EFD-95BF-4471E0B49A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" r="6032"/>
          <a:stretch>
            <a:fillRect/>
          </a:stretch>
        </p:blipFill>
        <p:spPr/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A8D3AD2-E99D-465D-9F02-3492CDC57C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AT" sz="1400" dirty="0"/>
              <a:t>Wende den Effekt </a:t>
            </a:r>
            <a:r>
              <a:rPr lang="de-AT" sz="1400" b="1" dirty="0"/>
              <a:t>Tintenkunst </a:t>
            </a:r>
            <a:r>
              <a:rPr lang="de-AT" sz="1400" dirty="0"/>
              <a:t>an.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C569D392-E992-4B04-AEDA-570EDC174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65125"/>
            <a:ext cx="11571287" cy="1325563"/>
          </a:xfrm>
        </p:spPr>
        <p:txBody>
          <a:bodyPr/>
          <a:lstStyle/>
          <a:p>
            <a:r>
              <a:rPr lang="de-AT" dirty="0"/>
              <a:t>Nationalpark Torres da la Paine, Patagonien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95F643BA-5F3D-4E73-BC6C-FEE29F0E23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928447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B4F758-A2CE-47F1-9026-73CE82F28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Nationalpark Torres da la Paine, Patagonien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04E2E-84A8-46BF-A9AF-827DA0469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708D1E5A-32BA-4B98-BD56-7CAE946509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" r="6032"/>
          <a:stretch>
            <a:fillRect/>
          </a:stretch>
        </p:blipFill>
        <p:spPr/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1026A4C-899D-41DC-9EAB-C6B126B49D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AT" sz="1400" dirty="0"/>
              <a:t>Wende den Effekt </a:t>
            </a:r>
            <a:r>
              <a:rPr lang="de-AT" sz="1400" b="1" dirty="0"/>
              <a:t>Frühherbst </a:t>
            </a:r>
            <a:r>
              <a:rPr lang="de-AT" sz="1400" dirty="0"/>
              <a:t>an.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7A555ED1-A051-48F2-8532-7B948C9D5B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366768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61F23B-12D8-45B8-A328-89D189C7E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Spielplatz, Puerto Natales, Patagonien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E8FE530-CD5F-40B1-AC74-65D7456A1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1740558D-A701-4082-9DE5-CC21EF209A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" r="6032"/>
          <a:stretch>
            <a:fillRect/>
          </a:stretch>
        </p:blipFill>
        <p:spPr/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A65C584-0141-43BF-B335-1B3D2D6C6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AT" sz="1400" dirty="0"/>
              <a:t>Wende den Effekt </a:t>
            </a:r>
            <a:r>
              <a:rPr lang="de-AT" sz="1400" b="1" dirty="0"/>
              <a:t>Van Gogh 2 </a:t>
            </a:r>
            <a:r>
              <a:rPr lang="de-AT" sz="1400" dirty="0"/>
              <a:t>an.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FBDFF70D-C284-4F03-9FF2-D09F25D751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2197978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0BB26F-9466-423C-98BE-2B90A4773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Antofagasta Strand, </a:t>
            </a:r>
            <a:r>
              <a:rPr lang="de-AT" dirty="0" err="1"/>
              <a:t>Berbgbaustadt</a:t>
            </a:r>
            <a:r>
              <a:rPr lang="de-AT" dirty="0"/>
              <a:t>, Chile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B4AE6BB-79F3-4830-8718-8ACCFB8E1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BF0E813-6E28-4572-9ACA-09340E5755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AT" sz="1400" dirty="0"/>
              <a:t>Wende den Effekt </a:t>
            </a:r>
            <a:r>
              <a:rPr lang="de-AT" sz="1400" b="1" dirty="0"/>
              <a:t>Impressionismus </a:t>
            </a:r>
            <a:r>
              <a:rPr lang="de-AT" sz="1400" dirty="0"/>
              <a:t>an.</a:t>
            </a:r>
          </a:p>
        </p:txBody>
      </p:sp>
      <p:pic>
        <p:nvPicPr>
          <p:cNvPr id="24" name="Bildplatzhalter 23">
            <a:extLst>
              <a:ext uri="{FF2B5EF4-FFF2-40B4-BE49-F238E27FC236}">
                <a16:creationId xmlns:a16="http://schemas.microsoft.com/office/drawing/2014/main" id="{AEE3B813-E6F9-4E60-8945-CB37E69FF16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" r="6032"/>
          <a:stretch>
            <a:fillRect/>
          </a:stretch>
        </p:blipFill>
        <p:spPr/>
      </p:pic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9433C24F-B399-4600-9C1B-BF9738EB80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499483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D3AF51-3E93-4875-8DC7-1302073F9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Antofagasta Strand, </a:t>
            </a:r>
            <a:r>
              <a:rPr lang="de-AT" dirty="0" err="1"/>
              <a:t>Berbgbaustadt</a:t>
            </a:r>
            <a:r>
              <a:rPr lang="de-AT" dirty="0"/>
              <a:t>, Chile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DB9AE77-428D-4A1E-A8ED-05964B7CA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0ED54A36-7407-4DDC-AEE9-426F1BF33E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" r="6032"/>
          <a:stretch>
            <a:fillRect/>
          </a:stretch>
        </p:blipFill>
        <p:spPr/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43A1F64-DD6E-443C-A17D-70A2B64E08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AT" sz="1400" dirty="0"/>
              <a:t>Wende den Effekt </a:t>
            </a:r>
            <a:r>
              <a:rPr lang="de-AT" sz="1400" b="1" dirty="0"/>
              <a:t>Surrealismus </a:t>
            </a:r>
            <a:r>
              <a:rPr lang="de-AT" sz="1400" dirty="0"/>
              <a:t>an.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E5FEB898-CBEE-4099-9357-CAFF0350E0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536765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0dcfa79-2d89-47ef-bc80-866a5b3e318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8DA949D244DDC4D8927FC2E7EFC5E85" ma:contentTypeVersion="15" ma:contentTypeDescription="Ein neues Dokument erstellen." ma:contentTypeScope="" ma:versionID="98628442dcb1697c969dcee7ce9550f8">
  <xsd:schema xmlns:xsd="http://www.w3.org/2001/XMLSchema" xmlns:xs="http://www.w3.org/2001/XMLSchema" xmlns:p="http://schemas.microsoft.com/office/2006/metadata/properties" xmlns:ns3="90dcfa79-2d89-47ef-bc80-866a5b3e3183" xmlns:ns4="8baa7261-70d0-45ca-b925-0e0e2c0f4054" targetNamespace="http://schemas.microsoft.com/office/2006/metadata/properties" ma:root="true" ma:fieldsID="c2dab443bb08fcee64ad4d0e83d73c58" ns3:_="" ns4:_="">
    <xsd:import namespace="90dcfa79-2d89-47ef-bc80-866a5b3e3183"/>
    <xsd:import namespace="8baa7261-70d0-45ca-b925-0e0e2c0f405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dcfa79-2d89-47ef-bc80-866a5b3e31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aa7261-70d0-45ca-b925-0e0e2c0f405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061253-C88D-4C07-AED2-C9FB70B30F2F}">
  <ds:schemaRefs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http://purl.org/dc/dcmitype/"/>
    <ds:schemaRef ds:uri="8baa7261-70d0-45ca-b925-0e0e2c0f4054"/>
    <ds:schemaRef ds:uri="http://purl.org/dc/elements/1.1/"/>
    <ds:schemaRef ds:uri="90dcfa79-2d89-47ef-bc80-866a5b3e3183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A70A9A9-879C-4245-9415-E3FEDE072B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BFDC73-E842-42EA-91A1-5A19FE2EC9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dcfa79-2d89-47ef-bc80-866a5b3e3183"/>
    <ds:schemaRef ds:uri="8baa7261-70d0-45ca-b925-0e0e2c0f40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322</Words>
  <Application>Microsoft Office PowerPoint</Application>
  <PresentationFormat>Breitbild</PresentationFormat>
  <Paragraphs>43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</vt:lpstr>
      <vt:lpstr>Bilder mit Kunsteffekten durch KI verändern</vt:lpstr>
      <vt:lpstr>Serro Santa Lucia, Paark, Santiago, Chile Beispielfolie</vt:lpstr>
      <vt:lpstr>Modernes Santiago, Einkaufscenter </vt:lpstr>
      <vt:lpstr>Haus in Puerto Natales, Patagonien</vt:lpstr>
      <vt:lpstr>Nationalpark Torres da la Paine, Patagonien</vt:lpstr>
      <vt:lpstr>Nationalpark Torres da la Paine, Patagonien</vt:lpstr>
      <vt:lpstr>Spielplatz, Puerto Natales, Patagonien</vt:lpstr>
      <vt:lpstr>Antofagasta Strand, Berbgbaustadt, Chile</vt:lpstr>
      <vt:lpstr>Antofagasta Strand, Berbgbaustadt, Chile</vt:lpstr>
      <vt:lpstr>Antofagasta</vt:lpstr>
      <vt:lpstr>Guanaco, Atacama, ca.  4000 m</vt:lpstr>
      <vt:lpstr>Bild aus dem Internet.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Bilder mit Stable Diffusion</dc:title>
  <dc:creator>Easy4me</dc:creator>
  <cp:lastModifiedBy>Alois Klotz</cp:lastModifiedBy>
  <cp:revision>19</cp:revision>
  <dcterms:created xsi:type="dcterms:W3CDTF">2023-03-30T07:19:19Z</dcterms:created>
  <dcterms:modified xsi:type="dcterms:W3CDTF">2024-12-08T18:33:14Z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0x01010068DA949D244DDC4D8927FC2E7EFC5E85</vt:lpwstr>
  </property>
</Properties>
</file>