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6" r:id="rId4"/>
    <p:sldId id="257" r:id="rId5"/>
    <p:sldId id="260" r:id="rId6"/>
    <p:sldId id="258" r:id="rId7"/>
    <p:sldId id="261" r:id="rId8"/>
    <p:sldId id="265" r:id="rId9"/>
    <p:sldId id="262" r:id="rId10"/>
    <p:sldId id="263" r:id="rId11"/>
    <p:sldId id="269" r:id="rId12"/>
    <p:sldId id="268" r:id="rId13"/>
    <p:sldId id="270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30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is Klotz" userId="0e7873f3-c968-46a8-ac9c-5d38456ab073" providerId="ADAL" clId="{A1C9205E-645C-4E9D-8B9E-23283308846E}"/>
    <pc:docChg chg="undo custSel addSld delSld modSld sldOrd">
      <pc:chgData name="Alois Klotz" userId="0e7873f3-c968-46a8-ac9c-5d38456ab073" providerId="ADAL" clId="{A1C9205E-645C-4E9D-8B9E-23283308846E}" dt="2024-10-15T20:22:11.015" v="343" actId="478"/>
      <pc:docMkLst>
        <pc:docMk/>
      </pc:docMkLst>
      <pc:sldChg chg="modSp mod">
        <pc:chgData name="Alois Klotz" userId="0e7873f3-c968-46a8-ac9c-5d38456ab073" providerId="ADAL" clId="{A1C9205E-645C-4E9D-8B9E-23283308846E}" dt="2024-10-15T09:44:20.708" v="172" actId="20577"/>
        <pc:sldMkLst>
          <pc:docMk/>
          <pc:sldMk cId="298446740" sldId="256"/>
        </pc:sldMkLst>
        <pc:spChg chg="mod">
          <ac:chgData name="Alois Klotz" userId="0e7873f3-c968-46a8-ac9c-5d38456ab073" providerId="ADAL" clId="{A1C9205E-645C-4E9D-8B9E-23283308846E}" dt="2024-10-15T09:44:20.708" v="172" actId="20577"/>
          <ac:spMkLst>
            <pc:docMk/>
            <pc:sldMk cId="298446740" sldId="256"/>
            <ac:spMk id="2" creationId="{DD551A8C-CF81-4D2A-8271-2CD4DED5DD55}"/>
          </ac:spMkLst>
        </pc:spChg>
        <pc:picChg chg="mod">
          <ac:chgData name="Alois Klotz" userId="0e7873f3-c968-46a8-ac9c-5d38456ab073" providerId="ADAL" clId="{A1C9205E-645C-4E9D-8B9E-23283308846E}" dt="2024-10-15T09:43:20.719" v="169" actId="1076"/>
          <ac:picMkLst>
            <pc:docMk/>
            <pc:sldMk cId="298446740" sldId="256"/>
            <ac:picMk id="7" creationId="{81388203-FA53-4F6E-A81E-341E927D4A16}"/>
          </ac:picMkLst>
        </pc:picChg>
      </pc:sldChg>
      <pc:sldChg chg="addSp delSp modSp mod">
        <pc:chgData name="Alois Klotz" userId="0e7873f3-c968-46a8-ac9c-5d38456ab073" providerId="ADAL" clId="{A1C9205E-645C-4E9D-8B9E-23283308846E}" dt="2024-10-15T13:20:36.271" v="340"/>
        <pc:sldMkLst>
          <pc:docMk/>
          <pc:sldMk cId="2231497352" sldId="257"/>
        </pc:sldMkLst>
        <pc:graphicFrameChg chg="mod modGraphic">
          <ac:chgData name="Alois Klotz" userId="0e7873f3-c968-46a8-ac9c-5d38456ab073" providerId="ADAL" clId="{A1C9205E-645C-4E9D-8B9E-23283308846E}" dt="2024-10-15T13:20:36.271" v="340"/>
          <ac:graphicFrameMkLst>
            <pc:docMk/>
            <pc:sldMk cId="2231497352" sldId="257"/>
            <ac:graphicFrameMk id="7" creationId="{47D2CD50-A753-41A7-925A-C04F8AF2F0BB}"/>
          </ac:graphicFrameMkLst>
        </pc:graphicFrameChg>
        <pc:picChg chg="add del mod">
          <ac:chgData name="Alois Klotz" userId="0e7873f3-c968-46a8-ac9c-5d38456ab073" providerId="ADAL" clId="{A1C9205E-645C-4E9D-8B9E-23283308846E}" dt="2024-10-15T11:28:23.164" v="189" actId="478"/>
          <ac:picMkLst>
            <pc:docMk/>
            <pc:sldMk cId="2231497352" sldId="257"/>
            <ac:picMk id="3" creationId="{602C4338-E631-433B-BD33-212825D7275D}"/>
          </ac:picMkLst>
        </pc:picChg>
      </pc:sldChg>
      <pc:sldChg chg="modSp mod">
        <pc:chgData name="Alois Klotz" userId="0e7873f3-c968-46a8-ac9c-5d38456ab073" providerId="ADAL" clId="{A1C9205E-645C-4E9D-8B9E-23283308846E}" dt="2024-10-15T11:35:29.747" v="191" actId="207"/>
        <pc:sldMkLst>
          <pc:docMk/>
          <pc:sldMk cId="318261790" sldId="258"/>
        </pc:sldMkLst>
        <pc:spChg chg="mod">
          <ac:chgData name="Alois Klotz" userId="0e7873f3-c968-46a8-ac9c-5d38456ab073" providerId="ADAL" clId="{A1C9205E-645C-4E9D-8B9E-23283308846E}" dt="2024-10-15T11:35:29.747" v="191" actId="207"/>
          <ac:spMkLst>
            <pc:docMk/>
            <pc:sldMk cId="318261790" sldId="258"/>
            <ac:spMk id="4" creationId="{1C0D75FD-98EE-FD4A-DDEB-0762980394C7}"/>
          </ac:spMkLst>
        </pc:spChg>
        <pc:spChg chg="mod">
          <ac:chgData name="Alois Klotz" userId="0e7873f3-c968-46a8-ac9c-5d38456ab073" providerId="ADAL" clId="{A1C9205E-645C-4E9D-8B9E-23283308846E}" dt="2024-10-15T07:30:52.990" v="117" actId="5793"/>
          <ac:spMkLst>
            <pc:docMk/>
            <pc:sldMk cId="318261790" sldId="258"/>
            <ac:spMk id="7" creationId="{502515A7-0915-673A-8AC5-A36DC7720C30}"/>
          </ac:spMkLst>
        </pc:spChg>
      </pc:sldChg>
      <pc:sldChg chg="addSp delSp modSp mod">
        <pc:chgData name="Alois Klotz" userId="0e7873f3-c968-46a8-ac9c-5d38456ab073" providerId="ADAL" clId="{A1C9205E-645C-4E9D-8B9E-23283308846E}" dt="2024-10-15T20:22:11.015" v="343" actId="478"/>
        <pc:sldMkLst>
          <pc:docMk/>
          <pc:sldMk cId="913011937" sldId="260"/>
        </pc:sldMkLst>
        <pc:spChg chg="mod">
          <ac:chgData name="Alois Klotz" userId="0e7873f3-c968-46a8-ac9c-5d38456ab073" providerId="ADAL" clId="{A1C9205E-645C-4E9D-8B9E-23283308846E}" dt="2024-10-15T13:23:57.425" v="342" actId="12"/>
          <ac:spMkLst>
            <pc:docMk/>
            <pc:sldMk cId="913011937" sldId="260"/>
            <ac:spMk id="3" creationId="{AE9D64E8-2E4A-4FDB-B401-08DBB98BEB64}"/>
          </ac:spMkLst>
        </pc:spChg>
        <pc:picChg chg="add del mod">
          <ac:chgData name="Alois Klotz" userId="0e7873f3-c968-46a8-ac9c-5d38456ab073" providerId="ADAL" clId="{A1C9205E-645C-4E9D-8B9E-23283308846E}" dt="2024-10-15T20:22:11.015" v="343" actId="478"/>
          <ac:picMkLst>
            <pc:docMk/>
            <pc:sldMk cId="913011937" sldId="260"/>
            <ac:picMk id="5" creationId="{CA4B8A2A-A42F-440F-A6C3-67C9F26235AB}"/>
          </ac:picMkLst>
        </pc:picChg>
      </pc:sldChg>
      <pc:sldChg chg="modSp mod">
        <pc:chgData name="Alois Klotz" userId="0e7873f3-c968-46a8-ac9c-5d38456ab073" providerId="ADAL" clId="{A1C9205E-645C-4E9D-8B9E-23283308846E}" dt="2024-10-15T12:25:07.191" v="338" actId="1362"/>
        <pc:sldMkLst>
          <pc:docMk/>
          <pc:sldMk cId="95009492" sldId="261"/>
        </pc:sldMkLst>
        <pc:spChg chg="mod">
          <ac:chgData name="Alois Klotz" userId="0e7873f3-c968-46a8-ac9c-5d38456ab073" providerId="ADAL" clId="{A1C9205E-645C-4E9D-8B9E-23283308846E}" dt="2024-10-14T11:27:10.547" v="38" actId="5793"/>
          <ac:spMkLst>
            <pc:docMk/>
            <pc:sldMk cId="95009492" sldId="261"/>
            <ac:spMk id="4" creationId="{59DAF502-7A6A-43FD-B5AC-6D96D19733C2}"/>
          </ac:spMkLst>
        </pc:spChg>
        <pc:picChg chg="mod">
          <ac:chgData name="Alois Klotz" userId="0e7873f3-c968-46a8-ac9c-5d38456ab073" providerId="ADAL" clId="{A1C9205E-645C-4E9D-8B9E-23283308846E}" dt="2024-10-15T12:25:07.191" v="338" actId="1362"/>
          <ac:picMkLst>
            <pc:docMk/>
            <pc:sldMk cId="95009492" sldId="261"/>
            <ac:picMk id="5" creationId="{975939EB-9234-458A-9129-08DEB8E1A29E}"/>
          </ac:picMkLst>
        </pc:picChg>
      </pc:sldChg>
      <pc:sldChg chg="modSp mod">
        <pc:chgData name="Alois Klotz" userId="0e7873f3-c968-46a8-ac9c-5d38456ab073" providerId="ADAL" clId="{A1C9205E-645C-4E9D-8B9E-23283308846E}" dt="2024-10-15T11:52:34.322" v="328" actId="1076"/>
        <pc:sldMkLst>
          <pc:docMk/>
          <pc:sldMk cId="985241226" sldId="262"/>
        </pc:sldMkLst>
        <pc:spChg chg="mod">
          <ac:chgData name="Alois Klotz" userId="0e7873f3-c968-46a8-ac9c-5d38456ab073" providerId="ADAL" clId="{A1C9205E-645C-4E9D-8B9E-23283308846E}" dt="2024-10-15T11:52:34.322" v="328" actId="1076"/>
          <ac:spMkLst>
            <pc:docMk/>
            <pc:sldMk cId="985241226" sldId="262"/>
            <ac:spMk id="2" creationId="{26672A63-CE14-FA47-B943-5AB07E13752B}"/>
          </ac:spMkLst>
        </pc:spChg>
        <pc:spChg chg="mod">
          <ac:chgData name="Alois Klotz" userId="0e7873f3-c968-46a8-ac9c-5d38456ab073" providerId="ADAL" clId="{A1C9205E-645C-4E9D-8B9E-23283308846E}" dt="2024-10-14T18:52:57.572" v="113" actId="6549"/>
          <ac:spMkLst>
            <pc:docMk/>
            <pc:sldMk cId="985241226" sldId="262"/>
            <ac:spMk id="9" creationId="{1E33F04A-9457-4B32-9CA3-EB170A952839}"/>
          </ac:spMkLst>
        </pc:spChg>
        <pc:cxnChg chg="mod">
          <ac:chgData name="Alois Klotz" userId="0e7873f3-c968-46a8-ac9c-5d38456ab073" providerId="ADAL" clId="{A1C9205E-645C-4E9D-8B9E-23283308846E}" dt="2024-10-15T07:33:43.297" v="122"/>
          <ac:cxnSpMkLst>
            <pc:docMk/>
            <pc:sldMk cId="985241226" sldId="262"/>
            <ac:cxnSpMk id="15" creationId="{90FA5F63-23CE-452D-8776-44041ED26B3C}"/>
          </ac:cxnSpMkLst>
        </pc:cxnChg>
      </pc:sldChg>
      <pc:sldChg chg="modSp mod">
        <pc:chgData name="Alois Klotz" userId="0e7873f3-c968-46a8-ac9c-5d38456ab073" providerId="ADAL" clId="{A1C9205E-645C-4E9D-8B9E-23283308846E}" dt="2024-10-15T12:32:15.941" v="339" actId="14100"/>
        <pc:sldMkLst>
          <pc:docMk/>
          <pc:sldMk cId="2134382177" sldId="263"/>
        </pc:sldMkLst>
        <pc:picChg chg="mod">
          <ac:chgData name="Alois Klotz" userId="0e7873f3-c968-46a8-ac9c-5d38456ab073" providerId="ADAL" clId="{A1C9205E-645C-4E9D-8B9E-23283308846E}" dt="2024-10-15T12:32:15.941" v="339" actId="14100"/>
          <ac:picMkLst>
            <pc:docMk/>
            <pc:sldMk cId="2134382177" sldId="263"/>
            <ac:picMk id="14" creationId="{3755266A-0686-4A2B-BB47-A7A82C5DD93A}"/>
          </ac:picMkLst>
        </pc:picChg>
      </pc:sldChg>
      <pc:sldChg chg="modSp mod">
        <pc:chgData name="Alois Klotz" userId="0e7873f3-c968-46a8-ac9c-5d38456ab073" providerId="ADAL" clId="{A1C9205E-645C-4E9D-8B9E-23283308846E}" dt="2024-10-15T11:40:26.928" v="195" actId="1076"/>
        <pc:sldMkLst>
          <pc:docMk/>
          <pc:sldMk cId="1520710643" sldId="264"/>
        </pc:sldMkLst>
        <pc:spChg chg="mod">
          <ac:chgData name="Alois Klotz" userId="0e7873f3-c968-46a8-ac9c-5d38456ab073" providerId="ADAL" clId="{A1C9205E-645C-4E9D-8B9E-23283308846E}" dt="2024-10-15T11:40:22.432" v="194" actId="1076"/>
          <ac:spMkLst>
            <pc:docMk/>
            <pc:sldMk cId="1520710643" sldId="264"/>
            <ac:spMk id="4" creationId="{67346026-9F88-42F3-820B-5FEC36C28DCE}"/>
          </ac:spMkLst>
        </pc:spChg>
        <pc:spChg chg="mod">
          <ac:chgData name="Alois Klotz" userId="0e7873f3-c968-46a8-ac9c-5d38456ab073" providerId="ADAL" clId="{A1C9205E-645C-4E9D-8B9E-23283308846E}" dt="2024-10-15T09:48:19.297" v="181" actId="20577"/>
          <ac:spMkLst>
            <pc:docMk/>
            <pc:sldMk cId="1520710643" sldId="264"/>
            <ac:spMk id="5" creationId="{2B95E596-AC3B-4A34-B54B-A8D65EF9D132}"/>
          </ac:spMkLst>
        </pc:spChg>
        <pc:spChg chg="mod">
          <ac:chgData name="Alois Klotz" userId="0e7873f3-c968-46a8-ac9c-5d38456ab073" providerId="ADAL" clId="{A1C9205E-645C-4E9D-8B9E-23283308846E}" dt="2024-10-15T09:47:09.817" v="179" actId="554"/>
          <ac:spMkLst>
            <pc:docMk/>
            <pc:sldMk cId="1520710643" sldId="264"/>
            <ac:spMk id="6" creationId="{188C596D-A161-4B12-A6FF-70B6B04DE6B2}"/>
          </ac:spMkLst>
        </pc:spChg>
        <pc:spChg chg="mod">
          <ac:chgData name="Alois Klotz" userId="0e7873f3-c968-46a8-ac9c-5d38456ab073" providerId="ADAL" clId="{A1C9205E-645C-4E9D-8B9E-23283308846E}" dt="2024-10-15T11:40:26.928" v="195" actId="1076"/>
          <ac:spMkLst>
            <pc:docMk/>
            <pc:sldMk cId="1520710643" sldId="264"/>
            <ac:spMk id="8" creationId="{41FCD360-9393-455E-A75F-758134DF2457}"/>
          </ac:spMkLst>
        </pc:spChg>
        <pc:picChg chg="mod">
          <ac:chgData name="Alois Klotz" userId="0e7873f3-c968-46a8-ac9c-5d38456ab073" providerId="ADAL" clId="{A1C9205E-645C-4E9D-8B9E-23283308846E}" dt="2024-10-15T11:40:19.117" v="193" actId="1076"/>
          <ac:picMkLst>
            <pc:docMk/>
            <pc:sldMk cId="1520710643" sldId="264"/>
            <ac:picMk id="7" creationId="{81388203-FA53-4F6E-A81E-341E927D4A16}"/>
          </ac:picMkLst>
        </pc:picChg>
      </pc:sldChg>
      <pc:sldChg chg="addSp delSp modSp mod">
        <pc:chgData name="Alois Klotz" userId="0e7873f3-c968-46a8-ac9c-5d38456ab073" providerId="ADAL" clId="{A1C9205E-645C-4E9D-8B9E-23283308846E}" dt="2024-10-15T11:49:44.344" v="326"/>
        <pc:sldMkLst>
          <pc:docMk/>
          <pc:sldMk cId="825942518" sldId="265"/>
        </pc:sldMkLst>
        <pc:spChg chg="mod">
          <ac:chgData name="Alois Klotz" userId="0e7873f3-c968-46a8-ac9c-5d38456ab073" providerId="ADAL" clId="{A1C9205E-645C-4E9D-8B9E-23283308846E}" dt="2024-10-15T11:43:02.828" v="221" actId="14100"/>
          <ac:spMkLst>
            <pc:docMk/>
            <pc:sldMk cId="825942518" sldId="265"/>
            <ac:spMk id="5" creationId="{2B95E596-AC3B-4A34-B54B-A8D65EF9D132}"/>
          </ac:spMkLst>
        </pc:spChg>
        <pc:spChg chg="mod">
          <ac:chgData name="Alois Klotz" userId="0e7873f3-c968-46a8-ac9c-5d38456ab073" providerId="ADAL" clId="{A1C9205E-645C-4E9D-8B9E-23283308846E}" dt="2024-10-15T11:41:03.698" v="198" actId="554"/>
          <ac:spMkLst>
            <pc:docMk/>
            <pc:sldMk cId="825942518" sldId="265"/>
            <ac:spMk id="9" creationId="{09D4AA93-E5DC-B2C9-A376-A82144B04F0D}"/>
          </ac:spMkLst>
        </pc:spChg>
        <pc:spChg chg="mod">
          <ac:chgData name="Alois Klotz" userId="0e7873f3-c968-46a8-ac9c-5d38456ab073" providerId="ADAL" clId="{A1C9205E-645C-4E9D-8B9E-23283308846E}" dt="2024-10-15T11:41:03.698" v="198" actId="554"/>
          <ac:spMkLst>
            <pc:docMk/>
            <pc:sldMk cId="825942518" sldId="265"/>
            <ac:spMk id="10" creationId="{32179759-7630-AB0C-EF0B-9B82B440C145}"/>
          </ac:spMkLst>
        </pc:spChg>
        <pc:spChg chg="mod">
          <ac:chgData name="Alois Klotz" userId="0e7873f3-c968-46a8-ac9c-5d38456ab073" providerId="ADAL" clId="{A1C9205E-645C-4E9D-8B9E-23283308846E}" dt="2024-10-15T11:41:03.698" v="198" actId="554"/>
          <ac:spMkLst>
            <pc:docMk/>
            <pc:sldMk cId="825942518" sldId="265"/>
            <ac:spMk id="11" creationId="{9CDB1D6D-5809-A154-85A8-26CB45731EE7}"/>
          </ac:spMkLst>
        </pc:spChg>
        <pc:graphicFrameChg chg="add del mod modGraphic">
          <ac:chgData name="Alois Klotz" userId="0e7873f3-c968-46a8-ac9c-5d38456ab073" providerId="ADAL" clId="{A1C9205E-645C-4E9D-8B9E-23283308846E}" dt="2024-10-15T11:49:44.344" v="326"/>
          <ac:graphicFrameMkLst>
            <pc:docMk/>
            <pc:sldMk cId="825942518" sldId="265"/>
            <ac:graphicFrameMk id="4" creationId="{FC9EB6FB-DF3B-40E7-ACBE-FDEE0AAB9742}"/>
          </ac:graphicFrameMkLst>
        </pc:graphicFrameChg>
      </pc:sldChg>
      <pc:sldChg chg="modSp mod">
        <pc:chgData name="Alois Klotz" userId="0e7873f3-c968-46a8-ac9c-5d38456ab073" providerId="ADAL" clId="{A1C9205E-645C-4E9D-8B9E-23283308846E}" dt="2024-10-14T11:24:29.840" v="14" actId="20577"/>
        <pc:sldMkLst>
          <pc:docMk/>
          <pc:sldMk cId="396481344" sldId="266"/>
        </pc:sldMkLst>
        <pc:spChg chg="mod">
          <ac:chgData name="Alois Klotz" userId="0e7873f3-c968-46a8-ac9c-5d38456ab073" providerId="ADAL" clId="{A1C9205E-645C-4E9D-8B9E-23283308846E}" dt="2024-10-14T11:24:29.840" v="14" actId="20577"/>
          <ac:spMkLst>
            <pc:docMk/>
            <pc:sldMk cId="396481344" sldId="266"/>
            <ac:spMk id="3" creationId="{51EF88AA-E46E-4257-8808-42333EB2AEDE}"/>
          </ac:spMkLst>
        </pc:spChg>
      </pc:sldChg>
      <pc:sldChg chg="addSp delSp modSp del">
        <pc:chgData name="Alois Klotz" userId="0e7873f3-c968-46a8-ac9c-5d38456ab073" providerId="ADAL" clId="{A1C9205E-645C-4E9D-8B9E-23283308846E}" dt="2024-10-14T18:51:06.552" v="96" actId="47"/>
        <pc:sldMkLst>
          <pc:docMk/>
          <pc:sldMk cId="321177540" sldId="267"/>
        </pc:sldMkLst>
        <pc:spChg chg="add del mod">
          <ac:chgData name="Alois Klotz" userId="0e7873f3-c968-46a8-ac9c-5d38456ab073" providerId="ADAL" clId="{A1C9205E-645C-4E9D-8B9E-23283308846E}" dt="2024-10-14T18:38:28.119" v="49"/>
          <ac:spMkLst>
            <pc:docMk/>
            <pc:sldMk cId="321177540" sldId="267"/>
            <ac:spMk id="7" creationId="{3D565378-8727-4717-B194-05C89FF1D40A}"/>
          </ac:spMkLst>
        </pc:spChg>
      </pc:sldChg>
      <pc:sldChg chg="modSp mod">
        <pc:chgData name="Alois Klotz" userId="0e7873f3-c968-46a8-ac9c-5d38456ab073" providerId="ADAL" clId="{A1C9205E-645C-4E9D-8B9E-23283308846E}" dt="2024-10-15T12:15:37.115" v="334" actId="3626"/>
        <pc:sldMkLst>
          <pc:docMk/>
          <pc:sldMk cId="3207356827" sldId="268"/>
        </pc:sldMkLst>
        <pc:spChg chg="mod">
          <ac:chgData name="Alois Klotz" userId="0e7873f3-c968-46a8-ac9c-5d38456ab073" providerId="ADAL" clId="{A1C9205E-645C-4E9D-8B9E-23283308846E}" dt="2024-10-15T12:15:37.115" v="334" actId="3626"/>
          <ac:spMkLst>
            <pc:docMk/>
            <pc:sldMk cId="3207356827" sldId="268"/>
            <ac:spMk id="9" creationId="{60A8A5D8-3B4B-43B6-9107-0E72AD0A8BD4}"/>
          </ac:spMkLst>
        </pc:spChg>
      </pc:sldChg>
      <pc:sldChg chg="addSp delSp modSp new mod ord">
        <pc:chgData name="Alois Klotz" userId="0e7873f3-c968-46a8-ac9c-5d38456ab073" providerId="ADAL" clId="{A1C9205E-645C-4E9D-8B9E-23283308846E}" dt="2024-10-15T12:22:58.945" v="336" actId="166"/>
        <pc:sldMkLst>
          <pc:docMk/>
          <pc:sldMk cId="3454139643" sldId="269"/>
        </pc:sldMkLst>
        <pc:spChg chg="del">
          <ac:chgData name="Alois Klotz" userId="0e7873f3-c968-46a8-ac9c-5d38456ab073" providerId="ADAL" clId="{A1C9205E-645C-4E9D-8B9E-23283308846E}" dt="2024-10-14T18:33:46.745" v="40" actId="478"/>
          <ac:spMkLst>
            <pc:docMk/>
            <pc:sldMk cId="3454139643" sldId="269"/>
            <ac:spMk id="2" creationId="{5B4E1517-D261-4840-B3F5-0A7B038FDBAD}"/>
          </ac:spMkLst>
        </pc:spChg>
        <pc:spChg chg="add mod">
          <ac:chgData name="Alois Klotz" userId="0e7873f3-c968-46a8-ac9c-5d38456ab073" providerId="ADAL" clId="{A1C9205E-645C-4E9D-8B9E-23283308846E}" dt="2024-10-15T07:39:11.543" v="162" actId="20577"/>
          <ac:spMkLst>
            <pc:docMk/>
            <pc:sldMk cId="3454139643" sldId="269"/>
            <ac:spMk id="5" creationId="{B1BB7397-FCA3-439B-90BC-E46502669494}"/>
          </ac:spMkLst>
        </pc:spChg>
        <pc:spChg chg="add mod">
          <ac:chgData name="Alois Klotz" userId="0e7873f3-c968-46a8-ac9c-5d38456ab073" providerId="ADAL" clId="{A1C9205E-645C-4E9D-8B9E-23283308846E}" dt="2024-10-14T18:41:20.705" v="70" actId="207"/>
          <ac:spMkLst>
            <pc:docMk/>
            <pc:sldMk cId="3454139643" sldId="269"/>
            <ac:spMk id="6" creationId="{8A1E0288-6783-479D-B5CC-4B53D51FCC29}"/>
          </ac:spMkLst>
        </pc:spChg>
        <pc:spChg chg="add del mod">
          <ac:chgData name="Alois Klotz" userId="0e7873f3-c968-46a8-ac9c-5d38456ab073" providerId="ADAL" clId="{A1C9205E-645C-4E9D-8B9E-23283308846E}" dt="2024-10-14T18:39:36.574" v="64" actId="478"/>
          <ac:spMkLst>
            <pc:docMk/>
            <pc:sldMk cId="3454139643" sldId="269"/>
            <ac:spMk id="8" creationId="{8AE43FD4-7D03-49A6-88A1-28B789603B45}"/>
          </ac:spMkLst>
        </pc:spChg>
        <pc:spChg chg="add mod">
          <ac:chgData name="Alois Klotz" userId="0e7873f3-c968-46a8-ac9c-5d38456ab073" providerId="ADAL" clId="{A1C9205E-645C-4E9D-8B9E-23283308846E}" dt="2024-10-14T18:43:26.309" v="76" actId="14100"/>
          <ac:spMkLst>
            <pc:docMk/>
            <pc:sldMk cId="3454139643" sldId="269"/>
            <ac:spMk id="9" creationId="{BD54DD51-3B32-447B-A932-A9EBB6CC0A6D}"/>
          </ac:spMkLst>
        </pc:spChg>
        <pc:spChg chg="add mod">
          <ac:chgData name="Alois Klotz" userId="0e7873f3-c968-46a8-ac9c-5d38456ab073" providerId="ADAL" clId="{A1C9205E-645C-4E9D-8B9E-23283308846E}" dt="2024-10-14T18:50:40.259" v="95" actId="1076"/>
          <ac:spMkLst>
            <pc:docMk/>
            <pc:sldMk cId="3454139643" sldId="269"/>
            <ac:spMk id="13" creationId="{224CED31-7AF0-4D9F-B820-1285FAAB0831}"/>
          </ac:spMkLst>
        </pc:spChg>
        <pc:picChg chg="add mod ord">
          <ac:chgData name="Alois Klotz" userId="0e7873f3-c968-46a8-ac9c-5d38456ab073" providerId="ADAL" clId="{A1C9205E-645C-4E9D-8B9E-23283308846E}" dt="2024-10-15T12:22:58.945" v="336" actId="166"/>
          <ac:picMkLst>
            <pc:docMk/>
            <pc:sldMk cId="3454139643" sldId="269"/>
            <ac:picMk id="4" creationId="{7C30CEC6-1F2D-42F5-B83E-046FFB6B5559}"/>
          </ac:picMkLst>
        </pc:picChg>
        <pc:picChg chg="add del mod">
          <ac:chgData name="Alois Klotz" userId="0e7873f3-c968-46a8-ac9c-5d38456ab073" providerId="ADAL" clId="{A1C9205E-645C-4E9D-8B9E-23283308846E}" dt="2024-10-14T18:39:34.951" v="63" actId="478"/>
          <ac:picMkLst>
            <pc:docMk/>
            <pc:sldMk cId="3454139643" sldId="269"/>
            <ac:picMk id="7" creationId="{44D36232-4D9A-4173-8F90-CC76E58D2567}"/>
          </ac:picMkLst>
        </pc:picChg>
        <pc:picChg chg="add mod">
          <ac:chgData name="Alois Klotz" userId="0e7873f3-c968-46a8-ac9c-5d38456ab073" providerId="ADAL" clId="{A1C9205E-645C-4E9D-8B9E-23283308846E}" dt="2024-10-15T07:34:20.950" v="124" actId="1076"/>
          <ac:picMkLst>
            <pc:docMk/>
            <pc:sldMk cId="3454139643" sldId="269"/>
            <ac:picMk id="10" creationId="{5B872C3E-7DFF-4C67-AAEB-7018136218D9}"/>
          </ac:picMkLst>
        </pc:picChg>
        <pc:cxnChg chg="add mod">
          <ac:chgData name="Alois Klotz" userId="0e7873f3-c968-46a8-ac9c-5d38456ab073" providerId="ADAL" clId="{A1C9205E-645C-4E9D-8B9E-23283308846E}" dt="2024-10-14T18:49:25.452" v="81" actId="1076"/>
          <ac:cxnSpMkLst>
            <pc:docMk/>
            <pc:sldMk cId="3454139643" sldId="269"/>
            <ac:cxnSpMk id="12" creationId="{C81E2B0B-20A3-49BB-8EC1-37FB9989CF8B}"/>
          </ac:cxnSpMkLst>
        </pc:cxnChg>
      </pc:sldChg>
    </pc:docChg>
  </pc:docChgLst>
  <pc:docChgLst>
    <pc:chgData name="Alois Klotz" userId="0e7873f3-c968-46a8-ac9c-5d38456ab073" providerId="ADAL" clId="{136A35C9-02F8-4D73-973A-041D086A9CA0}"/>
    <pc:docChg chg="undo custSel addSld modSld">
      <pc:chgData name="Alois Klotz" userId="0e7873f3-c968-46a8-ac9c-5d38456ab073" providerId="ADAL" clId="{136A35C9-02F8-4D73-973A-041D086A9CA0}" dt="2025-03-25T12:44:41.746" v="86"/>
      <pc:docMkLst>
        <pc:docMk/>
      </pc:docMkLst>
      <pc:sldChg chg="addSp delSp modSp new mod modClrScheme chgLayout">
        <pc:chgData name="Alois Klotz" userId="0e7873f3-c968-46a8-ac9c-5d38456ab073" providerId="ADAL" clId="{136A35C9-02F8-4D73-973A-041D086A9CA0}" dt="2025-03-25T12:44:41.746" v="86"/>
        <pc:sldMkLst>
          <pc:docMk/>
          <pc:sldMk cId="2159092193" sldId="270"/>
        </pc:sldMkLst>
        <pc:spChg chg="mod ord">
          <ac:chgData name="Alois Klotz" userId="0e7873f3-c968-46a8-ac9c-5d38456ab073" providerId="ADAL" clId="{136A35C9-02F8-4D73-973A-041D086A9CA0}" dt="2025-03-25T12:44:11.893" v="81" actId="700"/>
          <ac:spMkLst>
            <pc:docMk/>
            <pc:sldMk cId="2159092193" sldId="270"/>
            <ac:spMk id="2" creationId="{A74DC444-644D-47CC-A168-90A9BDBA2997}"/>
          </ac:spMkLst>
        </pc:spChg>
        <pc:spChg chg="add del mod">
          <ac:chgData name="Alois Klotz" userId="0e7873f3-c968-46a8-ac9c-5d38456ab073" providerId="ADAL" clId="{136A35C9-02F8-4D73-973A-041D086A9CA0}" dt="2025-03-25T12:27:32.792" v="74" actId="478"/>
          <ac:spMkLst>
            <pc:docMk/>
            <pc:sldMk cId="2159092193" sldId="270"/>
            <ac:spMk id="3" creationId="{CA4AD415-40AF-4F9D-A179-72326BF5665E}"/>
          </ac:spMkLst>
        </pc:spChg>
        <pc:spChg chg="add del mod">
          <ac:chgData name="Alois Klotz" userId="0e7873f3-c968-46a8-ac9c-5d38456ab073" providerId="ADAL" clId="{136A35C9-02F8-4D73-973A-041D086A9CA0}" dt="2025-03-25T12:43:40.223" v="77"/>
          <ac:spMkLst>
            <pc:docMk/>
            <pc:sldMk cId="2159092193" sldId="270"/>
            <ac:spMk id="3" creationId="{EF90A87A-6F27-430A-9380-2348F7B87401}"/>
          </ac:spMkLst>
        </pc:spChg>
        <pc:spChg chg="add del mod">
          <ac:chgData name="Alois Klotz" userId="0e7873f3-c968-46a8-ac9c-5d38456ab073" providerId="ADAL" clId="{136A35C9-02F8-4D73-973A-041D086A9CA0}" dt="2025-03-25T12:43:51.996" v="80"/>
          <ac:spMkLst>
            <pc:docMk/>
            <pc:sldMk cId="2159092193" sldId="270"/>
            <ac:spMk id="4" creationId="{0582DCDD-5087-4A5F-AA5C-4996BB56833C}"/>
          </ac:spMkLst>
        </pc:spChg>
        <pc:spChg chg="add del mod ord">
          <ac:chgData name="Alois Klotz" userId="0e7873f3-c968-46a8-ac9c-5d38456ab073" providerId="ADAL" clId="{136A35C9-02F8-4D73-973A-041D086A9CA0}" dt="2025-03-25T12:44:41.746" v="86"/>
          <ac:spMkLst>
            <pc:docMk/>
            <pc:sldMk cId="2159092193" sldId="270"/>
            <ac:spMk id="5" creationId="{0F701817-06EC-4AAB-972E-8EF76729877C}"/>
          </ac:spMkLst>
        </pc:spChg>
        <pc:picChg chg="add del mod ord">
          <ac:chgData name="Alois Klotz" userId="0e7873f3-c968-46a8-ac9c-5d38456ab073" providerId="ADAL" clId="{136A35C9-02F8-4D73-973A-041D086A9CA0}" dt="2025-03-25T12:44:20.327" v="83" actId="22"/>
          <ac:picMkLst>
            <pc:docMk/>
            <pc:sldMk cId="2159092193" sldId="270"/>
            <ac:picMk id="7" creationId="{BBCC468F-A935-4493-A898-8A67F79DECF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E9406-961A-41D2-8B95-5AA48A2FE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5BA919-5EA0-40FA-A625-CBBAD30C0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C093E2-F1F0-447B-B329-94D95869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25.03.2025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F29212-025B-4D37-8B01-84CA1917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882025-F402-4EDF-BE46-F1893A8EE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836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BEF7C-BC70-4F14-8CA4-FE01E5C0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40D35D0-BB4C-46F2-BFFB-2092D71D9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472B83-42A0-4D95-9513-6EECB673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25.03.2025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7F233D-3AD8-4C71-B934-79C2A269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349DDB-676C-41E2-A90D-D86FB69E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42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3859DDB-3BFF-43BE-BA32-99AD44AA0B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5633F6F-8BA3-4B31-9095-0D9F029A1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F6BE10-1AC0-4E96-AC15-8CC91297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25.03.2025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377001-98DF-42E5-9C92-9D359848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19757E-780A-4B75-8584-C7D2780B2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566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2241E-5108-4618-AD58-AC315A3E5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C02880-51E9-4A8B-B1D0-65EAD429F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BD675A-BE7A-445B-AF1A-5A2305ED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25.03.2025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D1E763-6015-4BE4-8BA1-FE19A117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5DC628-855A-47EA-8DDD-07BD1715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162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3E3-57D1-4CB6-9D0B-A151B6D7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3C0D92-5014-48A9-A930-6412AF495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FE8448-1A0F-436F-9DFE-097BB339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25.03.2025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4782DE-A7FC-4E7E-AD9D-8BE9ECF2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537762-17F6-4EAC-8222-C3B9A8D2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6369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8E006-C890-4EF5-9894-20F35F0B4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8FA37A-0BC4-4380-A404-491B2A5BA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DDD763-463F-4F5E-AA23-468147DF0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8E988C-950F-471B-882B-89EC5611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25.03.2025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BEA40A-CD45-4DF8-9E67-6DA27FB5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8A8BC7-73D6-4D0D-876D-9EDADFB2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739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CDE4F7-B30F-4014-9215-3C54979D0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4B9537-9E40-44CB-9B81-BA4C57FB5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7DBC39-4189-4164-8E84-224936F97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38201C9-C704-45DD-86E3-60C60C412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3B53760-9466-45B1-A111-BE53B4FC2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7A25312-3E49-4AF0-8ED0-D2B2792F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25.03.2025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5F2D2FA-A8B9-4A0E-A92F-39F010AA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0A8294-8E30-4418-B061-10EB0C60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542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EE5DE-27C8-422D-8293-F72DDB063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A2B3D6-254D-46FD-98DC-E1AFA55D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25.03.2025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ADF0E6-F9D0-443C-ADC1-826FD89D3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7881B6-7CAB-4D98-BAEA-212B4B405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311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9F78870-8CB3-4E41-948A-94E75DB4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25.03.2025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4B8CC8-F925-4612-8F70-F8296F78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57B0F1-5864-4C81-A351-71E510E5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275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52CED-1C81-4651-8357-BEFCBEC4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FA4C5B-30E5-4078-BDBB-5E9FDDB95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3152E4-E64C-4BC0-B23C-1B9EA5071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FEB00B-3106-4132-A44A-02E0C726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25.03.2025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A90746-31AC-4D18-BCF3-57F79A8D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3605E1-410B-4C0F-804D-C68BA28E4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5398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E6D1C-5725-47A9-974B-180539CD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EEC653-282A-4A60-9C9A-DCD7F46DD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424C62-FD30-42B9-ABEA-697B3017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56BCEA-C8C1-4D3E-A2EC-9AA627CAF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25.03.2025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C43C57B-EEB6-4605-8782-547E5844C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C263C2-22DD-4D73-B851-84C757F6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912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205B5F9-1845-4D37-87F3-8D6A7B5D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7AF4A4-8303-4E20-9333-EAFC393BF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335EBC-C293-4E64-91DE-C36DDD787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8C02A-EAAC-4CCD-A2BC-409B8E64CC8C}" type="datetimeFigureOut">
              <a:rPr lang="de-AT" smtClean="0"/>
              <a:t>25.03.2025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B097BF-6CE0-4004-9876-26CA72E5C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35E5B5-C09B-414F-AB6F-E6031BB0C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481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rstandard.at/story/3000000240495/komet-tsuchinshan-atlas-zeigte-sich-kurz-in-wien" TargetMode="External"/><Relationship Id="rId2" Type="http://schemas.openxmlformats.org/officeDocument/2006/relationships/hyperlink" Target="https://sternfreunde.de/2024/10/04/komet-c-2023-a3-tsuchinshan-atlas-am-abendhimmel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51A8C-CF81-4D2A-8271-2CD4DED5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556" y="4581951"/>
            <a:ext cx="8666922" cy="1311947"/>
          </a:xfrm>
        </p:spPr>
        <p:txBody>
          <a:bodyPr>
            <a:normAutofit/>
          </a:bodyPr>
          <a:lstStyle/>
          <a:p>
            <a:pPr algn="l"/>
            <a:r>
              <a:rPr lang="de-AT" sz="4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Komet Tsuchinshan-Atlas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1388203-FA53-4F6E-A81E-341E927D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094" y="245319"/>
            <a:ext cx="12192000" cy="4061460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5EDE0508-057A-5ED9-2AB5-C245F564BE96}"/>
              </a:ext>
            </a:extLst>
          </p:cNvPr>
          <p:cNvCxnSpPr>
            <a:cxnSpLocks/>
          </p:cNvCxnSpPr>
          <p:nvPr/>
        </p:nvCxnSpPr>
        <p:spPr>
          <a:xfrm>
            <a:off x="596348" y="4542187"/>
            <a:ext cx="80507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9B1C5-48FE-475E-8ACA-F00F94A37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66" y="348906"/>
            <a:ext cx="10515600" cy="1325563"/>
          </a:xfrm>
        </p:spPr>
        <p:txBody>
          <a:bodyPr>
            <a:normAutofit/>
          </a:bodyPr>
          <a:lstStyle/>
          <a:p>
            <a:r>
              <a:rPr lang="de-AT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Größe des </a:t>
            </a:r>
            <a:r>
              <a:rPr lang="de-AT" sz="36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Kometen </a:t>
            </a:r>
            <a:r>
              <a:rPr lang="de-AT" sz="36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Tsuchinshan</a:t>
            </a:r>
            <a:r>
              <a:rPr lang="de-AT" sz="36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-Atlas, wenn er so</a:t>
            </a:r>
            <a:r>
              <a:rPr lang="de-AT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AT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weit wie der Mond von der Erde entfernt wäre.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ACF4AB-68E9-4B19-8313-CFC7D5365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6540"/>
            <a:ext cx="12192000" cy="406146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755266A-0686-4A2B-BB47-A7A82C5DD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92" y="4102925"/>
            <a:ext cx="2701660" cy="225436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3BF2228-B02C-4EA4-A4E9-04FA3BB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954" y="4258378"/>
            <a:ext cx="466725" cy="39052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715FE04-C53E-4F68-A505-DE82042B241F}"/>
              </a:ext>
            </a:extLst>
          </p:cNvPr>
          <p:cNvSpPr/>
          <p:nvPr/>
        </p:nvSpPr>
        <p:spPr>
          <a:xfrm>
            <a:off x="5225142" y="4539341"/>
            <a:ext cx="77191" cy="78064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C5C99D7B-8A55-4DF5-BA1D-022682007593}"/>
              </a:ext>
            </a:extLst>
          </p:cNvPr>
          <p:cNvCxnSpPr>
            <a:cxnSpLocks/>
          </p:cNvCxnSpPr>
          <p:nvPr/>
        </p:nvCxnSpPr>
        <p:spPr>
          <a:xfrm>
            <a:off x="5302333" y="4638964"/>
            <a:ext cx="793667" cy="221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5C2C078E-B655-4311-9D9A-3D70247C6691}"/>
              </a:ext>
            </a:extLst>
          </p:cNvPr>
          <p:cNvSpPr txBox="1"/>
          <p:nvPr/>
        </p:nvSpPr>
        <p:spPr>
          <a:xfrm>
            <a:off x="550740" y="1707846"/>
            <a:ext cx="479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Kern: 2 bis 4 km</a:t>
            </a:r>
          </a:p>
          <a:p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Koma (Gashülle um den Kometen): </a:t>
            </a:r>
            <a:b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mehrere 100 000 km Durchmesser</a:t>
            </a:r>
          </a:p>
        </p:txBody>
      </p:sp>
    </p:spTree>
    <p:extLst>
      <p:ext uri="{BB962C8B-B14F-4D97-AF65-F5344CB8AC3E}">
        <p14:creationId xmlns:p14="http://schemas.microsoft.com/office/powerpoint/2010/main" val="2134382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1BB7397-FCA3-439B-90BC-E46502669494}"/>
              </a:ext>
            </a:extLst>
          </p:cNvPr>
          <p:cNvSpPr txBox="1">
            <a:spLocks/>
          </p:cNvSpPr>
          <p:nvPr/>
        </p:nvSpPr>
        <p:spPr>
          <a:xfrm>
            <a:off x="198120" y="1206126"/>
            <a:ext cx="10515600" cy="2922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Sehr trockene Luft: bis unter …%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Kaum Lichtverschmutzung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Wolkenlos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Hohe Berge für …</a:t>
            </a:r>
          </a:p>
        </p:txBody>
      </p:sp>
      <p:sp>
        <p:nvSpPr>
          <p:cNvPr id="6" name="Titel 10">
            <a:extLst>
              <a:ext uri="{FF2B5EF4-FFF2-40B4-BE49-F238E27FC236}">
                <a16:creationId xmlns:a16="http://schemas.microsoft.com/office/drawing/2014/main" id="{8A1E0288-6783-479D-B5CC-4B53D51FCC29}"/>
              </a:ext>
            </a:extLst>
          </p:cNvPr>
          <p:cNvSpPr txBox="1">
            <a:spLocks/>
          </p:cNvSpPr>
          <p:nvPr/>
        </p:nvSpPr>
        <p:spPr>
          <a:xfrm>
            <a:off x="393585" y="299319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Atacamawüste in Chile – ideal für Astronomen</a:t>
            </a:r>
            <a:endParaRPr lang="de-DE" sz="3200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9" name="Legende: Linie 5">
            <a:extLst>
              <a:ext uri="{FF2B5EF4-FFF2-40B4-BE49-F238E27FC236}">
                <a16:creationId xmlns:a16="http://schemas.microsoft.com/office/drawing/2014/main" id="{BD54DD51-3B32-447B-A932-A9EBB6CC0A6D}"/>
              </a:ext>
            </a:extLst>
          </p:cNvPr>
          <p:cNvSpPr/>
          <p:nvPr/>
        </p:nvSpPr>
        <p:spPr>
          <a:xfrm>
            <a:off x="4869966" y="2289266"/>
            <a:ext cx="2119229" cy="704308"/>
          </a:xfrm>
          <a:prstGeom prst="borderCallout1">
            <a:avLst>
              <a:gd name="adj1" fmla="val 105208"/>
              <a:gd name="adj2" fmla="val 54608"/>
              <a:gd name="adj3" fmla="val 154219"/>
              <a:gd name="adj4" fmla="val 8226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Vulkan Licancabur</a:t>
            </a:r>
            <a:b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5920 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872C3E-7DFF-4C67-AAEB-701813621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2" r="3997"/>
          <a:stretch/>
        </p:blipFill>
        <p:spPr>
          <a:xfrm>
            <a:off x="10205369" y="2162637"/>
            <a:ext cx="1717758" cy="906807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81E2B0B-20A3-49BB-8EC1-37FB9989CF8B}"/>
              </a:ext>
            </a:extLst>
          </p:cNvPr>
          <p:cNvCxnSpPr/>
          <p:nvPr/>
        </p:nvCxnSpPr>
        <p:spPr>
          <a:xfrm>
            <a:off x="10798629" y="3142047"/>
            <a:ext cx="788126" cy="573906"/>
          </a:xfrm>
          <a:prstGeom prst="line">
            <a:avLst/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224CED31-7AF0-4D9F-B820-1285FAAB0831}"/>
              </a:ext>
            </a:extLst>
          </p:cNvPr>
          <p:cNvSpPr txBox="1"/>
          <p:nvPr/>
        </p:nvSpPr>
        <p:spPr>
          <a:xfrm>
            <a:off x="7481608" y="3165998"/>
            <a:ext cx="4903202" cy="3112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de-DE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de-AT" sz="1600" dirty="0"/>
              <a:t>Alma Observatorium auf 5100 m Höhe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30CEC6-1F2D-42F5-B83E-046FFB6B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39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8D62B-4D5F-40F7-9D7A-3555CD5F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Weitere Links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3F2413F-BFED-4CA2-B443-C3CA8DBA2CDB}"/>
              </a:ext>
            </a:extLst>
          </p:cNvPr>
          <p:cNvSpPr txBox="1"/>
          <p:nvPr/>
        </p:nvSpPr>
        <p:spPr>
          <a:xfrm>
            <a:off x="778823" y="1603609"/>
            <a:ext cx="60950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/>
              <a:t>Die Vereinigung der Sternenfreunde hat auf ihrer Webseite eine Grafik veröffentlicht, auf der zu sehen ist, wann der Komet gut zu sehen ist.</a:t>
            </a:r>
          </a:p>
          <a:p>
            <a:r>
              <a:rPr lang="de-AT" i="1" dirty="0">
                <a:hlinkClick r:id="rId2"/>
              </a:rPr>
              <a:t>https://sternfreunde.de/2024/10/04/komet-c-2023-a3-tsuchinshan-atlas-am-abendhimmel/</a:t>
            </a:r>
            <a:endParaRPr lang="de-AT" i="1" dirty="0"/>
          </a:p>
          <a:p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0A8A5D8-3B4B-43B6-9107-0E72AD0A8BD4}"/>
              </a:ext>
            </a:extLst>
          </p:cNvPr>
          <p:cNvSpPr txBox="1"/>
          <p:nvPr/>
        </p:nvSpPr>
        <p:spPr>
          <a:xfrm>
            <a:off x="778823" y="3357935"/>
            <a:ext cx="6095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/>
              <a:t>Zeitung DERSTANDARD</a:t>
            </a:r>
            <a:endParaRPr lang="de-AT" dirty="0">
              <a:hlinkClick r:id="rId3"/>
            </a:endParaRPr>
          </a:p>
          <a:p>
            <a:r>
              <a:rPr lang="de-AT" dirty="0"/>
              <a:t>https://www.derstandard.at/story/3000000240495/komet-tsuchinshan-atlas-zeigte-sich-kurz-in-wien</a:t>
            </a:r>
          </a:p>
        </p:txBody>
      </p:sp>
    </p:spTree>
    <p:extLst>
      <p:ext uri="{BB962C8B-B14F-4D97-AF65-F5344CB8AC3E}">
        <p14:creationId xmlns:p14="http://schemas.microsoft.com/office/powerpoint/2010/main" val="3207356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DC444-644D-47CC-A168-90A9BDBA2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200" b="1" dirty="0"/>
              <a:t>Namensgebung: C/2023 A3 (Tsuchinshan-ATLAS)</a:t>
            </a:r>
            <a:endParaRPr lang="de-AT" sz="32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F701817-06EC-4AAB-972E-8EF767298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5909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1388203-FA53-4F6E-A81E-341E927D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54145"/>
            <a:ext cx="12190019" cy="4060800"/>
          </a:xfrm>
          <a:prstGeom prst="rect">
            <a:avLst/>
          </a:prstGeom>
        </p:spPr>
      </p:pic>
      <p:sp>
        <p:nvSpPr>
          <p:cNvPr id="4" name="Legende: Linie 3">
            <a:extLst>
              <a:ext uri="{FF2B5EF4-FFF2-40B4-BE49-F238E27FC236}">
                <a16:creationId xmlns:a16="http://schemas.microsoft.com/office/drawing/2014/main" id="{67346026-9F88-42F3-820B-5FEC36C28DCE}"/>
              </a:ext>
            </a:extLst>
          </p:cNvPr>
          <p:cNvSpPr/>
          <p:nvPr/>
        </p:nvSpPr>
        <p:spPr>
          <a:xfrm>
            <a:off x="3256980" y="2925988"/>
            <a:ext cx="1186370" cy="704307"/>
          </a:xfrm>
          <a:prstGeom prst="borderCallout1">
            <a:avLst>
              <a:gd name="adj1" fmla="val 105208"/>
              <a:gd name="adj2" fmla="val 54608"/>
              <a:gd name="adj3" fmla="val 268751"/>
              <a:gd name="adj4" fmla="val -11274"/>
            </a:avLst>
          </a:prstGeom>
          <a:solidFill>
            <a:schemeClr val="accent1">
              <a:lumMod val="75000"/>
              <a:alpha val="50000"/>
            </a:schemeClr>
          </a:solidFill>
          <a:ln w="12700"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Mond geht auf</a:t>
            </a:r>
          </a:p>
        </p:txBody>
      </p:sp>
      <p:sp>
        <p:nvSpPr>
          <p:cNvPr id="6" name="Legende: Linie 5">
            <a:extLst>
              <a:ext uri="{FF2B5EF4-FFF2-40B4-BE49-F238E27FC236}">
                <a16:creationId xmlns:a16="http://schemas.microsoft.com/office/drawing/2014/main" id="{188C596D-A161-4B12-A6FF-70B6B04DE6B2}"/>
              </a:ext>
            </a:extLst>
          </p:cNvPr>
          <p:cNvSpPr/>
          <p:nvPr/>
        </p:nvSpPr>
        <p:spPr>
          <a:xfrm>
            <a:off x="435127" y="2708127"/>
            <a:ext cx="2119229" cy="704308"/>
          </a:xfrm>
          <a:prstGeom prst="borderCallout1">
            <a:avLst>
              <a:gd name="adj1" fmla="val 105208"/>
              <a:gd name="adj2" fmla="val 54608"/>
              <a:gd name="adj3" fmla="val 196877"/>
              <a:gd name="adj4" fmla="val 74489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Vulkan Licancabur</a:t>
            </a:r>
            <a:b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5920 m</a:t>
            </a:r>
          </a:p>
        </p:txBody>
      </p:sp>
      <p:sp>
        <p:nvSpPr>
          <p:cNvPr id="8" name="Legende: Linie 7">
            <a:extLst>
              <a:ext uri="{FF2B5EF4-FFF2-40B4-BE49-F238E27FC236}">
                <a16:creationId xmlns:a16="http://schemas.microsoft.com/office/drawing/2014/main" id="{41FCD360-9393-455E-A75F-758134DF2457}"/>
              </a:ext>
            </a:extLst>
          </p:cNvPr>
          <p:cNvSpPr/>
          <p:nvPr/>
        </p:nvSpPr>
        <p:spPr>
          <a:xfrm>
            <a:off x="5145974" y="3014530"/>
            <a:ext cx="2964873" cy="570015"/>
          </a:xfrm>
          <a:prstGeom prst="borderCallout1">
            <a:avLst>
              <a:gd name="adj1" fmla="val 105208"/>
              <a:gd name="adj2" fmla="val 54608"/>
              <a:gd name="adj3" fmla="val 296876"/>
              <a:gd name="adj4" fmla="val 117104"/>
            </a:avLst>
          </a:prstGeom>
          <a:solidFill>
            <a:schemeClr val="accent1">
              <a:lumMod val="75000"/>
              <a:alpha val="50000"/>
            </a:schemeClr>
          </a:solidFill>
          <a:ln w="12700"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Komet Tsuchinshan-Atlas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95E596-AC3B-4A34-B54B-A8D65EF9D132}"/>
              </a:ext>
            </a:extLst>
          </p:cNvPr>
          <p:cNvSpPr txBox="1"/>
          <p:nvPr/>
        </p:nvSpPr>
        <p:spPr>
          <a:xfrm>
            <a:off x="646043" y="5753446"/>
            <a:ext cx="8070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Aufgenommen am 29.9.2024, kurz nach 5 Uhr, Nähe San Pedro,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9F697F0-E88F-1B1F-EBDA-71ECCB75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43" y="553966"/>
            <a:ext cx="10707758" cy="906807"/>
          </a:xfrm>
        </p:spPr>
        <p:txBody>
          <a:bodyPr>
            <a:normAutofit/>
          </a:bodyPr>
          <a:lstStyle/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Komet </a:t>
            </a:r>
            <a:r>
              <a:rPr lang="de-AT" sz="32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Tsuchinshan</a:t>
            </a:r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-Atlas (C/2023 A3)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10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EF88AA-E46E-4257-8808-42333EB2A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2313"/>
            <a:ext cx="10515600" cy="1173376"/>
          </a:xfrm>
        </p:spPr>
        <p:txBody>
          <a:bodyPr>
            <a:normAutofit/>
          </a:bodyPr>
          <a:lstStyle/>
          <a:p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Januar …</a:t>
            </a:r>
          </a:p>
          <a:p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Observatorien in China und </a:t>
            </a:r>
            <a:r>
              <a:rPr lang="de-AT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Haweii</a:t>
            </a: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/Südafrika</a:t>
            </a:r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1620DB38-17D7-69DB-AFBE-A2C2D69BC569}"/>
              </a:ext>
            </a:extLst>
          </p:cNvPr>
          <p:cNvSpPr txBox="1">
            <a:spLocks/>
          </p:cNvSpPr>
          <p:nvPr/>
        </p:nvSpPr>
        <p:spPr>
          <a:xfrm>
            <a:off x="646042" y="1935506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Entdeckung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1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47D2CD50-A753-41A7-925A-C04F8AF2F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117356"/>
              </p:ext>
            </p:extLst>
          </p:nvPr>
        </p:nvGraphicFramePr>
        <p:xfrm>
          <a:off x="1030359" y="2593836"/>
          <a:ext cx="9319968" cy="2313555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3066512">
                  <a:extLst>
                    <a:ext uri="{9D8B030D-6E8A-4147-A177-3AD203B41FA5}">
                      <a16:colId xmlns:a16="http://schemas.microsoft.com/office/drawing/2014/main" val="3519373178"/>
                    </a:ext>
                  </a:extLst>
                </a:gridCol>
                <a:gridCol w="6253456">
                  <a:extLst>
                    <a:ext uri="{9D8B030D-6E8A-4147-A177-3AD203B41FA5}">
                      <a16:colId xmlns:a16="http://schemas.microsoft.com/office/drawing/2014/main" val="48019408"/>
                    </a:ext>
                  </a:extLst>
                </a:gridCol>
              </a:tblGrid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Name: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C/2023 A3 (Tsuchinshan-ATLAS)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3337956217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Typ: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langperiodischer Komet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53620164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Entdeckung: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9. Januar 2023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2699804268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Geschwindigkeit: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58.000 km/h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152078339"/>
                  </a:ext>
                </a:extLst>
              </a:tr>
              <a:tr h="3327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größte Annäherung an die Sonne (Perihel):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28. September 2024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385936173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geringster Abstand zur Sonne: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58 Millionen Kilometer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3750839856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größte Annäherung an die Erde: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13. Oktober 2024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3374902302"/>
                  </a:ext>
                </a:extLst>
              </a:tr>
            </a:tbl>
          </a:graphicData>
        </a:graphic>
      </p:graphicFrame>
      <p:sp>
        <p:nvSpPr>
          <p:cNvPr id="5" name="Titel 10">
            <a:extLst>
              <a:ext uri="{FF2B5EF4-FFF2-40B4-BE49-F238E27FC236}">
                <a16:creationId xmlns:a16="http://schemas.microsoft.com/office/drawing/2014/main" id="{77EB6FA7-D00A-726F-CD14-86217935B737}"/>
              </a:ext>
            </a:extLst>
          </p:cNvPr>
          <p:cNvSpPr txBox="1">
            <a:spLocks/>
          </p:cNvSpPr>
          <p:nvPr/>
        </p:nvSpPr>
        <p:spPr>
          <a:xfrm>
            <a:off x="646042" y="1716848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Daten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497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9D64E8-2E4A-4FDB-B401-08DBB98BE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9165"/>
            <a:ext cx="10515600" cy="29221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Stammen aus den kalten Randgebieten des Sonnensystems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Bestehen aus Staub und Steinchen, die von Eis zusammengehalten werden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Das Eis beginnt zu …*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Staub und Steinchen lösen sich vom Kometen und bilden den 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Der Schweif wird nicht nachgezogen, wird immer neu gebildet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DD2BE91-3A96-4361-9CB0-9DE4AEB3375F}"/>
              </a:ext>
            </a:extLst>
          </p:cNvPr>
          <p:cNvSpPr txBox="1"/>
          <p:nvPr/>
        </p:nvSpPr>
        <p:spPr>
          <a:xfrm>
            <a:off x="838200" y="5112991"/>
            <a:ext cx="801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* Sublimation: direkter Übergang eines Stoffes vom festen in den gasförmigen Aggregatzustand.</a:t>
            </a:r>
            <a:br>
              <a:rPr lang="de-AT" sz="1400" dirty="0"/>
            </a:br>
            <a:r>
              <a:rPr lang="de-AT" sz="1400" dirty="0"/>
              <a:t>Hier: Das Eis verdampft, ohne zuerst zu schmelzen.</a:t>
            </a:r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A25D6353-938D-7CF2-4A44-A96E00CBD389}"/>
              </a:ext>
            </a:extLst>
          </p:cNvPr>
          <p:cNvSpPr txBox="1">
            <a:spLocks/>
          </p:cNvSpPr>
          <p:nvPr/>
        </p:nvSpPr>
        <p:spPr>
          <a:xfrm>
            <a:off x="646042" y="772629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 ist ein Komet?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1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0">
            <a:extLst>
              <a:ext uri="{FF2B5EF4-FFF2-40B4-BE49-F238E27FC236}">
                <a16:creationId xmlns:a16="http://schemas.microsoft.com/office/drawing/2014/main" id="{1C0D75FD-98EE-FD4A-DDEB-0762980394C7}"/>
              </a:ext>
            </a:extLst>
          </p:cNvPr>
          <p:cNvSpPr txBox="1">
            <a:spLocks/>
          </p:cNvSpPr>
          <p:nvPr/>
        </p:nvSpPr>
        <p:spPr>
          <a:xfrm>
            <a:off x="646042" y="1905690"/>
            <a:ext cx="10515600" cy="9068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dirty="0"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rPr>
              <a:t>Langeperiodischer Komet</a:t>
            </a:r>
            <a:endParaRPr lang="de-DE" sz="3200" dirty="0">
              <a:latin typeface="Arial" panose="020B0604020202020204" pitchFamily="34" charset="0"/>
              <a:ea typeface="Source Sans Pro SemiBold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02515A7-0915-673A-8AC5-A36DC7720C30}"/>
              </a:ext>
            </a:extLst>
          </p:cNvPr>
          <p:cNvSpPr txBox="1">
            <a:spLocks/>
          </p:cNvSpPr>
          <p:nvPr/>
        </p:nvSpPr>
        <p:spPr>
          <a:xfrm>
            <a:off x="838200" y="2902225"/>
            <a:ext cx="10515600" cy="3061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Umkreist die Sonne auf einer extrem … Bahn</a:t>
            </a:r>
          </a:p>
          <a:p>
            <a:r>
              <a:rPr lang="de-AT" sz="2400" dirty="0"/>
              <a:t>Könnte sich in 70 … Jahren wieder der Erde nähern </a:t>
            </a:r>
          </a:p>
        </p:txBody>
      </p:sp>
    </p:spTree>
    <p:extLst>
      <p:ext uri="{BB962C8B-B14F-4D97-AF65-F5344CB8AC3E}">
        <p14:creationId xmlns:p14="http://schemas.microsoft.com/office/powerpoint/2010/main" val="318261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9DAF502-7A6A-43FD-B5AC-6D96D19733C2}"/>
              </a:ext>
            </a:extLst>
          </p:cNvPr>
          <p:cNvSpPr txBox="1"/>
          <p:nvPr/>
        </p:nvSpPr>
        <p:spPr>
          <a:xfrm>
            <a:off x="699738" y="2714189"/>
            <a:ext cx="6406740" cy="1428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Kern: … bis …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… (Gashülle um den Kometen): mehrere 100 000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Schweif: könnte bis 100 Mio. km lang werden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5939EB-9234-458A-9129-08DEB8E1A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15" t="1939" r="19055" b="193"/>
          <a:stretch/>
        </p:blipFill>
        <p:spPr>
          <a:xfrm>
            <a:off x="7605498" y="1021739"/>
            <a:ext cx="3530496" cy="4891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el 10">
            <a:extLst>
              <a:ext uri="{FF2B5EF4-FFF2-40B4-BE49-F238E27FC236}">
                <a16:creationId xmlns:a16="http://schemas.microsoft.com/office/drawing/2014/main" id="{1A9FF464-A4A5-F896-5DA8-ECDE64ECDC26}"/>
              </a:ext>
            </a:extLst>
          </p:cNvPr>
          <p:cNvSpPr txBox="1">
            <a:spLocks/>
          </p:cNvSpPr>
          <p:nvPr/>
        </p:nvSpPr>
        <p:spPr>
          <a:xfrm>
            <a:off x="699738" y="1935508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Größe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09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51A8C-CF81-4D2A-8271-2CD4DED5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990" y="882566"/>
            <a:ext cx="9549739" cy="587827"/>
          </a:xfrm>
        </p:spPr>
        <p:txBody>
          <a:bodyPr>
            <a:normAutofit/>
          </a:bodyPr>
          <a:lstStyle/>
          <a:p>
            <a:pPr algn="l"/>
            <a:r>
              <a:rPr lang="de-AT" sz="18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Komet </a:t>
            </a:r>
            <a:r>
              <a:rPr lang="de-AT" sz="18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Tsuchinshan</a:t>
            </a:r>
            <a:r>
              <a:rPr lang="de-AT" sz="18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-Atlas (C/2023 A3)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95E596-AC3B-4A34-B54B-A8D65EF9D132}"/>
              </a:ext>
            </a:extLst>
          </p:cNvPr>
          <p:cNvSpPr txBox="1"/>
          <p:nvPr/>
        </p:nvSpPr>
        <p:spPr>
          <a:xfrm>
            <a:off x="447991" y="1510149"/>
            <a:ext cx="590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Welche Größe hätte der Komet, wenn er denselben Abstand wie der Mond von der Erde hätte? Wie groß wäre er?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1A7B13-149C-DF45-93CC-CB8BCE684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7200"/>
            <a:ext cx="12190019" cy="4060800"/>
          </a:xfrm>
          <a:prstGeom prst="rect">
            <a:avLst/>
          </a:prstGeom>
        </p:spPr>
      </p:pic>
      <p:sp>
        <p:nvSpPr>
          <p:cNvPr id="9" name="Legende: Linie 3">
            <a:extLst>
              <a:ext uri="{FF2B5EF4-FFF2-40B4-BE49-F238E27FC236}">
                <a16:creationId xmlns:a16="http://schemas.microsoft.com/office/drawing/2014/main" id="{09D4AA93-E5DC-B2C9-A376-A82144B04F0D}"/>
              </a:ext>
            </a:extLst>
          </p:cNvPr>
          <p:cNvSpPr/>
          <p:nvPr/>
        </p:nvSpPr>
        <p:spPr>
          <a:xfrm>
            <a:off x="3186846" y="3951182"/>
            <a:ext cx="1186370" cy="704307"/>
          </a:xfrm>
          <a:prstGeom prst="borderCallout1">
            <a:avLst>
              <a:gd name="adj1" fmla="val 105208"/>
              <a:gd name="adj2" fmla="val 54608"/>
              <a:gd name="adj3" fmla="val 268751"/>
              <a:gd name="adj4" fmla="val -11274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Mond geht auf</a:t>
            </a:r>
          </a:p>
        </p:txBody>
      </p:sp>
      <p:sp>
        <p:nvSpPr>
          <p:cNvPr id="10" name="Legende: Linie 5">
            <a:extLst>
              <a:ext uri="{FF2B5EF4-FFF2-40B4-BE49-F238E27FC236}">
                <a16:creationId xmlns:a16="http://schemas.microsoft.com/office/drawing/2014/main" id="{32179759-7630-AB0C-EF0B-9B82B440C145}"/>
              </a:ext>
            </a:extLst>
          </p:cNvPr>
          <p:cNvSpPr/>
          <p:nvPr/>
        </p:nvSpPr>
        <p:spPr>
          <a:xfrm>
            <a:off x="435126" y="3951182"/>
            <a:ext cx="2119229" cy="704308"/>
          </a:xfrm>
          <a:prstGeom prst="borderCallout1">
            <a:avLst>
              <a:gd name="adj1" fmla="val 105208"/>
              <a:gd name="adj2" fmla="val 54608"/>
              <a:gd name="adj3" fmla="val 196877"/>
              <a:gd name="adj4" fmla="val 74489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Vulkan Licancabur</a:t>
            </a:r>
            <a:b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5920 m</a:t>
            </a:r>
          </a:p>
        </p:txBody>
      </p:sp>
      <p:sp>
        <p:nvSpPr>
          <p:cNvPr id="11" name="Legende: Linie 7">
            <a:extLst>
              <a:ext uri="{FF2B5EF4-FFF2-40B4-BE49-F238E27FC236}">
                <a16:creationId xmlns:a16="http://schemas.microsoft.com/office/drawing/2014/main" id="{9CDB1D6D-5809-A154-85A8-26CB45731EE7}"/>
              </a:ext>
            </a:extLst>
          </p:cNvPr>
          <p:cNvSpPr/>
          <p:nvPr/>
        </p:nvSpPr>
        <p:spPr>
          <a:xfrm>
            <a:off x="5145973" y="3951182"/>
            <a:ext cx="2964873" cy="570015"/>
          </a:xfrm>
          <a:prstGeom prst="borderCallout1">
            <a:avLst>
              <a:gd name="adj1" fmla="val 105208"/>
              <a:gd name="adj2" fmla="val 54608"/>
              <a:gd name="adj3" fmla="val 296876"/>
              <a:gd name="adj4" fmla="val 117104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Komet </a:t>
            </a:r>
            <a:r>
              <a:rPr lang="de-AT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Tsuchinshan</a:t>
            </a:r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-Atlas </a:t>
            </a: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FC9EB6FB-DF3B-40E7-ACBE-FDEE0AAB9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14237"/>
              </p:ext>
            </p:extLst>
          </p:nvPr>
        </p:nvGraphicFramePr>
        <p:xfrm>
          <a:off x="6718940" y="1139309"/>
          <a:ext cx="4173178" cy="11125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415333">
                  <a:extLst>
                    <a:ext uri="{9D8B030D-6E8A-4147-A177-3AD203B41FA5}">
                      <a16:colId xmlns:a16="http://schemas.microsoft.com/office/drawing/2014/main" val="2058153273"/>
                    </a:ext>
                  </a:extLst>
                </a:gridCol>
                <a:gridCol w="2757845">
                  <a:extLst>
                    <a:ext uri="{9D8B030D-6E8A-4147-A177-3AD203B41FA5}">
                      <a16:colId xmlns:a16="http://schemas.microsoft.com/office/drawing/2014/main" val="24808737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Entfernung von der Erde 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034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Mond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AT" dirty="0"/>
                        <a:t>400 000 km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192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Komet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AT" dirty="0"/>
                        <a:t>70 000 000 km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91476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942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146FCB4-519F-4168-B290-213E808C0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2" t="73610" r="75017" b="20103"/>
          <a:stretch/>
        </p:blipFill>
        <p:spPr>
          <a:xfrm>
            <a:off x="1020143" y="2642105"/>
            <a:ext cx="230707" cy="22045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A60052-51AC-4D2B-90C6-54EF4B56B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232" y="2255383"/>
            <a:ext cx="4630526" cy="386388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E33F04A-9457-4B32-9CA3-EB170A952839}"/>
              </a:ext>
            </a:extLst>
          </p:cNvPr>
          <p:cNvSpPr txBox="1"/>
          <p:nvPr/>
        </p:nvSpPr>
        <p:spPr>
          <a:xfrm>
            <a:off x="913136" y="1347364"/>
            <a:ext cx="3319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Als Vergleich dient uns der Mond auf dem Foto.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F93877D-895F-4816-B454-C0D65B7873B0}"/>
              </a:ext>
            </a:extLst>
          </p:cNvPr>
          <p:cNvSpPr txBox="1"/>
          <p:nvPr/>
        </p:nvSpPr>
        <p:spPr>
          <a:xfrm>
            <a:off x="5462852" y="1650730"/>
            <a:ext cx="2735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Größe des Kometen auf dem Foto, 175-fache Vergrößerung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25BD677-A225-461D-B565-B0152AFD9062}"/>
              </a:ext>
            </a:extLst>
          </p:cNvPr>
          <p:cNvSpPr txBox="1"/>
          <p:nvPr/>
        </p:nvSpPr>
        <p:spPr>
          <a:xfrm>
            <a:off x="913136" y="3200403"/>
            <a:ext cx="3092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Hinweis</a:t>
            </a:r>
            <a:r>
              <a:rPr lang="de-AT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Der Komet wurde 175-fach vergrößert, da dieser ja ca. 175-mal so weit wie der Mond von der Erde entfernt ist.</a:t>
            </a:r>
            <a:br>
              <a:rPr lang="de-AT" i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de-AT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AT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Würde der Komet nur so weit wie der Mond von der Erde entfernt sein, würde dieser möglicherweise so groß am Himmel erscheinen.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DDAB88B-AC26-4C2F-BB51-73EB976A8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252" y="1458331"/>
            <a:ext cx="466725" cy="390525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90FA5F63-23CE-452D-8776-44041ED26B3C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9012252" y="1848856"/>
            <a:ext cx="233363" cy="35683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el 10">
            <a:extLst>
              <a:ext uri="{FF2B5EF4-FFF2-40B4-BE49-F238E27FC236}">
                <a16:creationId xmlns:a16="http://schemas.microsoft.com/office/drawing/2014/main" id="{26672A63-CE14-FA47-B943-5AB07E13752B}"/>
              </a:ext>
            </a:extLst>
          </p:cNvPr>
          <p:cNvSpPr txBox="1">
            <a:spLocks/>
          </p:cNvSpPr>
          <p:nvPr/>
        </p:nvSpPr>
        <p:spPr>
          <a:xfrm>
            <a:off x="646042" y="365125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Größe des Kometen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4776E2D-DB2D-8E8D-7D92-6AAEBE637488}"/>
              </a:ext>
            </a:extLst>
          </p:cNvPr>
          <p:cNvSpPr/>
          <p:nvPr/>
        </p:nvSpPr>
        <p:spPr>
          <a:xfrm>
            <a:off x="9230603" y="1666939"/>
            <a:ext cx="150399" cy="1521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5241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</Words>
  <Application>Microsoft Office PowerPoint</Application>
  <PresentationFormat>Breitbild</PresentationFormat>
  <Paragraphs>69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Source Sans Pro</vt:lpstr>
      <vt:lpstr>Source Sans Pro SemiBold</vt:lpstr>
      <vt:lpstr>Wingdings</vt:lpstr>
      <vt:lpstr>Office</vt:lpstr>
      <vt:lpstr>Komet Tsuchinshan-Atlas </vt:lpstr>
      <vt:lpstr>Komet Tsuchinshan-Atlas (C/2023 A3)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Komet Tsuchinshan-Atlas (C/2023 A3)</vt:lpstr>
      <vt:lpstr>PowerPoint-Präsentation</vt:lpstr>
      <vt:lpstr>Größe des Kometen Tsuchinshan-Atlas, wenn er so weit wie der Mond von der Erde entfernt wäre.</vt:lpstr>
      <vt:lpstr>PowerPoint-Präsentation</vt:lpstr>
      <vt:lpstr>Weitere Links</vt:lpstr>
      <vt:lpstr>Namensgebung: C/2023 A3 (Tsuchinshan-ATLAS)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Komet Tsuchinshan-Atlas (C/2023 A3)</dc:title>
  <dc:creator>Alois Klotz</dc:creator>
  <cp:lastModifiedBy>Alois Klotz</cp:lastModifiedBy>
  <cp:revision>50</cp:revision>
  <dcterms:created xsi:type="dcterms:W3CDTF">2024-10-11T08:08:51Z</dcterms:created>
  <dcterms:modified xsi:type="dcterms:W3CDTF">2025-03-25T12:44:48Z</dcterms:modified>
</cp:coreProperties>
</file>