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73" r:id="rId3"/>
    <p:sldId id="274" r:id="rId4"/>
    <p:sldId id="263" r:id="rId5"/>
    <p:sldId id="271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6" autoAdjust="0"/>
    <p:restoredTop sz="81546" autoAdjust="0"/>
  </p:normalViewPr>
  <p:slideViewPr>
    <p:cSldViewPr snapToGrid="0">
      <p:cViewPr varScale="1">
        <p:scale>
          <a:sx n="129" d="100"/>
          <a:sy n="129" d="100"/>
        </p:scale>
        <p:origin x="1080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6B71C86A-CC17-4C84-A3E6-E599C8EE1CAB}"/>
    <pc:docChg chg="custSel modSld">
      <pc:chgData name="Alois Klotz" userId="0e7873f3-c968-46a8-ac9c-5d38456ab073" providerId="ADAL" clId="{6B71C86A-CC17-4C84-A3E6-E599C8EE1CAB}" dt="2024-03-01T11:37:02.857" v="399" actId="20577"/>
      <pc:docMkLst>
        <pc:docMk/>
      </pc:docMkLst>
      <pc:sldChg chg="modSp mod">
        <pc:chgData name="Alois Klotz" userId="0e7873f3-c968-46a8-ac9c-5d38456ab073" providerId="ADAL" clId="{6B71C86A-CC17-4C84-A3E6-E599C8EE1CAB}" dt="2024-03-01T11:37:02.857" v="399" actId="20577"/>
        <pc:sldMkLst>
          <pc:docMk/>
          <pc:sldMk cId="4289775416" sldId="273"/>
        </pc:sldMkLst>
        <pc:spChg chg="mod">
          <ac:chgData name="Alois Klotz" userId="0e7873f3-c968-46a8-ac9c-5d38456ab073" providerId="ADAL" clId="{6B71C86A-CC17-4C84-A3E6-E599C8EE1CAB}" dt="2024-03-01T11:37:02.857" v="399" actId="20577"/>
          <ac:spMkLst>
            <pc:docMk/>
            <pc:sldMk cId="4289775416" sldId="273"/>
            <ac:spMk id="2" creationId="{AE57ABD0-765E-4BD9-A638-41BE84E6F669}"/>
          </ac:spMkLst>
        </pc:spChg>
      </pc:sldChg>
      <pc:sldChg chg="modSp mod">
        <pc:chgData name="Alois Klotz" userId="0e7873f3-c968-46a8-ac9c-5d38456ab073" providerId="ADAL" clId="{6B71C86A-CC17-4C84-A3E6-E599C8EE1CAB}" dt="2024-03-01T11:25:43.043" v="3" actId="20577"/>
        <pc:sldMkLst>
          <pc:docMk/>
          <pc:sldMk cId="135582674" sldId="274"/>
        </pc:sldMkLst>
        <pc:spChg chg="mod">
          <ac:chgData name="Alois Klotz" userId="0e7873f3-c968-46a8-ac9c-5d38456ab073" providerId="ADAL" clId="{6B71C86A-CC17-4C84-A3E6-E599C8EE1CAB}" dt="2024-03-01T11:25:43.043" v="3" actId="20577"/>
          <ac:spMkLst>
            <pc:docMk/>
            <pc:sldMk cId="135582674" sldId="274"/>
            <ac:spMk id="3" creationId="{198608B9-C46D-4093-9DDF-32420B43A058}"/>
          </ac:spMkLst>
        </pc:spChg>
      </pc:sldChg>
    </pc:docChg>
  </pc:docChgLst>
  <pc:docChgLst>
    <pc:chgData name="Alois Klotz" userId="0e7873f3-c968-46a8-ac9c-5d38456ab073" providerId="ADAL" clId="{E025252F-3BF5-41AF-883A-71E5ED6A0895}"/>
    <pc:docChg chg="undo redo custSel modSld">
      <pc:chgData name="Alois Klotz" userId="0e7873f3-c968-46a8-ac9c-5d38456ab073" providerId="ADAL" clId="{E025252F-3BF5-41AF-883A-71E5ED6A0895}" dt="2023-10-03T09:25:27.520" v="68"/>
      <pc:docMkLst>
        <pc:docMk/>
      </pc:docMkLst>
      <pc:sldChg chg="modSp mod">
        <pc:chgData name="Alois Klotz" userId="0e7873f3-c968-46a8-ac9c-5d38456ab073" providerId="ADAL" clId="{E025252F-3BF5-41AF-883A-71E5ED6A0895}" dt="2023-10-03T09:18:16.408" v="37" actId="20577"/>
        <pc:sldMkLst>
          <pc:docMk/>
          <pc:sldMk cId="2570511200" sldId="256"/>
        </pc:sldMkLst>
        <pc:spChg chg="mod">
          <ac:chgData name="Alois Klotz" userId="0e7873f3-c968-46a8-ac9c-5d38456ab073" providerId="ADAL" clId="{E025252F-3BF5-41AF-883A-71E5ED6A0895}" dt="2023-10-03T09:18:16.408" v="37" actId="20577"/>
          <ac:spMkLst>
            <pc:docMk/>
            <pc:sldMk cId="2570511200" sldId="256"/>
            <ac:spMk id="2" creationId="{34DCB5CB-0523-4FB4-88A0-333E40FF4327}"/>
          </ac:spMkLst>
        </pc:spChg>
        <pc:spChg chg="mod">
          <ac:chgData name="Alois Klotz" userId="0e7873f3-c968-46a8-ac9c-5d38456ab073" providerId="ADAL" clId="{E025252F-3BF5-41AF-883A-71E5ED6A0895}" dt="2023-10-03T09:18:11.759" v="35" actId="6549"/>
          <ac:spMkLst>
            <pc:docMk/>
            <pc:sldMk cId="2570511200" sldId="256"/>
            <ac:spMk id="3" creationId="{B9A01D33-BB5C-5D0B-1FDF-7E499A4E5F6B}"/>
          </ac:spMkLst>
        </pc:spChg>
      </pc:sldChg>
      <pc:sldChg chg="delSp mod">
        <pc:chgData name="Alois Klotz" userId="0e7873f3-c968-46a8-ac9c-5d38456ab073" providerId="ADAL" clId="{E025252F-3BF5-41AF-883A-71E5ED6A0895}" dt="2023-10-03T09:16:49.564" v="18" actId="478"/>
        <pc:sldMkLst>
          <pc:docMk/>
          <pc:sldMk cId="3239369382" sldId="263"/>
        </pc:sldMkLst>
        <pc:picChg chg="del">
          <ac:chgData name="Alois Klotz" userId="0e7873f3-c968-46a8-ac9c-5d38456ab073" providerId="ADAL" clId="{E025252F-3BF5-41AF-883A-71E5ED6A0895}" dt="2023-10-03T09:16:49.564" v="18" actId="478"/>
          <ac:picMkLst>
            <pc:docMk/>
            <pc:sldMk cId="3239369382" sldId="263"/>
            <ac:picMk id="4" creationId="{550FFD57-384A-49A2-AF08-F06DDBA01212}"/>
          </ac:picMkLst>
        </pc:picChg>
      </pc:sldChg>
      <pc:sldChg chg="delSp mod">
        <pc:chgData name="Alois Klotz" userId="0e7873f3-c968-46a8-ac9c-5d38456ab073" providerId="ADAL" clId="{E025252F-3BF5-41AF-883A-71E5ED6A0895}" dt="2023-10-03T09:16:52.164" v="19" actId="478"/>
        <pc:sldMkLst>
          <pc:docMk/>
          <pc:sldMk cId="1105993384" sldId="271"/>
        </pc:sldMkLst>
        <pc:picChg chg="del">
          <ac:chgData name="Alois Klotz" userId="0e7873f3-c968-46a8-ac9c-5d38456ab073" providerId="ADAL" clId="{E025252F-3BF5-41AF-883A-71E5ED6A0895}" dt="2023-10-03T09:16:52.164" v="19" actId="478"/>
          <ac:picMkLst>
            <pc:docMk/>
            <pc:sldMk cId="1105993384" sldId="271"/>
            <ac:picMk id="4" creationId="{FC43DE72-5335-461F-BD0E-6A6761208404}"/>
          </ac:picMkLst>
        </pc:picChg>
      </pc:sldChg>
      <pc:sldChg chg="modSp mod">
        <pc:chgData name="Alois Klotz" userId="0e7873f3-c968-46a8-ac9c-5d38456ab073" providerId="ADAL" clId="{E025252F-3BF5-41AF-883A-71E5ED6A0895}" dt="2023-10-03T09:16:33.323" v="9" actId="108"/>
        <pc:sldMkLst>
          <pc:docMk/>
          <pc:sldMk cId="4289775416" sldId="273"/>
        </pc:sldMkLst>
        <pc:graphicFrameChg chg="mod modGraphic">
          <ac:chgData name="Alois Klotz" userId="0e7873f3-c968-46a8-ac9c-5d38456ab073" providerId="ADAL" clId="{E025252F-3BF5-41AF-883A-71E5ED6A0895}" dt="2023-10-03T09:16:33.323" v="9" actId="108"/>
          <ac:graphicFrameMkLst>
            <pc:docMk/>
            <pc:sldMk cId="4289775416" sldId="273"/>
            <ac:graphicFrameMk id="4" creationId="{9A5FDC3C-5D2D-4296-8534-3F5CCBB1ED7E}"/>
          </ac:graphicFrameMkLst>
        </pc:graphicFrameChg>
      </pc:sldChg>
      <pc:sldChg chg="modSp mod">
        <pc:chgData name="Alois Klotz" userId="0e7873f3-c968-46a8-ac9c-5d38456ab073" providerId="ADAL" clId="{E025252F-3BF5-41AF-883A-71E5ED6A0895}" dt="2023-10-03T09:16:42.310" v="17" actId="108"/>
        <pc:sldMkLst>
          <pc:docMk/>
          <pc:sldMk cId="135582674" sldId="274"/>
        </pc:sldMkLst>
        <pc:graphicFrameChg chg="modGraphic">
          <ac:chgData name="Alois Klotz" userId="0e7873f3-c968-46a8-ac9c-5d38456ab073" providerId="ADAL" clId="{E025252F-3BF5-41AF-883A-71E5ED6A0895}" dt="2023-10-03T09:16:42.310" v="17" actId="108"/>
          <ac:graphicFrameMkLst>
            <pc:docMk/>
            <pc:sldMk cId="135582674" sldId="274"/>
            <ac:graphicFrameMk id="4" creationId="{7256F0A2-8405-48EB-BE20-059B10A314F0}"/>
          </ac:graphicFrameMkLst>
        </pc:graphicFrameChg>
      </pc:sldChg>
      <pc:sldChg chg="addSp delSp modSp mod">
        <pc:chgData name="Alois Klotz" userId="0e7873f3-c968-46a8-ac9c-5d38456ab073" providerId="ADAL" clId="{E025252F-3BF5-41AF-883A-71E5ED6A0895}" dt="2023-10-03T09:18:59.408" v="55" actId="1076"/>
        <pc:sldMkLst>
          <pc:docMk/>
          <pc:sldMk cId="371996290" sldId="275"/>
        </pc:sldMkLst>
        <pc:spChg chg="del mod">
          <ac:chgData name="Alois Klotz" userId="0e7873f3-c968-46a8-ac9c-5d38456ab073" providerId="ADAL" clId="{E025252F-3BF5-41AF-883A-71E5ED6A0895}" dt="2023-10-03T09:17:00.484" v="23" actId="478"/>
          <ac:spMkLst>
            <pc:docMk/>
            <pc:sldMk cId="371996290" sldId="275"/>
            <ac:spMk id="6" creationId="{CB32631C-182E-45E2-A212-ECFCCA36A08D}"/>
          </ac:spMkLst>
        </pc:spChg>
        <pc:spChg chg="add mod">
          <ac:chgData name="Alois Klotz" userId="0e7873f3-c968-46a8-ac9c-5d38456ab073" providerId="ADAL" clId="{E025252F-3BF5-41AF-883A-71E5ED6A0895}" dt="2023-10-03T09:18:59.408" v="55" actId="1076"/>
          <ac:spMkLst>
            <pc:docMk/>
            <pc:sldMk cId="371996290" sldId="275"/>
            <ac:spMk id="9" creationId="{C5FABE0E-AE8A-4544-B72E-4EF66E525D68}"/>
          </ac:spMkLst>
        </pc:spChg>
        <pc:spChg chg="del">
          <ac:chgData name="Alois Klotz" userId="0e7873f3-c968-46a8-ac9c-5d38456ab073" providerId="ADAL" clId="{E025252F-3BF5-41AF-883A-71E5ED6A0895}" dt="2023-10-03T09:16:55.956" v="21" actId="478"/>
          <ac:spMkLst>
            <pc:docMk/>
            <pc:sldMk cId="371996290" sldId="275"/>
            <ac:spMk id="10" creationId="{8CDD7FBA-F76D-40BA-A412-E39CC2E9EAB1}"/>
          </ac:spMkLst>
        </pc:spChg>
        <pc:picChg chg="del">
          <ac:chgData name="Alois Klotz" userId="0e7873f3-c968-46a8-ac9c-5d38456ab073" providerId="ADAL" clId="{E025252F-3BF5-41AF-883A-71E5ED6A0895}" dt="2023-10-03T09:16:54.205" v="20" actId="478"/>
          <ac:picMkLst>
            <pc:docMk/>
            <pc:sldMk cId="371996290" sldId="275"/>
            <ac:picMk id="8" creationId="{60DC1F72-E67D-4C8D-AB9A-8B7F8E0BF1E3}"/>
          </ac:picMkLst>
        </pc:picChg>
      </pc:sldChg>
      <pc:sldChg chg="addSp delSp modSp mod">
        <pc:chgData name="Alois Klotz" userId="0e7873f3-c968-46a8-ac9c-5d38456ab073" providerId="ADAL" clId="{E025252F-3BF5-41AF-883A-71E5ED6A0895}" dt="2023-10-03T09:19:07.841" v="57" actId="1076"/>
        <pc:sldMkLst>
          <pc:docMk/>
          <pc:sldMk cId="3609509976" sldId="276"/>
        </pc:sldMkLst>
        <pc:spChg chg="add mod">
          <ac:chgData name="Alois Klotz" userId="0e7873f3-c968-46a8-ac9c-5d38456ab073" providerId="ADAL" clId="{E025252F-3BF5-41AF-883A-71E5ED6A0895}" dt="2023-10-03T09:19:07.841" v="57" actId="1076"/>
          <ac:spMkLst>
            <pc:docMk/>
            <pc:sldMk cId="3609509976" sldId="276"/>
            <ac:spMk id="5" creationId="{C5C030F0-D3FC-49B4-B752-7552903211B5}"/>
          </ac:spMkLst>
        </pc:spChg>
        <pc:picChg chg="del">
          <ac:chgData name="Alois Klotz" userId="0e7873f3-c968-46a8-ac9c-5d38456ab073" providerId="ADAL" clId="{E025252F-3BF5-41AF-883A-71E5ED6A0895}" dt="2023-10-03T09:17:03.660" v="24" actId="478"/>
          <ac:picMkLst>
            <pc:docMk/>
            <pc:sldMk cId="3609509976" sldId="276"/>
            <ac:picMk id="4" creationId="{3ADD6580-D005-4C3D-90AE-20A903D9AA0C}"/>
          </ac:picMkLst>
        </pc:picChg>
      </pc:sldChg>
      <pc:sldChg chg="modSp mod">
        <pc:chgData name="Alois Klotz" userId="0e7873f3-c968-46a8-ac9c-5d38456ab073" providerId="ADAL" clId="{E025252F-3BF5-41AF-883A-71E5ED6A0895}" dt="2023-10-03T09:25:27.520" v="68"/>
        <pc:sldMkLst>
          <pc:docMk/>
          <pc:sldMk cId="2594228958" sldId="277"/>
        </pc:sldMkLst>
        <pc:spChg chg="mod">
          <ac:chgData name="Alois Klotz" userId="0e7873f3-c968-46a8-ac9c-5d38456ab073" providerId="ADAL" clId="{E025252F-3BF5-41AF-883A-71E5ED6A0895}" dt="2023-10-03T09:17:34.221" v="34"/>
          <ac:spMkLst>
            <pc:docMk/>
            <pc:sldMk cId="2594228958" sldId="277"/>
            <ac:spMk id="4" creationId="{06733F92-CF86-486C-A89F-5758E67C432A}"/>
          </ac:spMkLst>
        </pc:spChg>
        <pc:spChg chg="mod">
          <ac:chgData name="Alois Klotz" userId="0e7873f3-c968-46a8-ac9c-5d38456ab073" providerId="ADAL" clId="{E025252F-3BF5-41AF-883A-71E5ED6A0895}" dt="2023-10-03T09:25:27.520" v="68"/>
          <ac:spMkLst>
            <pc:docMk/>
            <pc:sldMk cId="2594228958" sldId="277"/>
            <ac:spMk id="5" creationId="{3E5993E7-DD77-410B-94C6-66757F20D3D2}"/>
          </ac:spMkLst>
        </pc:spChg>
      </pc:sldChg>
      <pc:sldChg chg="modSp mod">
        <pc:chgData name="Alois Klotz" userId="0e7873f3-c968-46a8-ac9c-5d38456ab073" providerId="ADAL" clId="{E025252F-3BF5-41AF-883A-71E5ED6A0895}" dt="2023-10-03T09:19:52.361" v="64" actId="1076"/>
        <pc:sldMkLst>
          <pc:docMk/>
          <pc:sldMk cId="1911390668" sldId="278"/>
        </pc:sldMkLst>
        <pc:spChg chg="mod">
          <ac:chgData name="Alois Klotz" userId="0e7873f3-c968-46a8-ac9c-5d38456ab073" providerId="ADAL" clId="{E025252F-3BF5-41AF-883A-71E5ED6A0895}" dt="2023-10-03T09:19:49.578" v="63" actId="20577"/>
          <ac:spMkLst>
            <pc:docMk/>
            <pc:sldMk cId="1911390668" sldId="278"/>
            <ac:spMk id="7" creationId="{44314E9A-69B0-411E-9E0A-E21DD410CD2B}"/>
          </ac:spMkLst>
        </pc:spChg>
        <pc:picChg chg="mod">
          <ac:chgData name="Alois Klotz" userId="0e7873f3-c968-46a8-ac9c-5d38456ab073" providerId="ADAL" clId="{E025252F-3BF5-41AF-883A-71E5ED6A0895}" dt="2023-10-03T09:19:52.361" v="64" actId="1076"/>
          <ac:picMkLst>
            <pc:docMk/>
            <pc:sldMk cId="1911390668" sldId="278"/>
            <ac:picMk id="6" creationId="{C6D2AEC1-2AFB-45E2-904C-69C33D539A7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B0637-239B-42C4-82EE-BC79C020166A}" type="datetimeFigureOut">
              <a:rPr lang="de-AT" smtClean="0"/>
              <a:t>01.03.2024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7C447-B3CD-4D2E-B3BA-5865A32A2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564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952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sz="1600" b="0" dirty="0"/>
              <a:t>Färbe in der Tabelle die entsprechenden Antworten </a:t>
            </a:r>
            <a:r>
              <a:rPr lang="de-AT" sz="1600" b="1" dirty="0">
                <a:solidFill>
                  <a:srgbClr val="00B050"/>
                </a:solidFill>
                <a:highlight>
                  <a:srgbClr val="FFFF00"/>
                </a:highlight>
              </a:rPr>
              <a:t>grün</a:t>
            </a:r>
            <a:r>
              <a:rPr lang="de-AT" sz="1600" b="0" dirty="0"/>
              <a:t> ein.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9707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1200" b="0" dirty="0"/>
              <a:t>Färbe in der Tabelle die entsprechenden Antworten </a:t>
            </a:r>
            <a:r>
              <a:rPr lang="de-AT" sz="1200" b="1" dirty="0">
                <a:solidFill>
                  <a:srgbClr val="00B050"/>
                </a:solidFill>
                <a:highlight>
                  <a:srgbClr val="FFFF00"/>
                </a:highlight>
              </a:rPr>
              <a:t>grün</a:t>
            </a:r>
            <a:r>
              <a:rPr lang="de-AT" sz="1200" b="0" dirty="0"/>
              <a:t> ein.</a:t>
            </a:r>
          </a:p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5045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9730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17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9850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ts val="1500"/>
              </a:lnSpc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Beispiel: Europareise – Gewinnspiel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Öffne den Link: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Rechtsklick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auf den Link, Link in neuem Tab öffnen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Führe das Gewinnspiel durch: Ist hier ein einfaches Memory.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Jetzt könnten Adressdaten und Kreditkarteninformationen eingegeben werden. Für den Anwender gibt es darunter eine kleine Info, warum das notwendig ist.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Dies ist natürlich alles Unsinn, Gewinn gibt es nie.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Achtung: Die Daten werden missbräuchlich verwendet – diese Art des Betrugs nennt man Phishing!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Kopiere einen Screenshot des Formulars in die Präsentation.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4023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0" dirty="0"/>
              <a:t>Ergänze in der Aufzählung!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8862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C447-B3CD-4D2E-B3BA-5865A32A2758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8307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pic>
        <p:nvPicPr>
          <p:cNvPr id="18" name="Picture 2" descr="C:\Users\user\Box Sync\_FTP_Easy4Me_Neu\workfiles\images\easy4me-logo.png">
            <a:extLst>
              <a:ext uri="{FF2B5EF4-FFF2-40B4-BE49-F238E27FC236}">
                <a16:creationId xmlns:a16="http://schemas.microsoft.com/office/drawing/2014/main" id="{D8662560-9624-47D9-B2AD-50C3433A2A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64" y="6675827"/>
            <a:ext cx="1048335" cy="16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ackout-kits.a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ackout-kits.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AkokVAb41UyTy6llfez7l_NzeA5oyahGrJxdOEVqsHNUMklLT0c5Q00xSks0TUVDUUhBWDZaUDIxOC4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CB5CB-0523-4FB4-88A0-333E40FF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971" y="1506928"/>
            <a:ext cx="7766936" cy="2624372"/>
          </a:xfrm>
        </p:spPr>
        <p:txBody>
          <a:bodyPr/>
          <a:lstStyle/>
          <a:p>
            <a:r>
              <a:rPr lang="de-DE" dirty="0"/>
              <a:t>Online-Shopping und Spiele</a:t>
            </a:r>
            <a:br>
              <a:rPr lang="de-DE" dirty="0"/>
            </a:br>
            <a:r>
              <a:rPr lang="de-DE" dirty="0"/>
              <a:t> </a:t>
            </a:r>
            <a:r>
              <a:rPr lang="de-DE" sz="1600" dirty="0"/>
              <a:t>Fake-Webseiten und Onlinespiel</a:t>
            </a:r>
            <a:endParaRPr lang="de-AT" sz="1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A01D33-BB5C-5D0B-1FDF-7E499A4E5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971" y="4154445"/>
            <a:ext cx="7766936" cy="1096899"/>
          </a:xfrm>
        </p:spPr>
        <p:txBody>
          <a:bodyPr/>
          <a:lstStyle/>
          <a:p>
            <a:endParaRPr lang="de-AT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700E9BC-0324-43CE-845E-BB511E266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386" y="6244418"/>
            <a:ext cx="2449362" cy="54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1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365759"/>
          </a:xfrm>
        </p:spPr>
        <p:txBody>
          <a:bodyPr>
            <a:normAutofit fontScale="90000"/>
          </a:bodyPr>
          <a:lstStyle/>
          <a:p>
            <a:r>
              <a:rPr lang="de-AT" dirty="0"/>
              <a:t>Online-Shopping</a:t>
            </a:r>
            <a:br>
              <a:rPr lang="de-AT" dirty="0"/>
            </a:br>
            <a:r>
              <a:rPr lang="de-AT" sz="1400" dirty="0"/>
              <a:t>Beurteile das Online-Shop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www.blackout-kits.at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b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de-AT" sz="1300" i="1" dirty="0">
                <a:latin typeface="Calibri" panose="020F0502020204030204" pitchFamily="34" charset="0"/>
              </a:rPr>
              <a:t>Die Seite www.blackout-kits.at  wurde erstellt, um gefahrlos ein Fake-Shop ausprobieren zu können. </a:t>
            </a:r>
            <a:r>
              <a:rPr lang="de-AT" sz="13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Geh auf die Seite und gib Waren in den Warenkorb. Du erfährst, wenn </a:t>
            </a:r>
            <a:r>
              <a:rPr lang="de-AT" sz="1300" i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 persönliche </a:t>
            </a:r>
            <a:r>
              <a:rPr lang="de-AT" sz="13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Daten einzugeben versuchst, wie ein Fake-Shop (meistens) zu erkennen ist und auf was geachtet werden soll.</a:t>
            </a:r>
            <a:endParaRPr lang="de-AT" sz="1300" i="1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9A5FDC3C-5D2D-4296-8534-3F5CCBB1E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54788"/>
              </p:ext>
            </p:extLst>
          </p:nvPr>
        </p:nvGraphicFramePr>
        <p:xfrm>
          <a:off x="677334" y="4499900"/>
          <a:ext cx="9076406" cy="709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368">
                  <a:extLst>
                    <a:ext uri="{9D8B030D-6E8A-4147-A177-3AD203B41FA5}">
                      <a16:colId xmlns:a16="http://schemas.microsoft.com/office/drawing/2014/main" val="481143465"/>
                    </a:ext>
                  </a:extLst>
                </a:gridCol>
                <a:gridCol w="2538598">
                  <a:extLst>
                    <a:ext uri="{9D8B030D-6E8A-4147-A177-3AD203B41FA5}">
                      <a16:colId xmlns:a16="http://schemas.microsoft.com/office/drawing/2014/main" val="3365816114"/>
                    </a:ext>
                  </a:extLst>
                </a:gridCol>
                <a:gridCol w="1888576">
                  <a:extLst>
                    <a:ext uri="{9D8B030D-6E8A-4147-A177-3AD203B41FA5}">
                      <a16:colId xmlns:a16="http://schemas.microsoft.com/office/drawing/2014/main" val="759782686"/>
                    </a:ext>
                  </a:extLst>
                </a:gridCol>
                <a:gridCol w="2606864">
                  <a:extLst>
                    <a:ext uri="{9D8B030D-6E8A-4147-A177-3AD203B41FA5}">
                      <a16:colId xmlns:a16="http://schemas.microsoft.com/office/drawing/2014/main" val="337716425"/>
                    </a:ext>
                  </a:extLst>
                </a:gridCol>
              </a:tblGrid>
              <a:tr h="409651"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</a:rPr>
                        <a:t>Optik der Seite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</a:rPr>
                        <a:t>Menüführung, finde ich die Produkte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</a:rPr>
                        <a:t>Rechtschreibfehler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URL (Webseiten-Adresse)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7500880"/>
                  </a:ext>
                </a:extLst>
              </a:tr>
              <a:tr h="299923">
                <a:tc>
                  <a:txBody>
                    <a:bodyPr/>
                    <a:lstStyle/>
                    <a:p>
                      <a:r>
                        <a:rPr lang="de-A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gut        schlecht 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gut   </a:t>
                      </a:r>
                      <a:r>
                        <a:rPr lang="de-AT" sz="1200" dirty="0">
                          <a:effectLst/>
                        </a:rPr>
                        <a:t>     schlecht  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</a:rPr>
                        <a:t>ja        </a:t>
                      </a:r>
                      <a:r>
                        <a:rPr lang="de-A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nein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Land, wo man wohnt           </a:t>
                      </a:r>
                      <a:r>
                        <a:rPr lang="de-AT" sz="1200" dirty="0">
                          <a:effectLst/>
                        </a:rPr>
                        <a:t>Ausland  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9302534"/>
                  </a:ext>
                </a:extLst>
              </a:tr>
            </a:tbl>
          </a:graphicData>
        </a:graphic>
      </p:graphicFrame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FB35E85C-EA06-4397-8759-D5092ED65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51" y="1975359"/>
            <a:ext cx="8596668" cy="1884716"/>
          </a:xfrm>
        </p:spPr>
        <p:txBody>
          <a:bodyPr>
            <a:normAutofit/>
          </a:bodyPr>
          <a:lstStyle/>
          <a:p>
            <a:pPr lvl="0"/>
            <a:r>
              <a:rPr lang="de-DE" sz="1600" dirty="0">
                <a:solidFill>
                  <a:srgbClr val="C00000"/>
                </a:solidFill>
              </a:rPr>
              <a:t>Optik der Seite</a:t>
            </a:r>
          </a:p>
          <a:p>
            <a:pPr lvl="1"/>
            <a:r>
              <a:rPr lang="de-DE" sz="1400" dirty="0"/>
              <a:t>„Billige“ Aufmachung</a:t>
            </a:r>
          </a:p>
          <a:p>
            <a:pPr lvl="0"/>
            <a:r>
              <a:rPr lang="de-DE" sz="1600" dirty="0">
                <a:solidFill>
                  <a:srgbClr val="C00000"/>
                </a:solidFill>
              </a:rPr>
              <a:t>Rechtschreibfehler, Grammatik</a:t>
            </a:r>
            <a:endParaRPr lang="de-DE" sz="1600" dirty="0"/>
          </a:p>
          <a:p>
            <a:pPr lvl="1"/>
            <a:r>
              <a:rPr lang="de-DE" sz="1400" dirty="0"/>
              <a:t>Der Text wurde oft automatisch und fehlerhaft aus einer anderen Sprache übersetzt.</a:t>
            </a:r>
          </a:p>
          <a:p>
            <a:r>
              <a:rPr lang="de-DE" sz="1600" dirty="0">
                <a:solidFill>
                  <a:srgbClr val="C00000"/>
                </a:solidFill>
              </a:rPr>
              <a:t>Die Webseitenadresse hat seltsame Adresse, bzw. sind diese unbekannt.</a:t>
            </a:r>
            <a:endParaRPr lang="de-AT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4734723-8277-45D7-83FA-C19FFEC2CC68}"/>
              </a:ext>
            </a:extLst>
          </p:cNvPr>
          <p:cNvSpPr txBox="1"/>
          <p:nvPr/>
        </p:nvSpPr>
        <p:spPr>
          <a:xfrm>
            <a:off x="677334" y="5405933"/>
            <a:ext cx="7852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i="1" dirty="0"/>
              <a:t>Achtung</a:t>
            </a:r>
            <a:r>
              <a:rPr lang="de-AT" dirty="0"/>
              <a:t>: Das reicht aber </a:t>
            </a:r>
            <a:r>
              <a:rPr lang="de-AT" dirty="0">
                <a:solidFill>
                  <a:srgbClr val="FF0000"/>
                </a:solidFill>
              </a:rPr>
              <a:t>nicht</a:t>
            </a:r>
            <a:r>
              <a:rPr lang="de-AT" dirty="0"/>
              <a:t> zur Beurteilung eines Online-Shops!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012509-E81E-4148-A4BB-0BB6D1F38F06}"/>
              </a:ext>
            </a:extLst>
          </p:cNvPr>
          <p:cNvSpPr txBox="1"/>
          <p:nvPr/>
        </p:nvSpPr>
        <p:spPr>
          <a:xfrm>
            <a:off x="589551" y="4093893"/>
            <a:ext cx="682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b="0" i="1" dirty="0"/>
              <a:t>Färbe in der Tabelle </a:t>
            </a:r>
            <a:r>
              <a:rPr lang="de-AT" sz="1400" b="1" i="1" dirty="0">
                <a:solidFill>
                  <a:srgbClr val="00B050"/>
                </a:solidFill>
              </a:rPr>
              <a:t>grün</a:t>
            </a:r>
            <a:r>
              <a:rPr lang="de-AT" sz="1400" b="0" i="1" dirty="0"/>
              <a:t> ein, was auf die Seite </a:t>
            </a:r>
            <a:r>
              <a:rPr lang="de-AT" sz="1400" i="1" dirty="0"/>
              <a:t>www.blackout-kits.at zutrifft.</a:t>
            </a:r>
          </a:p>
        </p:txBody>
      </p:sp>
    </p:spTree>
    <p:extLst>
      <p:ext uri="{BB962C8B-B14F-4D97-AF65-F5344CB8AC3E}">
        <p14:creationId xmlns:p14="http://schemas.microsoft.com/office/powerpoint/2010/main" val="428977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Online-Shopping</a:t>
            </a:r>
            <a:br>
              <a:rPr lang="de-AT" dirty="0"/>
            </a:br>
            <a:r>
              <a:rPr lang="de-AT" sz="1100" dirty="0"/>
              <a:t>Beurteile das Online-Shop </a:t>
            </a:r>
            <a: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www.blackout-kits.at</a:t>
            </a:r>
            <a: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br>
              <a:rPr lang="de-AT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de-AT" sz="1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Hier findest du auch eine kleine </a:t>
            </a:r>
            <a:r>
              <a:rPr lang="de-AT" sz="1200" i="1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de-AT" sz="1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uflistung von Hinweisen, die auf viele gefälschten Online-Shops zutreffen. Trifft das auch auf die Seite </a:t>
            </a:r>
            <a:r>
              <a:rPr lang="de-AT" sz="1200" i="1" dirty="0">
                <a:latin typeface="Calibri" panose="020F0502020204030204" pitchFamily="34" charset="0"/>
              </a:rPr>
              <a:t> www.blackout-kits.at zu?</a:t>
            </a:r>
            <a:endParaRPr lang="de-AT" sz="1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8608B9-C46D-4093-9DDF-32420B43A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094060"/>
          </a:xfrm>
        </p:spPr>
        <p:txBody>
          <a:bodyPr>
            <a:normAutofit/>
          </a:bodyPr>
          <a:lstStyle/>
          <a:p>
            <a:pPr lvl="0"/>
            <a:r>
              <a:rPr lang="de-DE" sz="1600" dirty="0">
                <a:solidFill>
                  <a:srgbClr val="C00000"/>
                </a:solidFill>
              </a:rPr>
              <a:t>Preise unrealistisch</a:t>
            </a:r>
            <a:endParaRPr lang="de-DE" sz="1600" dirty="0"/>
          </a:p>
          <a:p>
            <a:pPr lvl="1"/>
            <a:r>
              <a:rPr lang="de-DE" sz="1400" dirty="0"/>
              <a:t>Das Produkt kostet nur einen Bruchteil des normalen Preises? Das deutet auf Betrug hin.</a:t>
            </a:r>
          </a:p>
          <a:p>
            <a:pPr lvl="0"/>
            <a:r>
              <a:rPr lang="de-DE" sz="1600" dirty="0">
                <a:solidFill>
                  <a:srgbClr val="C00000"/>
                </a:solidFill>
              </a:rPr>
              <a:t>Unvollständiges Impressum</a:t>
            </a:r>
            <a:endParaRPr lang="de-DE" sz="1600" dirty="0"/>
          </a:p>
          <a:p>
            <a:pPr lvl="1"/>
            <a:r>
              <a:rPr lang="de-DE" sz="1400" dirty="0"/>
              <a:t>Eine E-Mailadresse allein ist zu wenig. Es sollte die Firmenadresse angegeben sein, Telefonnummer, Ansprechpartner etc.</a:t>
            </a:r>
          </a:p>
          <a:p>
            <a:r>
              <a:rPr lang="de-DE" sz="1600" dirty="0">
                <a:solidFill>
                  <a:srgbClr val="C00000"/>
                </a:solidFill>
              </a:rPr>
              <a:t>Was schreibt die Firma über sich?</a:t>
            </a:r>
          </a:p>
          <a:p>
            <a:pPr lvl="1"/>
            <a:r>
              <a:rPr lang="de-DE" sz="1400" b="0" dirty="0"/>
              <a:t>Weltweit tätig? Dann müsste es im Internet genügend positive Erfahrungsberichte geben.</a:t>
            </a:r>
          </a:p>
          <a:p>
            <a:r>
              <a:rPr lang="de-DE" sz="1600" dirty="0">
                <a:solidFill>
                  <a:srgbClr val="C00000"/>
                </a:solidFill>
              </a:rPr>
              <a:t>Nur Vorauskasse?</a:t>
            </a:r>
          </a:p>
          <a:p>
            <a:pPr lvl="1"/>
            <a:r>
              <a:rPr lang="de-DE" sz="1400" dirty="0"/>
              <a:t>Akzeptiere Vorauskasse nur bei bekannten Online-Shops!</a:t>
            </a:r>
          </a:p>
          <a:p>
            <a:endParaRPr lang="de-DE" dirty="0">
              <a:solidFill>
                <a:srgbClr val="C00000"/>
              </a:solidFill>
            </a:endParaRP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0"/>
            <a:endParaRPr lang="de-AT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256F0A2-8405-48EB-BE20-059B10A31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738981"/>
              </p:ext>
            </p:extLst>
          </p:nvPr>
        </p:nvGraphicFramePr>
        <p:xfrm>
          <a:off x="921714" y="5598114"/>
          <a:ext cx="6778370" cy="719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7635">
                  <a:extLst>
                    <a:ext uri="{9D8B030D-6E8A-4147-A177-3AD203B41FA5}">
                      <a16:colId xmlns:a16="http://schemas.microsoft.com/office/drawing/2014/main" val="481143465"/>
                    </a:ext>
                  </a:extLst>
                </a:gridCol>
                <a:gridCol w="1730581">
                  <a:extLst>
                    <a:ext uri="{9D8B030D-6E8A-4147-A177-3AD203B41FA5}">
                      <a16:colId xmlns:a16="http://schemas.microsoft.com/office/drawing/2014/main" val="3365816114"/>
                    </a:ext>
                  </a:extLst>
                </a:gridCol>
                <a:gridCol w="1825077">
                  <a:extLst>
                    <a:ext uri="{9D8B030D-6E8A-4147-A177-3AD203B41FA5}">
                      <a16:colId xmlns:a16="http://schemas.microsoft.com/office/drawing/2014/main" val="759782686"/>
                    </a:ext>
                  </a:extLst>
                </a:gridCol>
                <a:gridCol w="1825077">
                  <a:extLst>
                    <a:ext uri="{9D8B030D-6E8A-4147-A177-3AD203B41FA5}">
                      <a16:colId xmlns:a16="http://schemas.microsoft.com/office/drawing/2014/main" val="21378935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</a:rPr>
                        <a:t>Preise realistisch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</a:rPr>
                        <a:t>Vollständiges Impressum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</a:rPr>
                        <a:t>Erfahrungsbericht im Internet?</a:t>
                      </a:r>
                      <a:endParaRPr lang="de-AT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AT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Letztendlich nur Vorauskasse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7500880"/>
                  </a:ext>
                </a:extLst>
              </a:tr>
              <a:tr h="354224">
                <a:tc>
                  <a:txBody>
                    <a:bodyPr/>
                    <a:lstStyle/>
                    <a:p>
                      <a:r>
                        <a:rPr lang="de-AT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</a:t>
                      </a:r>
                      <a:r>
                        <a:rPr lang="de-A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nein  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       nein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de-A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       nein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        nein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9302534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CD1DB549-52DD-438E-8106-FAB37187E684}"/>
              </a:ext>
            </a:extLst>
          </p:cNvPr>
          <p:cNvSpPr txBox="1"/>
          <p:nvPr/>
        </p:nvSpPr>
        <p:spPr>
          <a:xfrm>
            <a:off x="885137" y="5157398"/>
            <a:ext cx="6820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b="0" i="1" dirty="0"/>
              <a:t>Färbe in der Tabelle </a:t>
            </a:r>
            <a:r>
              <a:rPr lang="de-AT" sz="1400" b="1" i="1" dirty="0">
                <a:solidFill>
                  <a:srgbClr val="00B050"/>
                </a:solidFill>
              </a:rPr>
              <a:t>grün</a:t>
            </a:r>
            <a:r>
              <a:rPr lang="de-AT" sz="1400" b="0" i="1" dirty="0"/>
              <a:t> ein, was auf die Seite </a:t>
            </a:r>
            <a:r>
              <a:rPr lang="de-AT" sz="1400" i="1" dirty="0"/>
              <a:t>www.blackout-kits.at zutrifft.</a:t>
            </a:r>
          </a:p>
        </p:txBody>
      </p:sp>
    </p:spTree>
    <p:extLst>
      <p:ext uri="{BB962C8B-B14F-4D97-AF65-F5344CB8AC3E}">
        <p14:creationId xmlns:p14="http://schemas.microsoft.com/office/powerpoint/2010/main" val="135582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167994"/>
          </a:xfrm>
        </p:spPr>
        <p:txBody>
          <a:bodyPr>
            <a:normAutofit/>
          </a:bodyPr>
          <a:lstStyle/>
          <a:p>
            <a:r>
              <a:rPr lang="de-AT" dirty="0"/>
              <a:t>Impressum </a:t>
            </a:r>
            <a:br>
              <a:rPr lang="de-AT" dirty="0"/>
            </a:br>
            <a:r>
              <a:rPr lang="de-AT" sz="1800" dirty="0"/>
              <a:t>der Webseite Webseite </a:t>
            </a:r>
            <a:r>
              <a:rPr lang="de-AT" sz="1800" b="1" dirty="0"/>
              <a:t>www.blackout-kits.at</a:t>
            </a:r>
          </a:p>
        </p:txBody>
      </p:sp>
    </p:spTree>
    <p:extLst>
      <p:ext uri="{BB962C8B-B14F-4D97-AF65-F5344CB8AC3E}">
        <p14:creationId xmlns:p14="http://schemas.microsoft.com/office/powerpoint/2010/main" val="3239369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09472"/>
          </a:xfrm>
        </p:spPr>
        <p:txBody>
          <a:bodyPr>
            <a:normAutofit/>
          </a:bodyPr>
          <a:lstStyle/>
          <a:p>
            <a:r>
              <a:rPr lang="de-AT" dirty="0"/>
              <a:t>Produkt zu günstig?</a:t>
            </a:r>
            <a:br>
              <a:rPr lang="de-AT" dirty="0"/>
            </a:br>
            <a:r>
              <a:rPr lang="de-AT" sz="2000" dirty="0"/>
              <a:t>Ein Produkt der Webseite </a:t>
            </a:r>
            <a:r>
              <a:rPr lang="de-AT" sz="2000" b="1" dirty="0"/>
              <a:t>www.blackout-kits.at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10599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41223"/>
          </a:xfrm>
        </p:spPr>
        <p:txBody>
          <a:bodyPr/>
          <a:lstStyle/>
          <a:p>
            <a:r>
              <a:rPr lang="de-AT" dirty="0"/>
              <a:t>Trading Plattform – Online Trading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E44FDAD-84D5-43CE-BE20-D318A2972776}"/>
              </a:ext>
            </a:extLst>
          </p:cNvPr>
          <p:cNvSpPr txBox="1"/>
          <p:nvPr/>
        </p:nvSpPr>
        <p:spPr>
          <a:xfrm>
            <a:off x="958292" y="1602029"/>
            <a:ext cx="2253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Link zur Webseite: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ABC77A9-9E99-4910-AC03-3732658DB357}"/>
              </a:ext>
            </a:extLst>
          </p:cNvPr>
          <p:cNvSpPr txBox="1"/>
          <p:nvPr/>
        </p:nvSpPr>
        <p:spPr>
          <a:xfrm>
            <a:off x="6096000" y="2251295"/>
            <a:ext cx="3123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Textvorschlag: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5FABE0E-AE8A-4544-B72E-4EF66E525D68}"/>
              </a:ext>
            </a:extLst>
          </p:cNvPr>
          <p:cNvSpPr txBox="1"/>
          <p:nvPr/>
        </p:nvSpPr>
        <p:spPr>
          <a:xfrm>
            <a:off x="958292" y="2264139"/>
            <a:ext cx="3123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Screenshot:</a:t>
            </a:r>
          </a:p>
        </p:txBody>
      </p:sp>
    </p:spTree>
    <p:extLst>
      <p:ext uri="{BB962C8B-B14F-4D97-AF65-F5344CB8AC3E}">
        <p14:creationId xmlns:p14="http://schemas.microsoft.com/office/powerpoint/2010/main" val="371996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6125"/>
          </a:xfrm>
        </p:spPr>
        <p:txBody>
          <a:bodyPr/>
          <a:lstStyle/>
          <a:p>
            <a:r>
              <a:rPr lang="de-AT" dirty="0"/>
              <a:t>Phishing-Falle: Europareise </a:t>
            </a:r>
            <a:r>
              <a:rPr lang="de-AT"/>
              <a:t>Gewinsspiel</a:t>
            </a:r>
            <a:endParaRPr lang="de-AT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5C030F0-D3FC-49B4-B752-7552903211B5}"/>
              </a:ext>
            </a:extLst>
          </p:cNvPr>
          <p:cNvSpPr txBox="1"/>
          <p:nvPr/>
        </p:nvSpPr>
        <p:spPr>
          <a:xfrm>
            <a:off x="746152" y="1913009"/>
            <a:ext cx="3123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Screenshot:</a:t>
            </a:r>
          </a:p>
        </p:txBody>
      </p:sp>
    </p:spTree>
    <p:extLst>
      <p:ext uri="{BB962C8B-B14F-4D97-AF65-F5344CB8AC3E}">
        <p14:creationId xmlns:p14="http://schemas.microsoft.com/office/powerpoint/2010/main" val="3609509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57ABD0-765E-4BD9-A638-41BE84E6F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6125"/>
          </a:xfrm>
        </p:spPr>
        <p:txBody>
          <a:bodyPr>
            <a:normAutofit fontScale="90000"/>
          </a:bodyPr>
          <a:lstStyle/>
          <a:p>
            <a:r>
              <a:rPr lang="de-AT" dirty="0"/>
              <a:t>Kettenbrief: Elektromarkt XL Gewinnspiel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6733F92-CF86-486C-A89F-5758E67C432A}"/>
              </a:ext>
            </a:extLst>
          </p:cNvPr>
          <p:cNvSpPr txBox="1"/>
          <p:nvPr/>
        </p:nvSpPr>
        <p:spPr>
          <a:xfrm>
            <a:off x="438913" y="1920767"/>
            <a:ext cx="7029906" cy="2028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 bekommt man:</a:t>
            </a:r>
          </a:p>
          <a:p>
            <a:pPr marL="742950" lvl="1" indent="-285750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Gutschein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. 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feiern mit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Nur mehr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. . .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Geschenke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übrig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. .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Person gewinnt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500 Euro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gewinnen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E5993E7-DD77-410B-94C6-66757F20D3D2}"/>
              </a:ext>
            </a:extLst>
          </p:cNvPr>
          <p:cNvSpPr txBox="1"/>
          <p:nvPr/>
        </p:nvSpPr>
        <p:spPr>
          <a:xfrm>
            <a:off x="438913" y="4256574"/>
            <a:ext cx="7029906" cy="836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ts val="15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Betrug bei diesem Gewinnspiel: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5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Klassischer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. .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ts val="15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. .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App soll heruntergeladen werden</a:t>
            </a: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28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B4A3B66-C671-4D1B-9955-8E7C006FA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>
            <a:normAutofit/>
          </a:bodyPr>
          <a:lstStyle/>
          <a:p>
            <a:r>
              <a:rPr lang="de-AT" dirty="0"/>
              <a:t>Quiz</a:t>
            </a:r>
            <a:endParaRPr lang="de-AT" sz="2000" dirty="0"/>
          </a:p>
        </p:txBody>
      </p:sp>
      <p:pic>
        <p:nvPicPr>
          <p:cNvPr id="6" name="Grafik 5">
            <a:hlinkClick r:id="rId3"/>
            <a:extLst>
              <a:ext uri="{FF2B5EF4-FFF2-40B4-BE49-F238E27FC236}">
                <a16:creationId xmlns:a16="http://schemas.microsoft.com/office/drawing/2014/main" id="{C6D2AEC1-2AFB-45E2-904C-69C33D539A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7800" y="2530450"/>
            <a:ext cx="3868814" cy="348569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4314E9A-69B0-411E-9E0A-E21DD410CD2B}"/>
              </a:ext>
            </a:extLst>
          </p:cNvPr>
          <p:cNvSpPr txBox="1"/>
          <p:nvPr/>
        </p:nvSpPr>
        <p:spPr>
          <a:xfrm>
            <a:off x="677334" y="1265531"/>
            <a:ext cx="6247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/>
              <a:t>Führe den Quiz durch: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/>
              <a:t>Erstelle ein Foto des QR-Codes und die Webseite des Quiz öffnet sich.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1400" dirty="0"/>
              <a:t>Oder: mit gedrückter STRG-Taste auf den QR-Code klicken.</a:t>
            </a:r>
          </a:p>
        </p:txBody>
      </p:sp>
    </p:spTree>
    <p:extLst>
      <p:ext uri="{BB962C8B-B14F-4D97-AF65-F5344CB8AC3E}">
        <p14:creationId xmlns:p14="http://schemas.microsoft.com/office/powerpoint/2010/main" val="19113906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554</Words>
  <Application>Microsoft Office PowerPoint</Application>
  <PresentationFormat>Breitbild</PresentationFormat>
  <Paragraphs>78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Symbol</vt:lpstr>
      <vt:lpstr>Trebuchet MS</vt:lpstr>
      <vt:lpstr>Wingdings 3</vt:lpstr>
      <vt:lpstr>Facette</vt:lpstr>
      <vt:lpstr>Online-Shopping und Spiele  Fake-Webseiten und Onlinespiel</vt:lpstr>
      <vt:lpstr>Online-Shopping Beurteile das Online-Shop www.blackout-kits.at. Die Seite www.blackout-kits.at  wurde erstellt, um gefahrlos ein Fake-Shop ausprobieren zu können. Geh auf die Seite und gib Waren in den Warenkorb. Du erfährst, wenn du persönliche Daten einzugeben versuchst, wie ein Fake-Shop (meistens) zu erkennen ist und auf was geachtet werden soll.</vt:lpstr>
      <vt:lpstr>Online-Shopping Beurteile das Online-Shop www.blackout-kits.at. Hier findest du auch eine kleine Auflistung von Hinweisen, die auf viele gefälschten Online-Shops zutreffen. Trifft das auch auf die Seite  www.blackout-kits.at zu?</vt:lpstr>
      <vt:lpstr>Impressum  der Webseite Webseite www.blackout-kits.at</vt:lpstr>
      <vt:lpstr>Produkt zu günstig? Ein Produkt der Webseite www.blackout-kits.at</vt:lpstr>
      <vt:lpstr>Trading Plattform – Online Trading</vt:lpstr>
      <vt:lpstr>Phishing-Falle: Europareise Gewinsspiel</vt:lpstr>
      <vt:lpstr>Kettenbrief: Elektromarkt XL Gewinnspiel</vt:lpstr>
      <vt:lpstr>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Zusammenarbeit</dc:title>
  <dc:creator>Easy4me.info</dc:creator>
  <cp:lastModifiedBy>Easy4me</cp:lastModifiedBy>
  <cp:revision>75</cp:revision>
  <dcterms:created xsi:type="dcterms:W3CDTF">2020-06-07T16:27:44Z</dcterms:created>
  <dcterms:modified xsi:type="dcterms:W3CDTF">2024-03-01T11:37:05Z</dcterms:modified>
</cp:coreProperties>
</file>