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53" d="100"/>
          <a:sy n="153" d="100"/>
        </p:scale>
        <p:origin x="2034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ois Klotz" userId="0e7873f3-c968-46a8-ac9c-5d38456ab073" providerId="ADAL" clId="{718A33B0-B46B-4AF8-83A7-66E6B3D297AA}"/>
    <pc:docChg chg="custSel addSld delSld modSld">
      <pc:chgData name="Alois Klotz" userId="0e7873f3-c968-46a8-ac9c-5d38456ab073" providerId="ADAL" clId="{718A33B0-B46B-4AF8-83A7-66E6B3D297AA}" dt="2025-07-01T14:04:33.531" v="402" actId="20577"/>
      <pc:docMkLst>
        <pc:docMk/>
      </pc:docMkLst>
      <pc:sldChg chg="addSp modSp mod">
        <pc:chgData name="Alois Klotz" userId="0e7873f3-c968-46a8-ac9c-5d38456ab073" providerId="ADAL" clId="{718A33B0-B46B-4AF8-83A7-66E6B3D297AA}" dt="2025-06-19T20:16:14.867" v="359" actId="20577"/>
        <pc:sldMkLst>
          <pc:docMk/>
          <pc:sldMk cId="0" sldId="256"/>
        </pc:sldMkLst>
        <pc:spChg chg="mod">
          <ac:chgData name="Alois Klotz" userId="0e7873f3-c968-46a8-ac9c-5d38456ab073" providerId="ADAL" clId="{718A33B0-B46B-4AF8-83A7-66E6B3D297AA}" dt="2025-06-19T20:08:36.265" v="76" actId="1076"/>
          <ac:spMkLst>
            <pc:docMk/>
            <pc:sldMk cId="0" sldId="256"/>
            <ac:spMk id="2" creationId="{00000000-0000-0000-0000-000000000000}"/>
          </ac:spMkLst>
        </pc:spChg>
        <pc:spChg chg="mod">
          <ac:chgData name="Alois Klotz" userId="0e7873f3-c968-46a8-ac9c-5d38456ab073" providerId="ADAL" clId="{718A33B0-B46B-4AF8-83A7-66E6B3D297AA}" dt="2025-06-19T20:16:14.867" v="359" actId="20577"/>
          <ac:spMkLst>
            <pc:docMk/>
            <pc:sldMk cId="0" sldId="256"/>
            <ac:spMk id="5" creationId="{00000000-0000-0000-0000-000000000000}"/>
          </ac:spMkLst>
        </pc:spChg>
        <pc:spChg chg="add mod">
          <ac:chgData name="Alois Klotz" userId="0e7873f3-c968-46a8-ac9c-5d38456ab073" providerId="ADAL" clId="{718A33B0-B46B-4AF8-83A7-66E6B3D297AA}" dt="2025-06-19T20:03:53.488" v="6" actId="1076"/>
          <ac:spMkLst>
            <pc:docMk/>
            <pc:sldMk cId="0" sldId="256"/>
            <ac:spMk id="11" creationId="{5B63CE2D-9D40-4AD2-A009-B7B1ABBF2C6D}"/>
          </ac:spMkLst>
        </pc:spChg>
        <pc:picChg chg="mod">
          <ac:chgData name="Alois Klotz" userId="0e7873f3-c968-46a8-ac9c-5d38456ab073" providerId="ADAL" clId="{718A33B0-B46B-4AF8-83A7-66E6B3D297AA}" dt="2025-06-19T20:03:51.460" v="5" actId="1076"/>
          <ac:picMkLst>
            <pc:docMk/>
            <pc:sldMk cId="0" sldId="256"/>
            <ac:picMk id="10" creationId="{FC2A9BEF-8274-4830-BD0E-878EF1846FF7}"/>
          </ac:picMkLst>
        </pc:picChg>
      </pc:sldChg>
      <pc:sldChg chg="addSp delSp modSp mod">
        <pc:chgData name="Alois Klotz" userId="0e7873f3-c968-46a8-ac9c-5d38456ab073" providerId="ADAL" clId="{718A33B0-B46B-4AF8-83A7-66E6B3D297AA}" dt="2025-06-19T20:12:03.401" v="126" actId="5793"/>
        <pc:sldMkLst>
          <pc:docMk/>
          <pc:sldMk cId="4116004486" sldId="258"/>
        </pc:sldMkLst>
        <pc:spChg chg="del">
          <ac:chgData name="Alois Klotz" userId="0e7873f3-c968-46a8-ac9c-5d38456ab073" providerId="ADAL" clId="{718A33B0-B46B-4AF8-83A7-66E6B3D297AA}" dt="2025-06-19T20:10:19.990" v="89" actId="478"/>
          <ac:spMkLst>
            <pc:docMk/>
            <pc:sldMk cId="4116004486" sldId="258"/>
            <ac:spMk id="5" creationId="{00000000-0000-0000-0000-000000000000}"/>
          </ac:spMkLst>
        </pc:spChg>
        <pc:spChg chg="add mod">
          <ac:chgData name="Alois Klotz" userId="0e7873f3-c968-46a8-ac9c-5d38456ab073" providerId="ADAL" clId="{718A33B0-B46B-4AF8-83A7-66E6B3D297AA}" dt="2025-06-19T20:09:20.309" v="79" actId="1076"/>
          <ac:spMkLst>
            <pc:docMk/>
            <pc:sldMk cId="4116004486" sldId="258"/>
            <ac:spMk id="11" creationId="{3454E95E-DCD0-41A6-827F-DD877D001DAF}"/>
          </ac:spMkLst>
        </pc:spChg>
        <pc:spChg chg="add mod">
          <ac:chgData name="Alois Klotz" userId="0e7873f3-c968-46a8-ac9c-5d38456ab073" providerId="ADAL" clId="{718A33B0-B46B-4AF8-83A7-66E6B3D297AA}" dt="2025-06-19T20:12:03.401" v="126" actId="5793"/>
          <ac:spMkLst>
            <pc:docMk/>
            <pc:sldMk cId="4116004486" sldId="258"/>
            <ac:spMk id="13" creationId="{ED4AD0EE-AF9B-43F7-A1C6-87AB4C455CAB}"/>
          </ac:spMkLst>
        </pc:spChg>
        <pc:picChg chg="mod">
          <ac:chgData name="Alois Klotz" userId="0e7873f3-c968-46a8-ac9c-5d38456ab073" providerId="ADAL" clId="{718A33B0-B46B-4AF8-83A7-66E6B3D297AA}" dt="2025-06-19T20:09:17.178" v="77" actId="1076"/>
          <ac:picMkLst>
            <pc:docMk/>
            <pc:sldMk cId="4116004486" sldId="258"/>
            <ac:picMk id="10" creationId="{FC2A9BEF-8274-4830-BD0E-878EF1846FF7}"/>
          </ac:picMkLst>
        </pc:picChg>
      </pc:sldChg>
      <pc:sldChg chg="addSp delSp modSp mod">
        <pc:chgData name="Alois Klotz" userId="0e7873f3-c968-46a8-ac9c-5d38456ab073" providerId="ADAL" clId="{718A33B0-B46B-4AF8-83A7-66E6B3D297AA}" dt="2025-06-19T20:12:26.753" v="140" actId="6549"/>
        <pc:sldMkLst>
          <pc:docMk/>
          <pc:sldMk cId="3467330094" sldId="259"/>
        </pc:sldMkLst>
        <pc:spChg chg="del">
          <ac:chgData name="Alois Klotz" userId="0e7873f3-c968-46a8-ac9c-5d38456ab073" providerId="ADAL" clId="{718A33B0-B46B-4AF8-83A7-66E6B3D297AA}" dt="2025-06-19T20:10:26.083" v="90" actId="478"/>
          <ac:spMkLst>
            <pc:docMk/>
            <pc:sldMk cId="3467330094" sldId="259"/>
            <ac:spMk id="5" creationId="{00000000-0000-0000-0000-000000000000}"/>
          </ac:spMkLst>
        </pc:spChg>
        <pc:spChg chg="add mod">
          <ac:chgData name="Alois Klotz" userId="0e7873f3-c968-46a8-ac9c-5d38456ab073" providerId="ADAL" clId="{718A33B0-B46B-4AF8-83A7-66E6B3D297AA}" dt="2025-06-19T20:09:26.355" v="81" actId="1076"/>
          <ac:spMkLst>
            <pc:docMk/>
            <pc:sldMk cId="3467330094" sldId="259"/>
            <ac:spMk id="11" creationId="{3484EBB1-D1B3-4C86-80EB-B39261E29E18}"/>
          </ac:spMkLst>
        </pc:spChg>
        <pc:spChg chg="add mod">
          <ac:chgData name="Alois Klotz" userId="0e7873f3-c968-46a8-ac9c-5d38456ab073" providerId="ADAL" clId="{718A33B0-B46B-4AF8-83A7-66E6B3D297AA}" dt="2025-06-19T20:12:26.753" v="140" actId="6549"/>
          <ac:spMkLst>
            <pc:docMk/>
            <pc:sldMk cId="3467330094" sldId="259"/>
            <ac:spMk id="13" creationId="{4584DC07-DD4D-41BA-806F-EC3F81D3EA2F}"/>
          </ac:spMkLst>
        </pc:spChg>
      </pc:sldChg>
      <pc:sldChg chg="addSp delSp modSp mod">
        <pc:chgData name="Alois Klotz" userId="0e7873f3-c968-46a8-ac9c-5d38456ab073" providerId="ADAL" clId="{718A33B0-B46B-4AF8-83A7-66E6B3D297AA}" dt="2025-06-19T20:12:47.700" v="160" actId="6549"/>
        <pc:sldMkLst>
          <pc:docMk/>
          <pc:sldMk cId="1549760832" sldId="260"/>
        </pc:sldMkLst>
        <pc:spChg chg="del">
          <ac:chgData name="Alois Klotz" userId="0e7873f3-c968-46a8-ac9c-5d38456ab073" providerId="ADAL" clId="{718A33B0-B46B-4AF8-83A7-66E6B3D297AA}" dt="2025-06-19T20:10:30.682" v="91" actId="478"/>
          <ac:spMkLst>
            <pc:docMk/>
            <pc:sldMk cId="1549760832" sldId="260"/>
            <ac:spMk id="5" creationId="{00000000-0000-0000-0000-000000000000}"/>
          </ac:spMkLst>
        </pc:spChg>
        <pc:spChg chg="add mod">
          <ac:chgData name="Alois Klotz" userId="0e7873f3-c968-46a8-ac9c-5d38456ab073" providerId="ADAL" clId="{718A33B0-B46B-4AF8-83A7-66E6B3D297AA}" dt="2025-06-19T20:09:32.868" v="83" actId="1076"/>
          <ac:spMkLst>
            <pc:docMk/>
            <pc:sldMk cId="1549760832" sldId="260"/>
            <ac:spMk id="11" creationId="{61995609-0059-4266-AFB7-7579AD7FCAD7}"/>
          </ac:spMkLst>
        </pc:spChg>
        <pc:spChg chg="add mod">
          <ac:chgData name="Alois Klotz" userId="0e7873f3-c968-46a8-ac9c-5d38456ab073" providerId="ADAL" clId="{718A33B0-B46B-4AF8-83A7-66E6B3D297AA}" dt="2025-06-19T20:12:47.700" v="160" actId="6549"/>
          <ac:spMkLst>
            <pc:docMk/>
            <pc:sldMk cId="1549760832" sldId="260"/>
            <ac:spMk id="13" creationId="{F425406D-EC03-4CD3-A220-CC71FD67E1E5}"/>
          </ac:spMkLst>
        </pc:spChg>
      </pc:sldChg>
      <pc:sldChg chg="addSp delSp modSp mod">
        <pc:chgData name="Alois Klotz" userId="0e7873f3-c968-46a8-ac9c-5d38456ab073" providerId="ADAL" clId="{718A33B0-B46B-4AF8-83A7-66E6B3D297AA}" dt="2025-06-19T20:13:00.945" v="172" actId="6549"/>
        <pc:sldMkLst>
          <pc:docMk/>
          <pc:sldMk cId="1407551614" sldId="261"/>
        </pc:sldMkLst>
        <pc:spChg chg="del">
          <ac:chgData name="Alois Klotz" userId="0e7873f3-c968-46a8-ac9c-5d38456ab073" providerId="ADAL" clId="{718A33B0-B46B-4AF8-83A7-66E6B3D297AA}" dt="2025-06-19T20:10:33.700" v="92" actId="478"/>
          <ac:spMkLst>
            <pc:docMk/>
            <pc:sldMk cId="1407551614" sldId="261"/>
            <ac:spMk id="5" creationId="{00000000-0000-0000-0000-000000000000}"/>
          </ac:spMkLst>
        </pc:spChg>
        <pc:spChg chg="add mod">
          <ac:chgData name="Alois Klotz" userId="0e7873f3-c968-46a8-ac9c-5d38456ab073" providerId="ADAL" clId="{718A33B0-B46B-4AF8-83A7-66E6B3D297AA}" dt="2025-06-19T20:09:36.655" v="84"/>
          <ac:spMkLst>
            <pc:docMk/>
            <pc:sldMk cId="1407551614" sldId="261"/>
            <ac:spMk id="11" creationId="{6A67FCD1-35CF-4F05-B2CB-7CACC96BF756}"/>
          </ac:spMkLst>
        </pc:spChg>
        <pc:spChg chg="add mod">
          <ac:chgData name="Alois Klotz" userId="0e7873f3-c968-46a8-ac9c-5d38456ab073" providerId="ADAL" clId="{718A33B0-B46B-4AF8-83A7-66E6B3D297AA}" dt="2025-06-19T20:13:00.945" v="172" actId="6549"/>
          <ac:spMkLst>
            <pc:docMk/>
            <pc:sldMk cId="1407551614" sldId="261"/>
            <ac:spMk id="13" creationId="{43BF4099-3F22-4C26-8581-771599C3F3D0}"/>
          </ac:spMkLst>
        </pc:spChg>
      </pc:sldChg>
      <pc:sldChg chg="addSp delSp modSp mod">
        <pc:chgData name="Alois Klotz" userId="0e7873f3-c968-46a8-ac9c-5d38456ab073" providerId="ADAL" clId="{718A33B0-B46B-4AF8-83A7-66E6B3D297AA}" dt="2025-06-19T20:13:17.305" v="191" actId="20577"/>
        <pc:sldMkLst>
          <pc:docMk/>
          <pc:sldMk cId="1065570599" sldId="262"/>
        </pc:sldMkLst>
        <pc:spChg chg="del">
          <ac:chgData name="Alois Klotz" userId="0e7873f3-c968-46a8-ac9c-5d38456ab073" providerId="ADAL" clId="{718A33B0-B46B-4AF8-83A7-66E6B3D297AA}" dt="2025-06-19T20:10:37.800" v="93" actId="478"/>
          <ac:spMkLst>
            <pc:docMk/>
            <pc:sldMk cId="1065570599" sldId="262"/>
            <ac:spMk id="5" creationId="{00000000-0000-0000-0000-000000000000}"/>
          </ac:spMkLst>
        </pc:spChg>
        <pc:spChg chg="add mod">
          <ac:chgData name="Alois Klotz" userId="0e7873f3-c968-46a8-ac9c-5d38456ab073" providerId="ADAL" clId="{718A33B0-B46B-4AF8-83A7-66E6B3D297AA}" dt="2025-06-19T20:09:39.391" v="85"/>
          <ac:spMkLst>
            <pc:docMk/>
            <pc:sldMk cId="1065570599" sldId="262"/>
            <ac:spMk id="11" creationId="{898B1E22-8473-4080-81B0-C250940C6C25}"/>
          </ac:spMkLst>
        </pc:spChg>
        <pc:spChg chg="add mod">
          <ac:chgData name="Alois Klotz" userId="0e7873f3-c968-46a8-ac9c-5d38456ab073" providerId="ADAL" clId="{718A33B0-B46B-4AF8-83A7-66E6B3D297AA}" dt="2025-06-19T20:13:17.305" v="191" actId="20577"/>
          <ac:spMkLst>
            <pc:docMk/>
            <pc:sldMk cId="1065570599" sldId="262"/>
            <ac:spMk id="13" creationId="{B9D68177-75D9-4134-B3A8-8CC46705263D}"/>
          </ac:spMkLst>
        </pc:spChg>
      </pc:sldChg>
      <pc:sldChg chg="addSp delSp modSp mod">
        <pc:chgData name="Alois Klotz" userId="0e7873f3-c968-46a8-ac9c-5d38456ab073" providerId="ADAL" clId="{718A33B0-B46B-4AF8-83A7-66E6B3D297AA}" dt="2025-06-19T20:13:30.838" v="208" actId="6549"/>
        <pc:sldMkLst>
          <pc:docMk/>
          <pc:sldMk cId="2488989491" sldId="263"/>
        </pc:sldMkLst>
        <pc:spChg chg="del">
          <ac:chgData name="Alois Klotz" userId="0e7873f3-c968-46a8-ac9c-5d38456ab073" providerId="ADAL" clId="{718A33B0-B46B-4AF8-83A7-66E6B3D297AA}" dt="2025-06-19T20:10:40.562" v="94" actId="478"/>
          <ac:spMkLst>
            <pc:docMk/>
            <pc:sldMk cId="2488989491" sldId="263"/>
            <ac:spMk id="5" creationId="{00000000-0000-0000-0000-000000000000}"/>
          </ac:spMkLst>
        </pc:spChg>
        <pc:spChg chg="add mod">
          <ac:chgData name="Alois Klotz" userId="0e7873f3-c968-46a8-ac9c-5d38456ab073" providerId="ADAL" clId="{718A33B0-B46B-4AF8-83A7-66E6B3D297AA}" dt="2025-06-19T20:09:42.780" v="86"/>
          <ac:spMkLst>
            <pc:docMk/>
            <pc:sldMk cId="2488989491" sldId="263"/>
            <ac:spMk id="11" creationId="{4BBB0A5C-64E1-4CAF-871B-1D9EF5B78D27}"/>
          </ac:spMkLst>
        </pc:spChg>
        <pc:spChg chg="add mod">
          <ac:chgData name="Alois Klotz" userId="0e7873f3-c968-46a8-ac9c-5d38456ab073" providerId="ADAL" clId="{718A33B0-B46B-4AF8-83A7-66E6B3D297AA}" dt="2025-06-19T20:13:30.838" v="208" actId="6549"/>
          <ac:spMkLst>
            <pc:docMk/>
            <pc:sldMk cId="2488989491" sldId="263"/>
            <ac:spMk id="13" creationId="{C1E134AB-BC9D-4762-95EC-341E18B0F4B6}"/>
          </ac:spMkLst>
        </pc:spChg>
      </pc:sldChg>
      <pc:sldChg chg="addSp delSp modSp mod">
        <pc:chgData name="Alois Klotz" userId="0e7873f3-c968-46a8-ac9c-5d38456ab073" providerId="ADAL" clId="{718A33B0-B46B-4AF8-83A7-66E6B3D297AA}" dt="2025-06-19T20:13:47.849" v="219" actId="20577"/>
        <pc:sldMkLst>
          <pc:docMk/>
          <pc:sldMk cId="1917211114" sldId="264"/>
        </pc:sldMkLst>
        <pc:spChg chg="del">
          <ac:chgData name="Alois Klotz" userId="0e7873f3-c968-46a8-ac9c-5d38456ab073" providerId="ADAL" clId="{718A33B0-B46B-4AF8-83A7-66E6B3D297AA}" dt="2025-06-19T20:10:44.695" v="95" actId="478"/>
          <ac:spMkLst>
            <pc:docMk/>
            <pc:sldMk cId="1917211114" sldId="264"/>
            <ac:spMk id="5" creationId="{00000000-0000-0000-0000-000000000000}"/>
          </ac:spMkLst>
        </pc:spChg>
        <pc:spChg chg="add mod">
          <ac:chgData name="Alois Klotz" userId="0e7873f3-c968-46a8-ac9c-5d38456ab073" providerId="ADAL" clId="{718A33B0-B46B-4AF8-83A7-66E6B3D297AA}" dt="2025-06-19T20:09:45.328" v="87"/>
          <ac:spMkLst>
            <pc:docMk/>
            <pc:sldMk cId="1917211114" sldId="264"/>
            <ac:spMk id="11" creationId="{06533D61-FC36-4F41-B2F0-72D2706F6EDD}"/>
          </ac:spMkLst>
        </pc:spChg>
        <pc:spChg chg="add mod">
          <ac:chgData name="Alois Klotz" userId="0e7873f3-c968-46a8-ac9c-5d38456ab073" providerId="ADAL" clId="{718A33B0-B46B-4AF8-83A7-66E6B3D297AA}" dt="2025-06-19T20:13:47.849" v="219" actId="20577"/>
          <ac:spMkLst>
            <pc:docMk/>
            <pc:sldMk cId="1917211114" sldId="264"/>
            <ac:spMk id="13" creationId="{E4401007-0D07-4E32-A05F-78DDB0409769}"/>
          </ac:spMkLst>
        </pc:spChg>
      </pc:sldChg>
      <pc:sldChg chg="addSp delSp modSp del mod">
        <pc:chgData name="Alois Klotz" userId="0e7873f3-c968-46a8-ac9c-5d38456ab073" providerId="ADAL" clId="{718A33B0-B46B-4AF8-83A7-66E6B3D297AA}" dt="2025-06-19T20:14:14.950" v="220" actId="47"/>
        <pc:sldMkLst>
          <pc:docMk/>
          <pc:sldMk cId="2980892391" sldId="265"/>
        </pc:sldMkLst>
        <pc:spChg chg="del">
          <ac:chgData name="Alois Klotz" userId="0e7873f3-c968-46a8-ac9c-5d38456ab073" providerId="ADAL" clId="{718A33B0-B46B-4AF8-83A7-66E6B3D297AA}" dt="2025-06-19T20:10:48.178" v="96" actId="478"/>
          <ac:spMkLst>
            <pc:docMk/>
            <pc:sldMk cId="2980892391" sldId="265"/>
            <ac:spMk id="5" creationId="{00000000-0000-0000-0000-000000000000}"/>
          </ac:spMkLst>
        </pc:spChg>
        <pc:spChg chg="add mod">
          <ac:chgData name="Alois Klotz" userId="0e7873f3-c968-46a8-ac9c-5d38456ab073" providerId="ADAL" clId="{718A33B0-B46B-4AF8-83A7-66E6B3D297AA}" dt="2025-06-19T20:09:48.111" v="88"/>
          <ac:spMkLst>
            <pc:docMk/>
            <pc:sldMk cId="2980892391" sldId="265"/>
            <ac:spMk id="11" creationId="{EF30C037-0178-4B11-A11A-410791FDFF49}"/>
          </ac:spMkLst>
        </pc:spChg>
        <pc:spChg chg="add mod">
          <ac:chgData name="Alois Klotz" userId="0e7873f3-c968-46a8-ac9c-5d38456ab073" providerId="ADAL" clId="{718A33B0-B46B-4AF8-83A7-66E6B3D297AA}" dt="2025-06-19T20:11:38.762" v="104"/>
          <ac:spMkLst>
            <pc:docMk/>
            <pc:sldMk cId="2980892391" sldId="265"/>
            <ac:spMk id="13" creationId="{812923F3-72EC-4048-B957-A6221863414C}"/>
          </ac:spMkLst>
        </pc:spChg>
      </pc:sldChg>
      <pc:sldChg chg="modSp add mod">
        <pc:chgData name="Alois Klotz" userId="0e7873f3-c968-46a8-ac9c-5d38456ab073" providerId="ADAL" clId="{718A33B0-B46B-4AF8-83A7-66E6B3D297AA}" dt="2025-07-01T14:04:33.531" v="402" actId="20577"/>
        <pc:sldMkLst>
          <pc:docMk/>
          <pc:sldMk cId="3583214311" sldId="265"/>
        </pc:sldMkLst>
        <pc:spChg chg="mod">
          <ac:chgData name="Alois Klotz" userId="0e7873f3-c968-46a8-ac9c-5d38456ab073" providerId="ADAL" clId="{718A33B0-B46B-4AF8-83A7-66E6B3D297AA}" dt="2025-07-01T14:03:46.509" v="378" actId="20577"/>
          <ac:spMkLst>
            <pc:docMk/>
            <pc:sldMk cId="3583214311" sldId="265"/>
            <ac:spMk id="2" creationId="{00000000-0000-0000-0000-000000000000}"/>
          </ac:spMkLst>
        </pc:spChg>
        <pc:spChg chg="mod">
          <ac:chgData name="Alois Klotz" userId="0e7873f3-c968-46a8-ac9c-5d38456ab073" providerId="ADAL" clId="{718A33B0-B46B-4AF8-83A7-66E6B3D297AA}" dt="2025-07-01T14:03:35.694" v="361"/>
          <ac:spMkLst>
            <pc:docMk/>
            <pc:sldMk cId="3583214311" sldId="265"/>
            <ac:spMk id="4" creationId="{00000000-0000-0000-0000-000000000000}"/>
          </ac:spMkLst>
        </pc:spChg>
        <pc:spChg chg="mod">
          <ac:chgData name="Alois Klotz" userId="0e7873f3-c968-46a8-ac9c-5d38456ab073" providerId="ADAL" clId="{718A33B0-B46B-4AF8-83A7-66E6B3D297AA}" dt="2025-07-01T14:04:33.531" v="402" actId="20577"/>
          <ac:spMkLst>
            <pc:docMk/>
            <pc:sldMk cId="3583214311" sldId="265"/>
            <ac:spMk id="13" creationId="{E4401007-0D07-4E32-A05F-78DDB0409769}"/>
          </ac:spMkLst>
        </pc:spChg>
        <pc:spChg chg="mod">
          <ac:chgData name="Alois Klotz" userId="0e7873f3-c968-46a8-ac9c-5d38456ab073" providerId="ADAL" clId="{718A33B0-B46B-4AF8-83A7-66E6B3D297AA}" dt="2025-07-01T14:04:14.807" v="382" actId="14100"/>
          <ac:spMkLst>
            <pc:docMk/>
            <pc:sldMk cId="3583214311" sldId="265"/>
            <ac:spMk id="18" creationId="{80883E13-9D45-46BB-8832-5AB0DFF2852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7/1/2025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openxmlformats.org/officeDocument/2006/relationships/hyperlink" Target="https://de.wikipedia.org/wiki/M%C3%B6nchsgrasm%C3%BCcke" TargetMode="Externa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6" Type="http://schemas.openxmlformats.org/officeDocument/2006/relationships/image" Target="../media/image3.png"/><Relationship Id="rId5" Type="http://schemas.openxmlformats.org/officeDocument/2006/relationships/image" Target="../media/image2.jp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openxmlformats.org/officeDocument/2006/relationships/hyperlink" Target="https://de.wikipedia.org/wiki/Buchfink" TargetMode="Externa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6" Type="http://schemas.openxmlformats.org/officeDocument/2006/relationships/image" Target="../media/image3.png"/><Relationship Id="rId5" Type="http://schemas.openxmlformats.org/officeDocument/2006/relationships/image" Target="../media/image2.jp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openxmlformats.org/officeDocument/2006/relationships/hyperlink" Target="https://de.wikipedia.org/wiki/Zaunk%C3%B6nig" TargetMode="Externa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6" Type="http://schemas.openxmlformats.org/officeDocument/2006/relationships/image" Target="../media/image3.png"/><Relationship Id="rId5" Type="http://schemas.openxmlformats.org/officeDocument/2006/relationships/image" Target="../media/image2.jpg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openxmlformats.org/officeDocument/2006/relationships/hyperlink" Target="https://de.wikipedia.org/wiki/Zilpzalp" TargetMode="Externa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6" Type="http://schemas.openxmlformats.org/officeDocument/2006/relationships/image" Target="../media/image3.png"/><Relationship Id="rId5" Type="http://schemas.openxmlformats.org/officeDocument/2006/relationships/image" Target="../media/image2.jp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openxmlformats.org/officeDocument/2006/relationships/hyperlink" Target="https://de.wikipedia.org/wiki/Rotkehlchen" TargetMode="Externa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6" Type="http://schemas.openxmlformats.org/officeDocument/2006/relationships/image" Target="../media/image3.png"/><Relationship Id="rId5" Type="http://schemas.openxmlformats.org/officeDocument/2006/relationships/image" Target="../media/image2.jpg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openxmlformats.org/officeDocument/2006/relationships/hyperlink" Target="https://de.wikipedia.org/wiki/Kleiber_(Art)" TargetMode="Externa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6" Type="http://schemas.openxmlformats.org/officeDocument/2006/relationships/image" Target="../media/image3.png"/><Relationship Id="rId5" Type="http://schemas.openxmlformats.org/officeDocument/2006/relationships/image" Target="../media/image2.jpg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openxmlformats.org/officeDocument/2006/relationships/hyperlink" Target="https://de.wikipedia.org/wiki/Kohlmeise" TargetMode="Externa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6" Type="http://schemas.openxmlformats.org/officeDocument/2006/relationships/image" Target="../media/image3.png"/><Relationship Id="rId5" Type="http://schemas.openxmlformats.org/officeDocument/2006/relationships/image" Target="../media/image2.jpg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openxmlformats.org/officeDocument/2006/relationships/hyperlink" Target="https://de.wikipedia.org/wiki/M%C3%A4usebussard" TargetMode="Externa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6" Type="http://schemas.openxmlformats.org/officeDocument/2006/relationships/image" Target="../media/image3.png"/><Relationship Id="rId5" Type="http://schemas.openxmlformats.org/officeDocument/2006/relationships/image" Target="../media/image2.jpg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openxmlformats.org/officeDocument/2006/relationships/hyperlink" Target="https://de.wikipedia.org/wiki/Falkenartige" TargetMode="Externa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6" Type="http://schemas.openxmlformats.org/officeDocument/2006/relationships/image" Target="../media/image3.png"/><Relationship Id="rId5" Type="http://schemas.openxmlformats.org/officeDocument/2006/relationships/image" Target="../media/image2.jp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AD4EEF-3A06-4B99-9569-13CA4D73334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/>
              <a:t>Heimische Vögel</a:t>
            </a:r>
            <a:br>
              <a:rPr lang="de-AT" dirty="0"/>
            </a:br>
            <a:r>
              <a:rPr lang="de-AT" sz="1200" dirty="0"/>
              <a:t>Europa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61DF9F00-4CA1-4541-90E4-28F25E95E4B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AT" dirty="0"/>
              <a:t>Easy4me</a:t>
            </a:r>
          </a:p>
        </p:txBody>
      </p:sp>
    </p:spTree>
    <p:extLst>
      <p:ext uri="{BB962C8B-B14F-4D97-AF65-F5344CB8AC3E}">
        <p14:creationId xmlns:p14="http://schemas.microsoft.com/office/powerpoint/2010/main" val="645539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2044" y="111482"/>
            <a:ext cx="4152419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4000" b="1"/>
            </a:pPr>
            <a:r>
              <a:rPr lang="de-AT" dirty="0"/>
              <a:t>Mönchsgrasmücke</a:t>
            </a:r>
            <a:endParaRPr dirty="0"/>
          </a:p>
        </p:txBody>
      </p:sp>
      <p:sp>
        <p:nvSpPr>
          <p:cNvPr id="4" name="TextBox 3"/>
          <p:cNvSpPr txBox="1"/>
          <p:nvPr/>
        </p:nvSpPr>
        <p:spPr>
          <a:xfrm>
            <a:off x="457199" y="5933413"/>
            <a:ext cx="319950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1000"/>
            </a:pPr>
            <a:r>
              <a:rPr lang="de-AT" sz="800" dirty="0"/>
              <a:t>Von </a:t>
            </a:r>
            <a:r>
              <a:rPr lang="de-AT" sz="800" dirty="0" err="1"/>
              <a:t>photo</a:t>
            </a:r>
            <a:r>
              <a:rPr lang="de-AT" sz="800" dirty="0"/>
              <a:t> </a:t>
            </a:r>
            <a:r>
              <a:rPr lang="de-AT" sz="800" dirty="0" err="1"/>
              <a:t>taken</a:t>
            </a:r>
            <a:r>
              <a:rPr lang="de-AT" sz="800" dirty="0"/>
              <a:t> </a:t>
            </a:r>
            <a:r>
              <a:rPr lang="de-AT" sz="800" dirty="0" err="1"/>
              <a:t>by</a:t>
            </a:r>
            <a:r>
              <a:rPr lang="de-AT" sz="800" dirty="0"/>
              <a:t> Jakub </a:t>
            </a:r>
            <a:r>
              <a:rPr lang="de-AT" sz="800" dirty="0" err="1"/>
              <a:t>Stančo</a:t>
            </a:r>
            <a:r>
              <a:rPr lang="de-AT" sz="800" dirty="0"/>
              <a:t>, - Übertragen aus </a:t>
            </a:r>
            <a:r>
              <a:rPr lang="de-AT" sz="800" dirty="0" err="1"/>
              <a:t>cs.wikipedia</a:t>
            </a:r>
            <a:r>
              <a:rPr lang="de-AT" sz="800" dirty="0"/>
              <a:t> nach Commons., CC BY-SA 3.0, https://commons.wikimedia.org/w/index.php?curid=1772963</a:t>
            </a:r>
            <a:endParaRPr sz="800" dirty="0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FC2A9BEF-8274-4830-BD0E-878EF1846FF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66164" y="4231292"/>
            <a:ext cx="3486150" cy="209169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BD6DE018-5D8F-4BD1-8BA3-064FC0FC4F0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2953" y="1514252"/>
            <a:ext cx="3048000" cy="43053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5" name="birdnet_mobile_7099048009_recording_135">
            <a:hlinkClick r:id="" action="ppaction://media"/>
            <a:extLst>
              <a:ext uri="{FF2B5EF4-FFF2-40B4-BE49-F238E27FC236}">
                <a16:creationId xmlns:a16="http://schemas.microsoft.com/office/drawing/2014/main" id="{C1752394-3C6F-4E24-89FB-6DEE3B236550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5336087" y="3508652"/>
            <a:ext cx="316500" cy="316500"/>
          </a:xfrm>
          <a:prstGeom prst="rect">
            <a:avLst/>
          </a:prstGeom>
        </p:spPr>
      </p:pic>
      <p:sp>
        <p:nvSpPr>
          <p:cNvPr id="16" name="Textfeld 15">
            <a:extLst>
              <a:ext uri="{FF2B5EF4-FFF2-40B4-BE49-F238E27FC236}">
                <a16:creationId xmlns:a16="http://schemas.microsoft.com/office/drawing/2014/main" id="{E49A9266-9E7D-4A4F-98A8-A10956BC92CC}"/>
              </a:ext>
            </a:extLst>
          </p:cNvPr>
          <p:cNvSpPr txBox="1"/>
          <p:nvPr/>
        </p:nvSpPr>
        <p:spPr>
          <a:xfrm>
            <a:off x="4296426" y="3482236"/>
            <a:ext cx="10396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Gesang: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80883E13-9D45-46BB-8832-5AB0DFF2852F}"/>
              </a:ext>
            </a:extLst>
          </p:cNvPr>
          <p:cNvSpPr txBox="1"/>
          <p:nvPr/>
        </p:nvSpPr>
        <p:spPr>
          <a:xfrm>
            <a:off x="427950" y="811893"/>
            <a:ext cx="3574116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1000" dirty="0">
                <a:hlinkClick r:id="rId7"/>
              </a:rPr>
              <a:t>https://de.wikipedia.org/wiki/M%C3%B6nchsgrasm%C3%BCcke</a:t>
            </a:r>
            <a:endParaRPr lang="de-AT" sz="1000" dirty="0"/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06533D61-FC36-4F41-B2F0-72D2706F6EDD}"/>
              </a:ext>
            </a:extLst>
          </p:cNvPr>
          <p:cNvSpPr txBox="1"/>
          <p:nvPr/>
        </p:nvSpPr>
        <p:spPr>
          <a:xfrm>
            <a:off x="4296426" y="6379354"/>
            <a:ext cx="4572000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800" dirty="0"/>
              <a:t>I, </a:t>
            </a:r>
            <a:r>
              <a:rPr lang="de-AT" sz="800" dirty="0" err="1"/>
              <a:t>Gretaz</a:t>
            </a:r>
            <a:r>
              <a:rPr lang="de-AT" sz="800" dirty="0"/>
              <a:t>, CC BY-SA 3.0 &lt;http://creativecommons.org/licenses/by-sa/3.0/&gt;, via Wikimedia Commons</a:t>
            </a:r>
          </a:p>
        </p:txBody>
      </p:sp>
      <p:sp>
        <p:nvSpPr>
          <p:cNvPr id="13" name="TextBox 4">
            <a:extLst>
              <a:ext uri="{FF2B5EF4-FFF2-40B4-BE49-F238E27FC236}">
                <a16:creationId xmlns:a16="http://schemas.microsoft.com/office/drawing/2014/main" id="{E4401007-0D07-4E32-A05F-78DDB0409769}"/>
              </a:ext>
            </a:extLst>
          </p:cNvPr>
          <p:cNvSpPr txBox="1"/>
          <p:nvPr/>
        </p:nvSpPr>
        <p:spPr>
          <a:xfrm>
            <a:off x="4183693" y="693941"/>
            <a:ext cx="4419774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600" dirty="0"/>
              <a:t>Die Mönchsgrasmücke…</a:t>
            </a:r>
          </a:p>
          <a:p>
            <a:endParaRPr lang="de-DE" sz="1600" dirty="0"/>
          </a:p>
          <a:p>
            <a:r>
              <a:rPr lang="de-DE" sz="1600" i="1" dirty="0">
                <a:solidFill>
                  <a:schemeClr val="tx2">
                    <a:lumMod val="75000"/>
                  </a:schemeClr>
                </a:solidFill>
              </a:rPr>
              <a:t>Kopiere den ersten Absatz von Wikipedia in dieses Textfeld!</a:t>
            </a:r>
            <a:endParaRPr sz="1600" i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3214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2319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2044" y="162590"/>
            <a:ext cx="2046201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4000" b="1"/>
            </a:pPr>
            <a:r>
              <a:rPr lang="de-AT" dirty="0"/>
              <a:t>Buchfink</a:t>
            </a:r>
            <a:endParaRPr dirty="0"/>
          </a:p>
        </p:txBody>
      </p:sp>
      <p:sp>
        <p:nvSpPr>
          <p:cNvPr id="4" name="TextBox 3"/>
          <p:cNvSpPr txBox="1"/>
          <p:nvPr/>
        </p:nvSpPr>
        <p:spPr>
          <a:xfrm>
            <a:off x="457199" y="5933413"/>
            <a:ext cx="319950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1000"/>
            </a:pPr>
            <a:r>
              <a:rPr lang="de-AT" sz="800" dirty="0"/>
              <a:t>Von </a:t>
            </a:r>
            <a:r>
              <a:rPr lang="de-AT" sz="800" dirty="0" err="1"/>
              <a:t>Self</a:t>
            </a:r>
            <a:r>
              <a:rPr lang="de-AT" sz="800" dirty="0"/>
              <a:t>: Commons </a:t>
            </a:r>
            <a:r>
              <a:rPr lang="de-AT" sz="800" dirty="0" err="1"/>
              <a:t>user</a:t>
            </a:r>
            <a:r>
              <a:rPr lang="de-AT" sz="800" dirty="0"/>
              <a:t> </a:t>
            </a:r>
            <a:r>
              <a:rPr lang="de-AT" sz="800" dirty="0" err="1"/>
              <a:t>MichaelMaggs</a:t>
            </a:r>
            <a:r>
              <a:rPr lang="de-AT" sz="800" dirty="0"/>
              <a:t> - Selbst fotografiert, CC BY-SA 2.5, https://commons.wikimedia.org/w/index.php?curid=2104233</a:t>
            </a:r>
            <a:endParaRPr sz="800" dirty="0"/>
          </a:p>
        </p:txBody>
      </p:sp>
      <p:sp>
        <p:nvSpPr>
          <p:cNvPr id="5" name="TextBox 4"/>
          <p:cNvSpPr txBox="1"/>
          <p:nvPr/>
        </p:nvSpPr>
        <p:spPr>
          <a:xfrm>
            <a:off x="4183693" y="693941"/>
            <a:ext cx="4419774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600" dirty="0"/>
              <a:t>Der </a:t>
            </a:r>
            <a:r>
              <a:rPr lang="de-DE" sz="1600" b="1" dirty="0"/>
              <a:t>Buchfink</a:t>
            </a:r>
            <a:r>
              <a:rPr lang="de-DE" sz="1600" dirty="0"/>
              <a:t> (</a:t>
            </a:r>
            <a:r>
              <a:rPr lang="de-DE" sz="1600" i="1" dirty="0" err="1"/>
              <a:t>Fringilla</a:t>
            </a:r>
            <a:r>
              <a:rPr lang="de-DE" sz="1600" i="1" dirty="0"/>
              <a:t> </a:t>
            </a:r>
            <a:r>
              <a:rPr lang="de-DE" sz="1600" i="1" dirty="0" err="1"/>
              <a:t>coelebs</a:t>
            </a:r>
            <a:r>
              <a:rPr lang="de-DE" sz="1600" dirty="0"/>
              <a:t>) ist ein zur Familie der Finken (</a:t>
            </a:r>
            <a:r>
              <a:rPr lang="de-DE" sz="1600" dirty="0" err="1"/>
              <a:t>Fringillidae</a:t>
            </a:r>
            <a:r>
              <a:rPr lang="de-DE" sz="1600" dirty="0"/>
              <a:t>) gehöriger Singvogel… </a:t>
            </a:r>
          </a:p>
          <a:p>
            <a:endParaRPr lang="de-DE" sz="1600" dirty="0"/>
          </a:p>
          <a:p>
            <a:r>
              <a:rPr lang="de-DE" sz="1600" i="1" dirty="0">
                <a:solidFill>
                  <a:schemeClr val="tx2">
                    <a:lumMod val="75000"/>
                  </a:schemeClr>
                </a:solidFill>
              </a:rPr>
              <a:t>Kopiere den ersten Absatz von Wikipedia in dieses Textfeld.</a:t>
            </a:r>
          </a:p>
          <a:p>
            <a:r>
              <a:rPr lang="de-DE" sz="1600" i="1" dirty="0">
                <a:solidFill>
                  <a:schemeClr val="tx2">
                    <a:lumMod val="75000"/>
                  </a:schemeClr>
                </a:solidFill>
              </a:rPr>
              <a:t>Klicke auf das Textfeld, lösche den Inhalt (nicht das Textfeld) und kopiere den ersten Absatz aus der Zwischenablage in das Textfeld.</a:t>
            </a:r>
            <a:endParaRPr sz="1600" i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FC2A9BEF-8274-4830-BD0E-878EF1846FF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66164" y="4123477"/>
            <a:ext cx="3486150" cy="209169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BD6DE018-5D8F-4BD1-8BA3-064FC0FC4F0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2953" y="1514252"/>
            <a:ext cx="3048000" cy="4305300"/>
          </a:xfrm>
          <a:prstGeom prst="rect">
            <a:avLst/>
          </a:prstGeom>
        </p:spPr>
      </p:pic>
      <p:pic>
        <p:nvPicPr>
          <p:cNvPr id="15" name="birdnet_mobile_7099048009_recording_135">
            <a:hlinkClick r:id="" action="ppaction://media"/>
            <a:extLst>
              <a:ext uri="{FF2B5EF4-FFF2-40B4-BE49-F238E27FC236}">
                <a16:creationId xmlns:a16="http://schemas.microsoft.com/office/drawing/2014/main" id="{C1752394-3C6F-4E24-89FB-6DEE3B236550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5336087" y="3508652"/>
            <a:ext cx="316500" cy="316500"/>
          </a:xfrm>
          <a:prstGeom prst="rect">
            <a:avLst/>
          </a:prstGeom>
        </p:spPr>
      </p:pic>
      <p:sp>
        <p:nvSpPr>
          <p:cNvPr id="16" name="Textfeld 15">
            <a:extLst>
              <a:ext uri="{FF2B5EF4-FFF2-40B4-BE49-F238E27FC236}">
                <a16:creationId xmlns:a16="http://schemas.microsoft.com/office/drawing/2014/main" id="{E49A9266-9E7D-4A4F-98A8-A10956BC92CC}"/>
              </a:ext>
            </a:extLst>
          </p:cNvPr>
          <p:cNvSpPr txBox="1"/>
          <p:nvPr/>
        </p:nvSpPr>
        <p:spPr>
          <a:xfrm>
            <a:off x="4296426" y="3482236"/>
            <a:ext cx="10396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Gesang: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80883E13-9D45-46BB-8832-5AB0DFF2852F}"/>
              </a:ext>
            </a:extLst>
          </p:cNvPr>
          <p:cNvSpPr txBox="1"/>
          <p:nvPr/>
        </p:nvSpPr>
        <p:spPr>
          <a:xfrm>
            <a:off x="457200" y="756773"/>
            <a:ext cx="3048001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1200" dirty="0">
                <a:hlinkClick r:id="rId7"/>
              </a:rPr>
              <a:t>https://de.wikipedia.org/wiki/Buchfink</a:t>
            </a:r>
            <a:endParaRPr lang="de-AT" sz="1200" dirty="0"/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5B63CE2D-9D40-4AD2-A009-B7B1ABBF2C6D}"/>
              </a:ext>
            </a:extLst>
          </p:cNvPr>
          <p:cNvSpPr txBox="1"/>
          <p:nvPr/>
        </p:nvSpPr>
        <p:spPr>
          <a:xfrm>
            <a:off x="4296426" y="6379354"/>
            <a:ext cx="4572000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800" dirty="0"/>
              <a:t>I, </a:t>
            </a:r>
            <a:r>
              <a:rPr lang="de-AT" sz="800" dirty="0" err="1"/>
              <a:t>Gretaz</a:t>
            </a:r>
            <a:r>
              <a:rPr lang="de-AT" sz="800" dirty="0"/>
              <a:t>, CC BY-SA 3.0 &lt;http://creativecommons.org/licenses/by-sa/3.0/&gt;, via Wikimedia Commons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2319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2044" y="111482"/>
            <a:ext cx="2386166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4000" b="1"/>
            </a:pPr>
            <a:r>
              <a:rPr lang="de-AT" dirty="0"/>
              <a:t>Zaunkönig</a:t>
            </a:r>
            <a:endParaRPr dirty="0"/>
          </a:p>
        </p:txBody>
      </p:sp>
      <p:sp>
        <p:nvSpPr>
          <p:cNvPr id="4" name="TextBox 3"/>
          <p:cNvSpPr txBox="1"/>
          <p:nvPr/>
        </p:nvSpPr>
        <p:spPr>
          <a:xfrm>
            <a:off x="457199" y="5933413"/>
            <a:ext cx="319950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1000"/>
            </a:pPr>
            <a:r>
              <a:rPr lang="de-AT" sz="800" dirty="0"/>
              <a:t>Von Andreas Trepte - Eigenes Werk, CC BY-SA 2.5, https://commons.wikimedia.org/w/index.php?curid=22796287</a:t>
            </a:r>
            <a:endParaRPr sz="800" dirty="0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FC2A9BEF-8274-4830-BD0E-878EF1846FF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66164" y="4085318"/>
            <a:ext cx="3486150" cy="209169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BD6DE018-5D8F-4BD1-8BA3-064FC0FC4F0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2953" y="1514252"/>
            <a:ext cx="3048000" cy="4305300"/>
          </a:xfrm>
          <a:prstGeom prst="rect">
            <a:avLst/>
          </a:prstGeom>
        </p:spPr>
      </p:pic>
      <p:pic>
        <p:nvPicPr>
          <p:cNvPr id="15" name="birdnet_mobile_7099048009_recording_135">
            <a:hlinkClick r:id="" action="ppaction://media"/>
            <a:extLst>
              <a:ext uri="{FF2B5EF4-FFF2-40B4-BE49-F238E27FC236}">
                <a16:creationId xmlns:a16="http://schemas.microsoft.com/office/drawing/2014/main" id="{C1752394-3C6F-4E24-89FB-6DEE3B236550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5336087" y="3508652"/>
            <a:ext cx="316500" cy="316500"/>
          </a:xfrm>
          <a:prstGeom prst="rect">
            <a:avLst/>
          </a:prstGeom>
        </p:spPr>
      </p:pic>
      <p:sp>
        <p:nvSpPr>
          <p:cNvPr id="16" name="Textfeld 15">
            <a:extLst>
              <a:ext uri="{FF2B5EF4-FFF2-40B4-BE49-F238E27FC236}">
                <a16:creationId xmlns:a16="http://schemas.microsoft.com/office/drawing/2014/main" id="{E49A9266-9E7D-4A4F-98A8-A10956BC92CC}"/>
              </a:ext>
            </a:extLst>
          </p:cNvPr>
          <p:cNvSpPr txBox="1"/>
          <p:nvPr/>
        </p:nvSpPr>
        <p:spPr>
          <a:xfrm>
            <a:off x="4296426" y="3482236"/>
            <a:ext cx="10396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Gesang: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80883E13-9D45-46BB-8832-5AB0DFF2852F}"/>
              </a:ext>
            </a:extLst>
          </p:cNvPr>
          <p:cNvSpPr txBox="1"/>
          <p:nvPr/>
        </p:nvSpPr>
        <p:spPr>
          <a:xfrm>
            <a:off x="427950" y="756773"/>
            <a:ext cx="3048001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1000" dirty="0">
                <a:hlinkClick r:id="rId7"/>
              </a:rPr>
              <a:t>https://de.wikipedia.org/wiki/Zaunk%C3%B6nig</a:t>
            </a:r>
            <a:endParaRPr lang="de-AT" sz="1000" dirty="0"/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3454E95E-DCD0-41A6-827F-DD877D001DAF}"/>
              </a:ext>
            </a:extLst>
          </p:cNvPr>
          <p:cNvSpPr txBox="1"/>
          <p:nvPr/>
        </p:nvSpPr>
        <p:spPr>
          <a:xfrm>
            <a:off x="4296426" y="6329452"/>
            <a:ext cx="4572000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800" dirty="0"/>
              <a:t>I, </a:t>
            </a:r>
            <a:r>
              <a:rPr lang="de-AT" sz="800" dirty="0" err="1"/>
              <a:t>Gretaz</a:t>
            </a:r>
            <a:r>
              <a:rPr lang="de-AT" sz="800" dirty="0"/>
              <a:t>, CC BY-SA 3.0 &lt;http://creativecommons.org/licenses/by-sa/3.0/&gt;, via Wikimedia Commons</a:t>
            </a:r>
          </a:p>
        </p:txBody>
      </p:sp>
      <p:sp>
        <p:nvSpPr>
          <p:cNvPr id="13" name="TextBox 4">
            <a:extLst>
              <a:ext uri="{FF2B5EF4-FFF2-40B4-BE49-F238E27FC236}">
                <a16:creationId xmlns:a16="http://schemas.microsoft.com/office/drawing/2014/main" id="{ED4AD0EE-AF9B-43F7-A1C6-87AB4C455CAB}"/>
              </a:ext>
            </a:extLst>
          </p:cNvPr>
          <p:cNvSpPr txBox="1"/>
          <p:nvPr/>
        </p:nvSpPr>
        <p:spPr>
          <a:xfrm>
            <a:off x="4183693" y="693941"/>
            <a:ext cx="441977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600" dirty="0"/>
              <a:t>Der </a:t>
            </a:r>
            <a:r>
              <a:rPr lang="de-DE" sz="1600" b="1" dirty="0"/>
              <a:t>Zaunkönig…</a:t>
            </a:r>
            <a:endParaRPr lang="de-DE" sz="1600" dirty="0"/>
          </a:p>
          <a:p>
            <a:r>
              <a:rPr lang="de-DE" sz="1600" i="1" dirty="0">
                <a:solidFill>
                  <a:schemeClr val="tx2">
                    <a:lumMod val="75000"/>
                  </a:schemeClr>
                </a:solidFill>
              </a:rPr>
              <a:t>Kopiere den ersten Absatz von Wikipedia in dieses Textfeld!</a:t>
            </a:r>
            <a:endParaRPr sz="1600" i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6004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2319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2044" y="111482"/>
            <a:ext cx="1805302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4000" b="1"/>
            </a:pPr>
            <a:r>
              <a:rPr lang="de-AT" dirty="0"/>
              <a:t>Zilpzalp</a:t>
            </a:r>
            <a:endParaRPr dirty="0"/>
          </a:p>
        </p:txBody>
      </p:sp>
      <p:sp>
        <p:nvSpPr>
          <p:cNvPr id="4" name="TextBox 3"/>
          <p:cNvSpPr txBox="1"/>
          <p:nvPr/>
        </p:nvSpPr>
        <p:spPr>
          <a:xfrm>
            <a:off x="457199" y="5933413"/>
            <a:ext cx="319950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1000"/>
            </a:pPr>
            <a:r>
              <a:rPr lang="de-AT" sz="800" dirty="0"/>
              <a:t>Von Andreas Trepte - Eigenes Werk, CC BY-SA 2.5, https://commons.wikimedia.org/w/index.php?curid=26494111</a:t>
            </a:r>
            <a:endParaRPr sz="800" dirty="0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FC2A9BEF-8274-4830-BD0E-878EF1846FF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66164" y="4231292"/>
            <a:ext cx="3486150" cy="209169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BD6DE018-5D8F-4BD1-8BA3-064FC0FC4F0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2953" y="1514252"/>
            <a:ext cx="3048000" cy="43053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5" name="birdnet_mobile_7099048009_recording_135">
            <a:hlinkClick r:id="" action="ppaction://media"/>
            <a:extLst>
              <a:ext uri="{FF2B5EF4-FFF2-40B4-BE49-F238E27FC236}">
                <a16:creationId xmlns:a16="http://schemas.microsoft.com/office/drawing/2014/main" id="{C1752394-3C6F-4E24-89FB-6DEE3B236550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5336087" y="3508652"/>
            <a:ext cx="316500" cy="316500"/>
          </a:xfrm>
          <a:prstGeom prst="rect">
            <a:avLst/>
          </a:prstGeom>
        </p:spPr>
      </p:pic>
      <p:sp>
        <p:nvSpPr>
          <p:cNvPr id="16" name="Textfeld 15">
            <a:extLst>
              <a:ext uri="{FF2B5EF4-FFF2-40B4-BE49-F238E27FC236}">
                <a16:creationId xmlns:a16="http://schemas.microsoft.com/office/drawing/2014/main" id="{E49A9266-9E7D-4A4F-98A8-A10956BC92CC}"/>
              </a:ext>
            </a:extLst>
          </p:cNvPr>
          <p:cNvSpPr txBox="1"/>
          <p:nvPr/>
        </p:nvSpPr>
        <p:spPr>
          <a:xfrm>
            <a:off x="4296426" y="3482236"/>
            <a:ext cx="10396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Gesang: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80883E13-9D45-46BB-8832-5AB0DFF2852F}"/>
              </a:ext>
            </a:extLst>
          </p:cNvPr>
          <p:cNvSpPr txBox="1"/>
          <p:nvPr/>
        </p:nvSpPr>
        <p:spPr>
          <a:xfrm>
            <a:off x="427950" y="811893"/>
            <a:ext cx="304800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1000" dirty="0">
                <a:hlinkClick r:id="rId7"/>
              </a:rPr>
              <a:t>https://de.wikipedia.org/wiki/Zilpzalp</a:t>
            </a:r>
            <a:endParaRPr lang="de-AT" sz="1000" dirty="0"/>
          </a:p>
          <a:p>
            <a:endParaRPr lang="de-AT" sz="1000" dirty="0"/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3484EBB1-D1B3-4C86-80EB-B39261E29E18}"/>
              </a:ext>
            </a:extLst>
          </p:cNvPr>
          <p:cNvSpPr txBox="1"/>
          <p:nvPr/>
        </p:nvSpPr>
        <p:spPr>
          <a:xfrm>
            <a:off x="4296426" y="6487076"/>
            <a:ext cx="4572000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800" dirty="0"/>
              <a:t>I, </a:t>
            </a:r>
            <a:r>
              <a:rPr lang="de-AT" sz="800" dirty="0" err="1"/>
              <a:t>Gretaz</a:t>
            </a:r>
            <a:r>
              <a:rPr lang="de-AT" sz="800" dirty="0"/>
              <a:t>, CC BY-SA 3.0 &lt;http://creativecommons.org/licenses/by-sa/3.0/&gt;, via Wikimedia Commons</a:t>
            </a:r>
          </a:p>
        </p:txBody>
      </p:sp>
      <p:sp>
        <p:nvSpPr>
          <p:cNvPr id="13" name="TextBox 4">
            <a:extLst>
              <a:ext uri="{FF2B5EF4-FFF2-40B4-BE49-F238E27FC236}">
                <a16:creationId xmlns:a16="http://schemas.microsoft.com/office/drawing/2014/main" id="{4584DC07-DD4D-41BA-806F-EC3F81D3EA2F}"/>
              </a:ext>
            </a:extLst>
          </p:cNvPr>
          <p:cNvSpPr txBox="1"/>
          <p:nvPr/>
        </p:nvSpPr>
        <p:spPr>
          <a:xfrm>
            <a:off x="4183693" y="693941"/>
            <a:ext cx="4419774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600" dirty="0"/>
              <a:t>Der </a:t>
            </a:r>
            <a:r>
              <a:rPr lang="de-DE" sz="1600" b="1" dirty="0"/>
              <a:t>Zilpzalp</a:t>
            </a:r>
            <a:r>
              <a:rPr lang="de-DE" sz="1600" dirty="0"/>
              <a:t>…</a:t>
            </a:r>
          </a:p>
          <a:p>
            <a:endParaRPr lang="de-DE" sz="1600" dirty="0"/>
          </a:p>
          <a:p>
            <a:r>
              <a:rPr lang="de-DE" sz="1600" i="1" dirty="0">
                <a:solidFill>
                  <a:schemeClr val="tx2">
                    <a:lumMod val="75000"/>
                  </a:schemeClr>
                </a:solidFill>
              </a:rPr>
              <a:t>Kopiere den ersten Absatz von Wikipedia in dieses Textfeld!</a:t>
            </a:r>
            <a:endParaRPr sz="1600" i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7330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2319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2044" y="111482"/>
            <a:ext cx="2835392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4000" b="1"/>
            </a:pPr>
            <a:r>
              <a:rPr lang="de-AT" dirty="0"/>
              <a:t>Rotkehlchen</a:t>
            </a:r>
            <a:endParaRPr dirty="0"/>
          </a:p>
        </p:txBody>
      </p:sp>
      <p:sp>
        <p:nvSpPr>
          <p:cNvPr id="4" name="TextBox 3"/>
          <p:cNvSpPr txBox="1"/>
          <p:nvPr/>
        </p:nvSpPr>
        <p:spPr>
          <a:xfrm>
            <a:off x="457199" y="5933413"/>
            <a:ext cx="319950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1000"/>
            </a:pPr>
            <a:r>
              <a:rPr lang="en-US" sz="800" dirty="0"/>
              <a:t>Von Jacob Spinks from </a:t>
            </a:r>
            <a:r>
              <a:rPr lang="en-US" sz="800" dirty="0" err="1"/>
              <a:t>Northamptonshire</a:t>
            </a:r>
            <a:r>
              <a:rPr lang="en-US" sz="800" dirty="0"/>
              <a:t>, England - Robin, CC BY 2.0, https://commons.wikimedia.org/w/index.php?curid=37128240</a:t>
            </a:r>
            <a:endParaRPr sz="800" dirty="0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FC2A9BEF-8274-4830-BD0E-878EF1846FF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66164" y="4231292"/>
            <a:ext cx="3486150" cy="209169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BD6DE018-5D8F-4BD1-8BA3-064FC0FC4F0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2953" y="1514252"/>
            <a:ext cx="3048000" cy="43053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5" name="birdnet_mobile_7099048009_recording_135">
            <a:hlinkClick r:id="" action="ppaction://media"/>
            <a:extLst>
              <a:ext uri="{FF2B5EF4-FFF2-40B4-BE49-F238E27FC236}">
                <a16:creationId xmlns:a16="http://schemas.microsoft.com/office/drawing/2014/main" id="{C1752394-3C6F-4E24-89FB-6DEE3B236550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5336087" y="3508652"/>
            <a:ext cx="316500" cy="316500"/>
          </a:xfrm>
          <a:prstGeom prst="rect">
            <a:avLst/>
          </a:prstGeom>
        </p:spPr>
      </p:pic>
      <p:sp>
        <p:nvSpPr>
          <p:cNvPr id="16" name="Textfeld 15">
            <a:extLst>
              <a:ext uri="{FF2B5EF4-FFF2-40B4-BE49-F238E27FC236}">
                <a16:creationId xmlns:a16="http://schemas.microsoft.com/office/drawing/2014/main" id="{E49A9266-9E7D-4A4F-98A8-A10956BC92CC}"/>
              </a:ext>
            </a:extLst>
          </p:cNvPr>
          <p:cNvSpPr txBox="1"/>
          <p:nvPr/>
        </p:nvSpPr>
        <p:spPr>
          <a:xfrm>
            <a:off x="4296426" y="3482236"/>
            <a:ext cx="10396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Gesang: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80883E13-9D45-46BB-8832-5AB0DFF2852F}"/>
              </a:ext>
            </a:extLst>
          </p:cNvPr>
          <p:cNvSpPr txBox="1"/>
          <p:nvPr/>
        </p:nvSpPr>
        <p:spPr>
          <a:xfrm>
            <a:off x="427950" y="811893"/>
            <a:ext cx="3048001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1000" dirty="0">
                <a:hlinkClick r:id="rId7"/>
              </a:rPr>
              <a:t>https://de.wikipedia.org/wiki/Rotkehlchen</a:t>
            </a:r>
            <a:endParaRPr lang="de-AT" sz="1000" dirty="0"/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61995609-0059-4266-AFB7-7579AD7FCAD7}"/>
              </a:ext>
            </a:extLst>
          </p:cNvPr>
          <p:cNvSpPr txBox="1"/>
          <p:nvPr/>
        </p:nvSpPr>
        <p:spPr>
          <a:xfrm>
            <a:off x="4290162" y="6435721"/>
            <a:ext cx="4572000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800" dirty="0"/>
              <a:t>I, </a:t>
            </a:r>
            <a:r>
              <a:rPr lang="de-AT" sz="800" dirty="0" err="1"/>
              <a:t>Gretaz</a:t>
            </a:r>
            <a:r>
              <a:rPr lang="de-AT" sz="800" dirty="0"/>
              <a:t>, CC BY-SA 3.0 &lt;http://creativecommons.org/licenses/by-sa/3.0/&gt;, via Wikimedia Commons</a:t>
            </a:r>
          </a:p>
        </p:txBody>
      </p:sp>
      <p:sp>
        <p:nvSpPr>
          <p:cNvPr id="13" name="TextBox 4">
            <a:extLst>
              <a:ext uri="{FF2B5EF4-FFF2-40B4-BE49-F238E27FC236}">
                <a16:creationId xmlns:a16="http://schemas.microsoft.com/office/drawing/2014/main" id="{F425406D-EC03-4CD3-A220-CC71FD67E1E5}"/>
              </a:ext>
            </a:extLst>
          </p:cNvPr>
          <p:cNvSpPr txBox="1"/>
          <p:nvPr/>
        </p:nvSpPr>
        <p:spPr>
          <a:xfrm>
            <a:off x="4183693" y="693941"/>
            <a:ext cx="4419774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600" dirty="0"/>
              <a:t>Das </a:t>
            </a:r>
            <a:r>
              <a:rPr lang="de-DE" sz="1600" b="1" dirty="0" err="1"/>
              <a:t>Rokehlchen</a:t>
            </a:r>
            <a:r>
              <a:rPr lang="de-DE" sz="1600" dirty="0"/>
              <a:t>…</a:t>
            </a:r>
          </a:p>
          <a:p>
            <a:endParaRPr lang="de-DE" sz="1600" dirty="0"/>
          </a:p>
          <a:p>
            <a:r>
              <a:rPr lang="de-DE" sz="1600" i="1" dirty="0">
                <a:solidFill>
                  <a:schemeClr val="tx2">
                    <a:lumMod val="75000"/>
                  </a:schemeClr>
                </a:solidFill>
              </a:rPr>
              <a:t>Kopiere den ersten Absatz von Wikipedia in dieses Textfeld!</a:t>
            </a:r>
            <a:endParaRPr sz="1600" i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9760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2319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2044" y="111482"/>
            <a:ext cx="1693092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4000" b="1"/>
            </a:pPr>
            <a:r>
              <a:rPr lang="de-AT" dirty="0"/>
              <a:t>Kleiber</a:t>
            </a:r>
            <a:endParaRPr dirty="0"/>
          </a:p>
        </p:txBody>
      </p:sp>
      <p:sp>
        <p:nvSpPr>
          <p:cNvPr id="4" name="TextBox 3"/>
          <p:cNvSpPr txBox="1"/>
          <p:nvPr/>
        </p:nvSpPr>
        <p:spPr>
          <a:xfrm>
            <a:off x="457199" y="5933413"/>
            <a:ext cx="319950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1000"/>
            </a:pPr>
            <a:r>
              <a:rPr lang="de-DE" sz="800" dirty="0"/>
              <a:t>Von Tehgnz1 - Eigenes Werk, CC BY-SA 4.0, https://commons.wikimedia.org/w/index.php?curid=46031793</a:t>
            </a:r>
            <a:endParaRPr sz="800" dirty="0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FC2A9BEF-8274-4830-BD0E-878EF1846FF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66164" y="4231292"/>
            <a:ext cx="3486150" cy="209169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BD6DE018-5D8F-4BD1-8BA3-064FC0FC4F0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2953" y="1514252"/>
            <a:ext cx="3048000" cy="43053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5" name="birdnet_mobile_7099048009_recording_135">
            <a:hlinkClick r:id="" action="ppaction://media"/>
            <a:extLst>
              <a:ext uri="{FF2B5EF4-FFF2-40B4-BE49-F238E27FC236}">
                <a16:creationId xmlns:a16="http://schemas.microsoft.com/office/drawing/2014/main" id="{C1752394-3C6F-4E24-89FB-6DEE3B236550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5336087" y="3508652"/>
            <a:ext cx="316500" cy="316500"/>
          </a:xfrm>
          <a:prstGeom prst="rect">
            <a:avLst/>
          </a:prstGeom>
        </p:spPr>
      </p:pic>
      <p:sp>
        <p:nvSpPr>
          <p:cNvPr id="16" name="Textfeld 15">
            <a:extLst>
              <a:ext uri="{FF2B5EF4-FFF2-40B4-BE49-F238E27FC236}">
                <a16:creationId xmlns:a16="http://schemas.microsoft.com/office/drawing/2014/main" id="{E49A9266-9E7D-4A4F-98A8-A10956BC92CC}"/>
              </a:ext>
            </a:extLst>
          </p:cNvPr>
          <p:cNvSpPr txBox="1"/>
          <p:nvPr/>
        </p:nvSpPr>
        <p:spPr>
          <a:xfrm>
            <a:off x="4296426" y="3482236"/>
            <a:ext cx="10396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Gesang: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80883E13-9D45-46BB-8832-5AB0DFF2852F}"/>
              </a:ext>
            </a:extLst>
          </p:cNvPr>
          <p:cNvSpPr txBox="1"/>
          <p:nvPr/>
        </p:nvSpPr>
        <p:spPr>
          <a:xfrm>
            <a:off x="427950" y="811893"/>
            <a:ext cx="3048001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1000" dirty="0">
                <a:hlinkClick r:id="rId7"/>
              </a:rPr>
              <a:t>https://de.wikipedia.org/wiki/Kleiber_(Art)</a:t>
            </a:r>
            <a:endParaRPr lang="de-AT" sz="1000" dirty="0"/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6A67FCD1-35CF-4F05-B2CB-7CACC96BF756}"/>
              </a:ext>
            </a:extLst>
          </p:cNvPr>
          <p:cNvSpPr txBox="1"/>
          <p:nvPr/>
        </p:nvSpPr>
        <p:spPr>
          <a:xfrm>
            <a:off x="4296426" y="6379354"/>
            <a:ext cx="4572000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800" dirty="0"/>
              <a:t>I, </a:t>
            </a:r>
            <a:r>
              <a:rPr lang="de-AT" sz="800" dirty="0" err="1"/>
              <a:t>Gretaz</a:t>
            </a:r>
            <a:r>
              <a:rPr lang="de-AT" sz="800" dirty="0"/>
              <a:t>, CC BY-SA 3.0 &lt;http://creativecommons.org/licenses/by-sa/3.0/&gt;, via Wikimedia Commons</a:t>
            </a:r>
          </a:p>
        </p:txBody>
      </p:sp>
      <p:sp>
        <p:nvSpPr>
          <p:cNvPr id="13" name="TextBox 4">
            <a:extLst>
              <a:ext uri="{FF2B5EF4-FFF2-40B4-BE49-F238E27FC236}">
                <a16:creationId xmlns:a16="http://schemas.microsoft.com/office/drawing/2014/main" id="{43BF4099-3F22-4C26-8581-771599C3F3D0}"/>
              </a:ext>
            </a:extLst>
          </p:cNvPr>
          <p:cNvSpPr txBox="1"/>
          <p:nvPr/>
        </p:nvSpPr>
        <p:spPr>
          <a:xfrm>
            <a:off x="4183693" y="693941"/>
            <a:ext cx="4419774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600" dirty="0"/>
              <a:t>Der </a:t>
            </a:r>
            <a:r>
              <a:rPr lang="de-DE" sz="1600" b="1" dirty="0"/>
              <a:t>Kleiber</a:t>
            </a:r>
            <a:r>
              <a:rPr lang="de-DE" sz="1600" dirty="0"/>
              <a:t>…</a:t>
            </a:r>
          </a:p>
          <a:p>
            <a:endParaRPr lang="de-DE" sz="1600" dirty="0"/>
          </a:p>
          <a:p>
            <a:r>
              <a:rPr lang="de-DE" sz="1600" i="1" dirty="0">
                <a:solidFill>
                  <a:schemeClr val="tx2">
                    <a:lumMod val="75000"/>
                  </a:schemeClr>
                </a:solidFill>
              </a:rPr>
              <a:t>Kopiere den ersten Absatz von Wikipedia in dieses Textfeld!</a:t>
            </a:r>
            <a:endParaRPr sz="1600" i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7551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2319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2044" y="111482"/>
            <a:ext cx="2399760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4000" b="1"/>
            </a:pPr>
            <a:r>
              <a:rPr lang="de-AT" dirty="0"/>
              <a:t>Kohlmeise</a:t>
            </a:r>
            <a:endParaRPr dirty="0"/>
          </a:p>
        </p:txBody>
      </p:sp>
      <p:sp>
        <p:nvSpPr>
          <p:cNvPr id="4" name="TextBox 3"/>
          <p:cNvSpPr txBox="1"/>
          <p:nvPr/>
        </p:nvSpPr>
        <p:spPr>
          <a:xfrm>
            <a:off x="457199" y="5933413"/>
            <a:ext cx="319950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1000"/>
            </a:pPr>
            <a:r>
              <a:rPr lang="de-AT" sz="800" dirty="0"/>
              <a:t>Von Luc </a:t>
            </a:r>
            <a:r>
              <a:rPr lang="de-AT" sz="800" dirty="0" err="1"/>
              <a:t>Viatour</a:t>
            </a:r>
            <a:r>
              <a:rPr lang="de-AT" sz="800" dirty="0"/>
              <a:t> </a:t>
            </a:r>
            <a:r>
              <a:rPr lang="de-AT" sz="800" dirty="0" err="1"/>
              <a:t>from</a:t>
            </a:r>
            <a:r>
              <a:rPr lang="de-AT" sz="800" dirty="0"/>
              <a:t> Bruxelles, </a:t>
            </a:r>
            <a:r>
              <a:rPr lang="de-AT" sz="800" dirty="0" err="1"/>
              <a:t>Belgique</a:t>
            </a:r>
            <a:r>
              <a:rPr lang="de-AT" sz="800" dirty="0"/>
              <a:t> - </a:t>
            </a:r>
            <a:r>
              <a:rPr lang="de-AT" sz="800" dirty="0" err="1"/>
              <a:t>Parus</a:t>
            </a:r>
            <a:r>
              <a:rPr lang="de-AT" sz="800" dirty="0"/>
              <a:t> </a:t>
            </a:r>
            <a:r>
              <a:rPr lang="de-AT" sz="800" dirty="0" err="1"/>
              <a:t>major</a:t>
            </a:r>
            <a:r>
              <a:rPr lang="de-AT" sz="800" dirty="0"/>
              <a:t> Luc </a:t>
            </a:r>
            <a:r>
              <a:rPr lang="de-AT" sz="800" dirty="0" err="1"/>
              <a:t>Viatour</a:t>
            </a:r>
            <a:r>
              <a:rPr lang="de-AT" sz="800" dirty="0"/>
              <a:t>, CC BY-SA 2.0, https://commons.wikimedia.org/w/index.php?curid=9504603</a:t>
            </a:r>
            <a:endParaRPr sz="800" dirty="0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FC2A9BEF-8274-4830-BD0E-878EF1846FF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66164" y="4231292"/>
            <a:ext cx="3486150" cy="209169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BD6DE018-5D8F-4BD1-8BA3-064FC0FC4F0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2953" y="1514252"/>
            <a:ext cx="3048000" cy="43053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5" name="birdnet_mobile_7099048009_recording_135">
            <a:hlinkClick r:id="" action="ppaction://media"/>
            <a:extLst>
              <a:ext uri="{FF2B5EF4-FFF2-40B4-BE49-F238E27FC236}">
                <a16:creationId xmlns:a16="http://schemas.microsoft.com/office/drawing/2014/main" id="{C1752394-3C6F-4E24-89FB-6DEE3B236550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5336087" y="3508652"/>
            <a:ext cx="316500" cy="316500"/>
          </a:xfrm>
          <a:prstGeom prst="rect">
            <a:avLst/>
          </a:prstGeom>
        </p:spPr>
      </p:pic>
      <p:sp>
        <p:nvSpPr>
          <p:cNvPr id="16" name="Textfeld 15">
            <a:extLst>
              <a:ext uri="{FF2B5EF4-FFF2-40B4-BE49-F238E27FC236}">
                <a16:creationId xmlns:a16="http://schemas.microsoft.com/office/drawing/2014/main" id="{E49A9266-9E7D-4A4F-98A8-A10956BC92CC}"/>
              </a:ext>
            </a:extLst>
          </p:cNvPr>
          <p:cNvSpPr txBox="1"/>
          <p:nvPr/>
        </p:nvSpPr>
        <p:spPr>
          <a:xfrm>
            <a:off x="4296426" y="3482236"/>
            <a:ext cx="10396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Gesang: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80883E13-9D45-46BB-8832-5AB0DFF2852F}"/>
              </a:ext>
            </a:extLst>
          </p:cNvPr>
          <p:cNvSpPr txBox="1"/>
          <p:nvPr/>
        </p:nvSpPr>
        <p:spPr>
          <a:xfrm>
            <a:off x="427950" y="811893"/>
            <a:ext cx="3048001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1000" dirty="0">
                <a:hlinkClick r:id="rId7"/>
              </a:rPr>
              <a:t>https://de.wikipedia.org/wiki/Kohlmeise</a:t>
            </a:r>
            <a:endParaRPr lang="de-AT" sz="1000" dirty="0"/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898B1E22-8473-4080-81B0-C250940C6C25}"/>
              </a:ext>
            </a:extLst>
          </p:cNvPr>
          <p:cNvSpPr txBox="1"/>
          <p:nvPr/>
        </p:nvSpPr>
        <p:spPr>
          <a:xfrm>
            <a:off x="4296426" y="6379354"/>
            <a:ext cx="4572000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800" dirty="0"/>
              <a:t>I, </a:t>
            </a:r>
            <a:r>
              <a:rPr lang="de-AT" sz="800" dirty="0" err="1"/>
              <a:t>Gretaz</a:t>
            </a:r>
            <a:r>
              <a:rPr lang="de-AT" sz="800" dirty="0"/>
              <a:t>, CC BY-SA 3.0 &lt;http://creativecommons.org/licenses/by-sa/3.0/&gt;, via Wikimedia Commons</a:t>
            </a:r>
          </a:p>
        </p:txBody>
      </p:sp>
      <p:sp>
        <p:nvSpPr>
          <p:cNvPr id="13" name="TextBox 4">
            <a:extLst>
              <a:ext uri="{FF2B5EF4-FFF2-40B4-BE49-F238E27FC236}">
                <a16:creationId xmlns:a16="http://schemas.microsoft.com/office/drawing/2014/main" id="{B9D68177-75D9-4134-B3A8-8CC46705263D}"/>
              </a:ext>
            </a:extLst>
          </p:cNvPr>
          <p:cNvSpPr txBox="1"/>
          <p:nvPr/>
        </p:nvSpPr>
        <p:spPr>
          <a:xfrm>
            <a:off x="4183693" y="693941"/>
            <a:ext cx="4419774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600" dirty="0"/>
              <a:t>Die </a:t>
            </a:r>
            <a:r>
              <a:rPr lang="de-DE" sz="1600" b="1" dirty="0" err="1"/>
              <a:t>Kpohlmeise</a:t>
            </a:r>
            <a:r>
              <a:rPr lang="de-DE" sz="1600" dirty="0"/>
              <a:t>…</a:t>
            </a:r>
          </a:p>
          <a:p>
            <a:endParaRPr lang="de-DE" sz="1600" dirty="0"/>
          </a:p>
          <a:p>
            <a:r>
              <a:rPr lang="de-DE" sz="1600" i="1" dirty="0">
                <a:solidFill>
                  <a:schemeClr val="tx2">
                    <a:lumMod val="75000"/>
                  </a:schemeClr>
                </a:solidFill>
              </a:rPr>
              <a:t>Kopiere den ersten Absatz von Wikipedia in dieses Textfeld!</a:t>
            </a:r>
            <a:endParaRPr sz="1600" i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5570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2319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2044" y="111482"/>
            <a:ext cx="3408434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4000" b="1"/>
            </a:pPr>
            <a:r>
              <a:rPr lang="de-AT" dirty="0"/>
              <a:t>Mäusebussard </a:t>
            </a:r>
            <a:endParaRPr dirty="0"/>
          </a:p>
        </p:txBody>
      </p:sp>
      <p:sp>
        <p:nvSpPr>
          <p:cNvPr id="4" name="TextBox 3"/>
          <p:cNvSpPr txBox="1"/>
          <p:nvPr/>
        </p:nvSpPr>
        <p:spPr>
          <a:xfrm>
            <a:off x="457199" y="5933413"/>
            <a:ext cx="319950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1000"/>
            </a:pPr>
            <a:r>
              <a:rPr lang="de-DE" sz="800" dirty="0"/>
              <a:t>Von </a:t>
            </a:r>
            <a:r>
              <a:rPr lang="de-DE" sz="800" dirty="0" err="1"/>
              <a:t>Morbakka</a:t>
            </a:r>
            <a:r>
              <a:rPr lang="de-DE" sz="800" dirty="0"/>
              <a:t> - Eigenes Werk, CC BY 4.0, https://commons.wikimedia.org/w/index.php?curid=158851400</a:t>
            </a:r>
            <a:endParaRPr sz="800" dirty="0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FC2A9BEF-8274-4830-BD0E-878EF1846FF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66164" y="4231292"/>
            <a:ext cx="3486150" cy="209169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BD6DE018-5D8F-4BD1-8BA3-064FC0FC4F0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2953" y="1514252"/>
            <a:ext cx="3048000" cy="43053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5" name="birdnet_mobile_7099048009_recording_135">
            <a:hlinkClick r:id="" action="ppaction://media"/>
            <a:extLst>
              <a:ext uri="{FF2B5EF4-FFF2-40B4-BE49-F238E27FC236}">
                <a16:creationId xmlns:a16="http://schemas.microsoft.com/office/drawing/2014/main" id="{C1752394-3C6F-4E24-89FB-6DEE3B236550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5336087" y="3508652"/>
            <a:ext cx="316500" cy="316500"/>
          </a:xfrm>
          <a:prstGeom prst="rect">
            <a:avLst/>
          </a:prstGeom>
        </p:spPr>
      </p:pic>
      <p:sp>
        <p:nvSpPr>
          <p:cNvPr id="16" name="Textfeld 15">
            <a:extLst>
              <a:ext uri="{FF2B5EF4-FFF2-40B4-BE49-F238E27FC236}">
                <a16:creationId xmlns:a16="http://schemas.microsoft.com/office/drawing/2014/main" id="{E49A9266-9E7D-4A4F-98A8-A10956BC92CC}"/>
              </a:ext>
            </a:extLst>
          </p:cNvPr>
          <p:cNvSpPr txBox="1"/>
          <p:nvPr/>
        </p:nvSpPr>
        <p:spPr>
          <a:xfrm>
            <a:off x="4296426" y="3482236"/>
            <a:ext cx="10396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Gesang: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80883E13-9D45-46BB-8832-5AB0DFF2852F}"/>
              </a:ext>
            </a:extLst>
          </p:cNvPr>
          <p:cNvSpPr txBox="1"/>
          <p:nvPr/>
        </p:nvSpPr>
        <p:spPr>
          <a:xfrm>
            <a:off x="427950" y="811893"/>
            <a:ext cx="3048001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1000" dirty="0">
                <a:hlinkClick r:id="rId7"/>
              </a:rPr>
              <a:t>https://de.wikipedia.org/wiki/M%C3%A4usebussard</a:t>
            </a:r>
            <a:endParaRPr lang="de-AT" sz="1000" dirty="0"/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4BBB0A5C-64E1-4CAF-871B-1D9EF5B78D27}"/>
              </a:ext>
            </a:extLst>
          </p:cNvPr>
          <p:cNvSpPr txBox="1"/>
          <p:nvPr/>
        </p:nvSpPr>
        <p:spPr>
          <a:xfrm>
            <a:off x="4296426" y="6379354"/>
            <a:ext cx="4572000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800" dirty="0"/>
              <a:t>I, </a:t>
            </a:r>
            <a:r>
              <a:rPr lang="de-AT" sz="800" dirty="0" err="1"/>
              <a:t>Gretaz</a:t>
            </a:r>
            <a:r>
              <a:rPr lang="de-AT" sz="800" dirty="0"/>
              <a:t>, CC BY-SA 3.0 &lt;http://creativecommons.org/licenses/by-sa/3.0/&gt;, via Wikimedia Commons</a:t>
            </a:r>
          </a:p>
        </p:txBody>
      </p:sp>
      <p:sp>
        <p:nvSpPr>
          <p:cNvPr id="13" name="TextBox 4">
            <a:extLst>
              <a:ext uri="{FF2B5EF4-FFF2-40B4-BE49-F238E27FC236}">
                <a16:creationId xmlns:a16="http://schemas.microsoft.com/office/drawing/2014/main" id="{C1E134AB-BC9D-4762-95EC-341E18B0F4B6}"/>
              </a:ext>
            </a:extLst>
          </p:cNvPr>
          <p:cNvSpPr txBox="1"/>
          <p:nvPr/>
        </p:nvSpPr>
        <p:spPr>
          <a:xfrm>
            <a:off x="4183693" y="693941"/>
            <a:ext cx="441977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600" dirty="0"/>
              <a:t>Der </a:t>
            </a:r>
            <a:r>
              <a:rPr lang="de-DE" sz="1600" b="1" dirty="0"/>
              <a:t>Mäusebussard</a:t>
            </a:r>
            <a:r>
              <a:rPr lang="de-DE" sz="1600" dirty="0"/>
              <a:t>…</a:t>
            </a:r>
          </a:p>
          <a:p>
            <a:r>
              <a:rPr lang="de-DE" sz="1600" i="1" dirty="0">
                <a:solidFill>
                  <a:schemeClr val="tx2">
                    <a:lumMod val="75000"/>
                  </a:schemeClr>
                </a:solidFill>
              </a:rPr>
              <a:t>Kopiere den ersten Absatz von Wikipedia in dieses Textfeld!</a:t>
            </a:r>
            <a:endParaRPr sz="1600" i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8989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2319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2044" y="111482"/>
            <a:ext cx="1552797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4000" b="1"/>
            </a:pPr>
            <a:r>
              <a:rPr lang="de-AT" dirty="0"/>
              <a:t>Falken</a:t>
            </a:r>
            <a:endParaRPr dirty="0"/>
          </a:p>
        </p:txBody>
      </p:sp>
      <p:sp>
        <p:nvSpPr>
          <p:cNvPr id="4" name="TextBox 3"/>
          <p:cNvSpPr txBox="1"/>
          <p:nvPr/>
        </p:nvSpPr>
        <p:spPr>
          <a:xfrm>
            <a:off x="457199" y="5933413"/>
            <a:ext cx="319950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1000"/>
            </a:pPr>
            <a:r>
              <a:rPr lang="de-AT" sz="800" dirty="0"/>
              <a:t>Von Andreas Trepte - Eigenes Werk, CC BY-SA 2.5, https://commons.wikimedia.org/w/index.php?curid=26494111</a:t>
            </a:r>
            <a:endParaRPr sz="800" dirty="0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FC2A9BEF-8274-4830-BD0E-878EF1846FF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66164" y="4231292"/>
            <a:ext cx="3486150" cy="209169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BD6DE018-5D8F-4BD1-8BA3-064FC0FC4F0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2953" y="1514252"/>
            <a:ext cx="3048000" cy="43053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5" name="birdnet_mobile_7099048009_recording_135">
            <a:hlinkClick r:id="" action="ppaction://media"/>
            <a:extLst>
              <a:ext uri="{FF2B5EF4-FFF2-40B4-BE49-F238E27FC236}">
                <a16:creationId xmlns:a16="http://schemas.microsoft.com/office/drawing/2014/main" id="{C1752394-3C6F-4E24-89FB-6DEE3B236550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5336087" y="3508652"/>
            <a:ext cx="316500" cy="316500"/>
          </a:xfrm>
          <a:prstGeom prst="rect">
            <a:avLst/>
          </a:prstGeom>
        </p:spPr>
      </p:pic>
      <p:sp>
        <p:nvSpPr>
          <p:cNvPr id="16" name="Textfeld 15">
            <a:extLst>
              <a:ext uri="{FF2B5EF4-FFF2-40B4-BE49-F238E27FC236}">
                <a16:creationId xmlns:a16="http://schemas.microsoft.com/office/drawing/2014/main" id="{E49A9266-9E7D-4A4F-98A8-A10956BC92CC}"/>
              </a:ext>
            </a:extLst>
          </p:cNvPr>
          <p:cNvSpPr txBox="1"/>
          <p:nvPr/>
        </p:nvSpPr>
        <p:spPr>
          <a:xfrm>
            <a:off x="4296426" y="3482236"/>
            <a:ext cx="10396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Gesang: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80883E13-9D45-46BB-8832-5AB0DFF2852F}"/>
              </a:ext>
            </a:extLst>
          </p:cNvPr>
          <p:cNvSpPr txBox="1"/>
          <p:nvPr/>
        </p:nvSpPr>
        <p:spPr>
          <a:xfrm>
            <a:off x="427950" y="811893"/>
            <a:ext cx="3048001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1000" dirty="0">
                <a:hlinkClick r:id="rId7"/>
              </a:rPr>
              <a:t>https://de.wikipedia.org/wiki/Falkenartige</a:t>
            </a:r>
            <a:endParaRPr lang="de-AT" sz="1000" dirty="0"/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06533D61-FC36-4F41-B2F0-72D2706F6EDD}"/>
              </a:ext>
            </a:extLst>
          </p:cNvPr>
          <p:cNvSpPr txBox="1"/>
          <p:nvPr/>
        </p:nvSpPr>
        <p:spPr>
          <a:xfrm>
            <a:off x="4296426" y="6379354"/>
            <a:ext cx="4572000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800" dirty="0"/>
              <a:t>I, </a:t>
            </a:r>
            <a:r>
              <a:rPr lang="de-AT" sz="800" dirty="0" err="1"/>
              <a:t>Gretaz</a:t>
            </a:r>
            <a:r>
              <a:rPr lang="de-AT" sz="800" dirty="0"/>
              <a:t>, CC BY-SA 3.0 &lt;http://creativecommons.org/licenses/by-sa/3.0/&gt;, via Wikimedia Commons</a:t>
            </a:r>
          </a:p>
        </p:txBody>
      </p:sp>
      <p:sp>
        <p:nvSpPr>
          <p:cNvPr id="13" name="TextBox 4">
            <a:extLst>
              <a:ext uri="{FF2B5EF4-FFF2-40B4-BE49-F238E27FC236}">
                <a16:creationId xmlns:a16="http://schemas.microsoft.com/office/drawing/2014/main" id="{E4401007-0D07-4E32-A05F-78DDB0409769}"/>
              </a:ext>
            </a:extLst>
          </p:cNvPr>
          <p:cNvSpPr txBox="1"/>
          <p:nvPr/>
        </p:nvSpPr>
        <p:spPr>
          <a:xfrm>
            <a:off x="4183693" y="693941"/>
            <a:ext cx="4419774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600" dirty="0"/>
              <a:t>Der </a:t>
            </a:r>
            <a:r>
              <a:rPr lang="de-DE" sz="1600" b="1" dirty="0"/>
              <a:t>Falke</a:t>
            </a:r>
            <a:r>
              <a:rPr lang="de-DE" sz="1600" dirty="0"/>
              <a:t>…</a:t>
            </a:r>
          </a:p>
          <a:p>
            <a:endParaRPr lang="de-DE" sz="1600" dirty="0"/>
          </a:p>
          <a:p>
            <a:r>
              <a:rPr lang="de-DE" sz="1600" i="1" dirty="0">
                <a:solidFill>
                  <a:schemeClr val="tx2">
                    <a:lumMod val="75000"/>
                  </a:schemeClr>
                </a:solidFill>
              </a:rPr>
              <a:t>Kopiere den ersten Absatz von Wikipedia in dieses Textfeld!</a:t>
            </a:r>
            <a:endParaRPr sz="1600" i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7211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2319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785</Words>
  <Application>Microsoft Office PowerPoint</Application>
  <PresentationFormat>Bildschirmpräsentation (4:3)</PresentationFormat>
  <Paragraphs>73</Paragraphs>
  <Slides>10</Slides>
  <Notes>0</Notes>
  <HiddenSlides>0</HiddenSlides>
  <MMClips>9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Heimische Vögel Europa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subject/>
  <dc:creator>Christian</dc:creator>
  <cp:keywords/>
  <dc:description>generated using python-pptx</dc:description>
  <cp:lastModifiedBy>Alois Klotz</cp:lastModifiedBy>
  <cp:revision>12</cp:revision>
  <dcterms:created xsi:type="dcterms:W3CDTF">2013-01-27T09:14:16Z</dcterms:created>
  <dcterms:modified xsi:type="dcterms:W3CDTF">2025-07-01T14:08:09Z</dcterms:modified>
  <cp:category/>
</cp:coreProperties>
</file>