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09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12B1EE8A-F850-4500-BEE9-FB631329E652}"/>
    <pc:docChg chg="modSld">
      <pc:chgData name="Alois Klotz" userId="0e7873f3-c968-46a8-ac9c-5d38456ab073" providerId="ADAL" clId="{12B1EE8A-F850-4500-BEE9-FB631329E652}" dt="2023-09-18T15:02:32.770" v="14" actId="20577"/>
      <pc:docMkLst>
        <pc:docMk/>
      </pc:docMkLst>
      <pc:sldChg chg="modSp mod">
        <pc:chgData name="Alois Klotz" userId="0e7873f3-c968-46a8-ac9c-5d38456ab073" providerId="ADAL" clId="{12B1EE8A-F850-4500-BEE9-FB631329E652}" dt="2023-09-18T15:02:32.770" v="14" actId="20577"/>
        <pc:sldMkLst>
          <pc:docMk/>
          <pc:sldMk cId="3845226197" sldId="258"/>
        </pc:sldMkLst>
        <pc:spChg chg="mod">
          <ac:chgData name="Alois Klotz" userId="0e7873f3-c968-46a8-ac9c-5d38456ab073" providerId="ADAL" clId="{12B1EE8A-F850-4500-BEE9-FB631329E652}" dt="2023-09-18T15:02:32.770" v="14" actId="20577"/>
          <ac:spMkLst>
            <pc:docMk/>
            <pc:sldMk cId="3845226197" sldId="258"/>
            <ac:spMk id="3" creationId="{2DE6CF41-C4D2-4A6A-BF14-66BFD1B61A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275B0-8C20-47E0-A478-4DFE969A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4A8EAB-7CFD-41A1-8355-7DD9636A5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A10F3C-23D7-47BD-A97E-DD172E6F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82E54-93C3-4E9C-85B0-7974A54C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8B83D-4578-4766-AA71-972BB30A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5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1D255-D1A4-4937-B200-C5D96C86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C81839-33F4-48B3-9145-F46B2B8A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C7449A-BF6F-42BB-AC3D-81CC84D6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C8B9B-EDBF-40B8-B447-9DC41EE0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7F4EA0-B6D8-4641-BBA3-1655F6E1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22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7AE886-32E1-4DBE-AD75-4C574F4A3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F6CD84-A658-42A7-A926-ADB665168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6DDE2-8D56-4CF0-ABBB-707CD2B5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1CBB5-0475-4B39-9B8C-A733ACAE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11AF0-0516-4C3C-A882-93DAF23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66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A68F5-59DD-4091-A855-F11BAA40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9F2B65-84FC-469C-B581-3E4761DC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27202-764B-45F6-9102-CDA5DFB8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43983-A364-4457-AEB7-1EFDD706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0B0715-9C3D-4A84-9776-4AEE9C8B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14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E687B-31CA-4947-9092-02EF4419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FE7E86-7C2E-4536-AB33-E648BAA3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716EC6-5996-4199-A67F-1D52C346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D3881-AB1B-4FF4-B740-3FE577C8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1BA61-904D-49BB-85D2-74FCF1C4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729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C3E7-A467-4667-8908-3997F1F5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0BB422-7FDD-401C-A453-3872EE582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668956-9674-4D27-9F12-361B14C02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676D99-D06A-4530-AD6C-1F298C49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A2AFA6-D800-4A14-A629-649F419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317B28-518C-40BB-96D9-47424EA9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97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7BD18-B085-4BE4-9697-2AC63AC6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E5021-21DE-4FB4-BA7B-94F1071A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D57EF3-39E9-44B0-BF21-E9019FE28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B1EC2C-D568-4286-AA6D-C521F194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E05463-032D-4719-AAE7-1D8E8ABDA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D9FDD5-8D75-41C6-A491-2807FBAF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EA353E-512D-468E-A08A-A85D9866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44EE59-51DE-4024-86FA-E1F4CF2C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98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54258-EC69-42E2-B175-25D4CEC6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B83F88-C05B-47B2-A62B-782DB2B2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0B7167-962D-4E83-9D2D-1309AC4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F28345-1CE9-4D42-AA12-26D007A1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538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011FD5-7797-475C-BF3F-FE773009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628B4-71EE-4A72-A8B9-AACB964E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4852A4-0531-468F-8BA2-0061EC00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59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B54B1-269C-4661-AF80-EE297652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63B9A7-7670-4A19-80F1-6F3168DD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7650E7-8F68-412E-B1F4-55106971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A18ED1-2CF4-4494-8A55-CA923ECE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FDC079-C220-4F51-B649-54CB95FE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8A0689-D409-43E0-A23C-C481E47A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574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B1B11-CA11-4F2F-87C3-C3367542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29B2A4-E5D6-48FB-AAEA-D0AAF0F38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78B9C9-BB5C-4789-97D5-A2A5D609A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B359F4-5E16-4822-A83E-BFE7D372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57714E-56AC-4851-A50C-9FA1895B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1DDB4B-E507-418A-83D3-F720D9B9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436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7C5153-7B35-4C6E-9309-4703B84A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9B00D9-B9BA-45CD-A72D-DB6794A1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1FAD7-BBCD-4E1B-BAB2-E921ED1FA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2688-6139-40C8-B738-3FCDD2EA5A49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F09194-87E3-4657-8568-D69E981A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5702F5-6E1C-41DF-82AB-74A713B92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10BD-EC82-4C3A-9821-7BA698ADB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34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BF0E4-E17F-472B-A377-973625A8E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Wasserkreislauf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89B664-3C9B-415D-BB10-D70A3D1FF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11822"/>
          </a:xfrm>
        </p:spPr>
        <p:txBody>
          <a:bodyPr>
            <a:normAutofit lnSpcReduction="10000"/>
          </a:bodyPr>
          <a:lstStyle/>
          <a:p>
            <a:r>
              <a:rPr lang="de-AT" dirty="0"/>
              <a:t>Easy4me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C33B28-15E2-4948-9AFB-734F882D1DA2}"/>
              </a:ext>
            </a:extLst>
          </p:cNvPr>
          <p:cNvSpPr txBox="1"/>
          <p:nvPr/>
        </p:nvSpPr>
        <p:spPr>
          <a:xfrm>
            <a:off x="1941615" y="5142015"/>
            <a:ext cx="88946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Schau dir die Folien von 1 bis 6 durch, auf den Folien 7 bis 9 finden sich die Arbeitsaufträge!  </a:t>
            </a:r>
          </a:p>
        </p:txBody>
      </p:sp>
    </p:spTree>
    <p:extLst>
      <p:ext uri="{BB962C8B-B14F-4D97-AF65-F5344CB8AC3E}">
        <p14:creationId xmlns:p14="http://schemas.microsoft.com/office/powerpoint/2010/main" val="264941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76DFE9-1105-4C3C-A71C-EC174CE81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" y="78802"/>
            <a:ext cx="8760270" cy="677919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564D79-FF39-4EF5-9FE9-D0D4ECFF9482}"/>
              </a:ext>
            </a:extLst>
          </p:cNvPr>
          <p:cNvSpPr txBox="1"/>
          <p:nvPr/>
        </p:nvSpPr>
        <p:spPr>
          <a:xfrm>
            <a:off x="9081655" y="24938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Wasserkreislauf</a:t>
            </a:r>
          </a:p>
        </p:txBody>
      </p:sp>
    </p:spTree>
    <p:extLst>
      <p:ext uri="{BB962C8B-B14F-4D97-AF65-F5344CB8AC3E}">
        <p14:creationId xmlns:p14="http://schemas.microsoft.com/office/powerpoint/2010/main" val="11151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D3135-A6AF-4F12-BEB3-4D89994A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AT" dirty="0"/>
              <a:t>Verdunstung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E6CF41-C4D2-4A6A-BF14-66BFD1B6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504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/>
              <a:t>Die </a:t>
            </a:r>
            <a:r>
              <a:rPr lang="de-AT" sz="2000" b="1" i="1" dirty="0"/>
              <a:t>Sonne</a:t>
            </a:r>
            <a:r>
              <a:rPr lang="de-AT" sz="2000" dirty="0"/>
              <a:t> erwärmt Wasser auf der Erdoberfläche, wie zum Beispiel in Seen, Flüssen und Ozeanen. Dadurch verdunstet das Wasser und wird zu </a:t>
            </a:r>
            <a:r>
              <a:rPr lang="de-AT" sz="2000" b="1" i="1" dirty="0"/>
              <a:t>Wasserdampf</a:t>
            </a:r>
            <a:r>
              <a:rPr lang="de-AT" sz="20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/>
              <a:t>Verdunstung über der Landfläche: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AT" sz="2000" dirty="0"/>
              <a:t>Ein Teil der Niederschläge verdunstet direkt über dem Land ohne abzufließen.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AT" sz="2000" dirty="0"/>
              <a:t>Auch Pflanzen geben Wasser mittels Verdunstung ab. Dies nennt man </a:t>
            </a:r>
            <a:r>
              <a:rPr lang="de-AT" sz="2000" b="1" i="1" dirty="0"/>
              <a:t>Transpiration</a:t>
            </a:r>
            <a:r>
              <a:rPr lang="de-AT" sz="2000" dirty="0"/>
              <a:t> (= Schwitzen, - genau wie bei Menschen).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9AE85E-1258-4A2C-844B-78A1E1DE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77" y="1882239"/>
            <a:ext cx="1685588" cy="2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F34EF-2C7F-4CB9-98D5-C4A58F1A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43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Kondensation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A39626-2AD9-4029-8FB9-C3277243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6387" cy="4351338"/>
          </a:xfrm>
        </p:spPr>
        <p:txBody>
          <a:bodyPr/>
          <a:lstStyle/>
          <a:p>
            <a:r>
              <a:rPr lang="de-AT" dirty="0"/>
              <a:t>Der aufgestiegene Wasserdampf steigt in die Atmosphäre auf, wo es kälter ist. </a:t>
            </a:r>
          </a:p>
          <a:p>
            <a:r>
              <a:rPr lang="de-AT" dirty="0"/>
              <a:t>Dort kühlt der Dampf ab und </a:t>
            </a:r>
            <a:r>
              <a:rPr lang="de-AT" b="1" i="1" dirty="0"/>
              <a:t>kondensiert</a:t>
            </a:r>
            <a:r>
              <a:rPr lang="de-AT" dirty="0"/>
              <a:t> zu winzigen Wassertropfen, die zusammen Wolken bilden.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3C3685-35A4-4A3B-B682-2D7E5005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3"/>
          <a:stretch/>
        </p:blipFill>
        <p:spPr>
          <a:xfrm>
            <a:off x="8318491" y="1825625"/>
            <a:ext cx="3105358" cy="20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1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01488-D3B2-4F46-8D50-6972F55C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Niederschlag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8D8F0-0B50-4FD5-9535-7571F16D8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351338"/>
          </a:xfrm>
        </p:spPr>
        <p:txBody>
          <a:bodyPr/>
          <a:lstStyle/>
          <a:p>
            <a:r>
              <a:rPr lang="de-AT" dirty="0"/>
              <a:t>Kleine </a:t>
            </a:r>
            <a:r>
              <a:rPr lang="de-AT" dirty="0" err="1"/>
              <a:t>Wassertröpfchen</a:t>
            </a:r>
            <a:r>
              <a:rPr lang="de-AT" dirty="0"/>
              <a:t> in der Wolke </a:t>
            </a:r>
            <a:r>
              <a:rPr lang="de-AT" b="1" i="1" dirty="0"/>
              <a:t>prallen</a:t>
            </a:r>
            <a:r>
              <a:rPr lang="de-AT" dirty="0"/>
              <a:t> </a:t>
            </a:r>
            <a:r>
              <a:rPr lang="de-AT" b="1" i="1" dirty="0"/>
              <a:t>zusammen</a:t>
            </a:r>
            <a:r>
              <a:rPr lang="de-AT" dirty="0"/>
              <a:t> und schließen sich zu größeren und schweren Tropfen zusammen.</a:t>
            </a:r>
          </a:p>
          <a:p>
            <a:r>
              <a:rPr lang="de-AT" dirty="0"/>
              <a:t>Über Null Grad: Ist das Gewicht zu groß, fallen die Tropfen als </a:t>
            </a:r>
            <a:r>
              <a:rPr lang="de-AT" b="1" i="1" dirty="0"/>
              <a:t>Regen</a:t>
            </a:r>
            <a:r>
              <a:rPr lang="de-AT" dirty="0"/>
              <a:t> auf die Erde.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EDB51A-6A21-4A9D-997C-734AF8F1D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34" y="1825625"/>
            <a:ext cx="3832239" cy="22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CFB7-34AC-4E00-B46F-9A36DC4A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Abfluss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F0B5E-A907-4775-926F-350017DE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Wasser dringt in den Boden ein und erreicht das </a:t>
            </a:r>
            <a:r>
              <a:rPr lang="de-AT" b="1" i="1" dirty="0"/>
              <a:t>Grundwasser</a:t>
            </a:r>
          </a:p>
          <a:p>
            <a:r>
              <a:rPr lang="de-AT" dirty="0"/>
              <a:t>Durch </a:t>
            </a:r>
            <a:r>
              <a:rPr lang="de-AT" b="1" i="1" dirty="0"/>
              <a:t>Quellen</a:t>
            </a:r>
            <a:r>
              <a:rPr lang="de-AT" dirty="0"/>
              <a:t> gelangt das Wasser an die Oberfläche</a:t>
            </a:r>
          </a:p>
          <a:p>
            <a:r>
              <a:rPr lang="de-AT" dirty="0"/>
              <a:t>Bäche und Flüsse: Das Wasser gelangt so in Seen und Meeren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9786F2-FA1A-4F2D-9A48-1C19D38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5507568" cy="32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7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100568-C23C-415A-BA89-3780FCA9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76" y="276061"/>
            <a:ext cx="7946614" cy="61946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459931-5AD9-4580-868D-F43A8CED2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97" y="0"/>
            <a:ext cx="1085601" cy="10856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6FD871-23EF-451E-8BD3-921A6F94F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497" y="3424389"/>
            <a:ext cx="136405" cy="47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CD52F5-941D-4D1B-83C8-3EFD5A916F14}"/>
              </a:ext>
            </a:extLst>
          </p:cNvPr>
          <p:cNvSpPr txBox="1"/>
          <p:nvPr/>
        </p:nvSpPr>
        <p:spPr>
          <a:xfrm>
            <a:off x="7418902" y="899582"/>
            <a:ext cx="9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C000"/>
                </a:solidFill>
              </a:rPr>
              <a:t>Sonne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7DEF542-8312-417E-B2CD-A35736DA4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06" y="2501614"/>
            <a:ext cx="1376555" cy="3238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949EA87-6CF9-4700-9111-E6A08CD88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5" y="2941144"/>
            <a:ext cx="1354977" cy="29531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6679778-993F-4DA7-8F09-BB0C02527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6" y="3327266"/>
            <a:ext cx="1598806" cy="21731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B5B825D-B5DC-4CC6-85AD-51D02C940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5" y="3597197"/>
            <a:ext cx="2161355" cy="27626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16E8FFF-745A-4CA1-849A-8ACD70F7C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18" y="3997535"/>
            <a:ext cx="1673441" cy="38823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1961C5A-EFBF-43D9-A67F-18060FC852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5" y="4540191"/>
            <a:ext cx="1256969" cy="40171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EF15B4D-3DEB-44A0-B7D9-BD4A89A9D4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18" y="5096319"/>
            <a:ext cx="572900" cy="22034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EB613B0-A4D1-4096-980E-B81F3D696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6" y="5407337"/>
            <a:ext cx="2105251" cy="26990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8913BAE-1D49-4345-996D-B130903C0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5" y="5788457"/>
            <a:ext cx="602342" cy="27105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BEF889E-DFF5-4D63-96D2-A44E69B1B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5" y="6137959"/>
            <a:ext cx="598873" cy="332707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02387C24-909E-4F5E-BEA4-A90890C64702}"/>
              </a:ext>
            </a:extLst>
          </p:cNvPr>
          <p:cNvSpPr txBox="1"/>
          <p:nvPr/>
        </p:nvSpPr>
        <p:spPr>
          <a:xfrm>
            <a:off x="8520545" y="444708"/>
            <a:ext cx="30861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3600" b="1" dirty="0"/>
              <a:t>Ordne zu!</a:t>
            </a:r>
          </a:p>
        </p:txBody>
      </p:sp>
    </p:spTree>
    <p:extLst>
      <p:ext uri="{BB962C8B-B14F-4D97-AF65-F5344CB8AC3E}">
        <p14:creationId xmlns:p14="http://schemas.microsoft.com/office/powerpoint/2010/main" val="328835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F582A-C877-452A-954C-3DC7ED53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de-AT" sz="2700" dirty="0"/>
              <a:t>Erstelle einen Quiz mit MS Forms bzw. Google-Forms!</a:t>
            </a:r>
            <a:br>
              <a:rPr lang="de-AT" sz="2700" dirty="0"/>
            </a:br>
            <a:r>
              <a:rPr lang="de-AT" sz="2000" b="1" i="1" dirty="0"/>
              <a:t>Kopiere</a:t>
            </a:r>
            <a:r>
              <a:rPr lang="de-AT" sz="2000" dirty="0"/>
              <a:t> die Fragen und Antworten in Google-Forms oder Microsoft-Forms! </a:t>
            </a:r>
            <a:br>
              <a:rPr lang="de-AT" sz="2000" dirty="0"/>
            </a:br>
            <a:r>
              <a:rPr lang="de-AT" sz="2000" dirty="0"/>
              <a:t>Verwende als Quizformen </a:t>
            </a:r>
            <a:r>
              <a:rPr lang="de-AT" sz="2000" b="1" dirty="0"/>
              <a:t>Auswahl (MS-Forms) </a:t>
            </a:r>
            <a:r>
              <a:rPr lang="de-AT" sz="2000" dirty="0"/>
              <a:t>bzw. </a:t>
            </a:r>
            <a:r>
              <a:rPr lang="de-AT" sz="2000" b="1" dirty="0"/>
              <a:t>Drop-down-Fragen (Google-Forms)</a:t>
            </a:r>
            <a:r>
              <a:rPr lang="de-AT" sz="2000" dirty="0"/>
              <a:t>.</a:t>
            </a:r>
            <a:br>
              <a:rPr lang="de-AT" sz="2000" b="1" dirty="0"/>
            </a:br>
            <a:r>
              <a:rPr lang="de-AT" sz="2000" b="1" dirty="0"/>
              <a:t>Anleitung Google Forms, Anleitung MS-Forms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C08556-388D-4CFE-86E7-392FB047198E}"/>
              </a:ext>
            </a:extLst>
          </p:cNvPr>
          <p:cNvSpPr txBox="1"/>
          <p:nvPr/>
        </p:nvSpPr>
        <p:spPr>
          <a:xfrm>
            <a:off x="947531" y="3262907"/>
            <a:ext cx="6096000" cy="1233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Was geschieht, wenn Wasserdampf in der Atmosphäre zu Wassertropfen kondensiert? </a:t>
            </a:r>
          </a:p>
          <a:p>
            <a:r>
              <a:rPr lang="de-AT" sz="1400" dirty="0"/>
              <a:t>A) Es regnet sofort. B) Eine Dürre beginnt. C) Die Sonne scheint heller. </a:t>
            </a:r>
            <a:br>
              <a:rPr lang="de-AT" sz="1400" dirty="0"/>
            </a:br>
            <a:r>
              <a:rPr lang="de-AT" sz="1400" b="1" dirty="0"/>
              <a:t>D) Wolken bilden sich.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321036-3C38-4E2E-8506-0964308B7E26}"/>
              </a:ext>
            </a:extLst>
          </p:cNvPr>
          <p:cNvSpPr txBox="1"/>
          <p:nvPr/>
        </p:nvSpPr>
        <p:spPr>
          <a:xfrm>
            <a:off x="947531" y="4842677"/>
            <a:ext cx="6096000" cy="1233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Wie nennt man den Prozess, bei dem Wasser von Pflanzen aufgenommen und in die Atmosphäre abgegeben wird? </a:t>
            </a:r>
          </a:p>
          <a:p>
            <a:r>
              <a:rPr lang="de-AT" sz="1400" dirty="0"/>
              <a:t>A) Verdunstung </a:t>
            </a:r>
            <a:r>
              <a:rPr lang="de-AT" sz="1400" b="1" dirty="0"/>
              <a:t>B) Transpiration </a:t>
            </a:r>
            <a:r>
              <a:rPr lang="de-AT" sz="1400" dirty="0"/>
              <a:t>C) Kondensation </a:t>
            </a:r>
            <a:br>
              <a:rPr lang="de-AT" sz="1400" dirty="0"/>
            </a:br>
            <a:r>
              <a:rPr lang="de-AT" sz="1400" dirty="0"/>
              <a:t>D) Abfluss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973BA0-91E8-423F-8ACE-DEE7123D5D5F}"/>
              </a:ext>
            </a:extLst>
          </p:cNvPr>
          <p:cNvSpPr txBox="1"/>
          <p:nvPr/>
        </p:nvSpPr>
        <p:spPr>
          <a:xfrm>
            <a:off x="947531" y="1997859"/>
            <a:ext cx="6096000" cy="1002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Welches ist das wichtigste Antriebsmittel für den Wasserkreislauf?</a:t>
            </a:r>
          </a:p>
          <a:p>
            <a:r>
              <a:rPr lang="de-AT" sz="1400" dirty="0"/>
              <a:t>A) Wind </a:t>
            </a:r>
            <a:r>
              <a:rPr lang="de-AT" sz="1400" b="1" dirty="0"/>
              <a:t>B) Sonnenlicht </a:t>
            </a:r>
            <a:r>
              <a:rPr lang="de-AT" sz="1400" dirty="0"/>
              <a:t>C) Gezeiten D) Erdmagnetismus</a:t>
            </a:r>
          </a:p>
        </p:txBody>
      </p:sp>
    </p:spTree>
    <p:extLst>
      <p:ext uri="{BB962C8B-B14F-4D97-AF65-F5344CB8AC3E}">
        <p14:creationId xmlns:p14="http://schemas.microsoft.com/office/powerpoint/2010/main" val="332044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D25F7-D2B3-4A05-8CC0-9A2343AA85CA}"/>
              </a:ext>
            </a:extLst>
          </p:cNvPr>
          <p:cNvSpPr txBox="1"/>
          <p:nvPr/>
        </p:nvSpPr>
        <p:spPr>
          <a:xfrm>
            <a:off x="548415" y="3757157"/>
            <a:ext cx="6096000" cy="936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Welche Formen kann der Niederschlag annehmen?</a:t>
            </a:r>
          </a:p>
          <a:p>
            <a:r>
              <a:rPr lang="de-AT" sz="1400" dirty="0"/>
              <a:t>A) Nur Regen B) Nur Schnee </a:t>
            </a:r>
            <a:r>
              <a:rPr lang="de-AT" sz="1400" b="1" dirty="0"/>
              <a:t>C) Regen, Schnee, Hagel und Graupel </a:t>
            </a:r>
            <a:r>
              <a:rPr lang="de-AT" sz="1400" dirty="0"/>
              <a:t>D) Nur Nebel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D79E68-AB6B-406F-BF3B-9B039A1B9E62}"/>
              </a:ext>
            </a:extLst>
          </p:cNvPr>
          <p:cNvSpPr txBox="1"/>
          <p:nvPr/>
        </p:nvSpPr>
        <p:spPr>
          <a:xfrm>
            <a:off x="548415" y="1018769"/>
            <a:ext cx="6096000" cy="1167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Welche Rolle spielen Pflanzen im Wasserkreislauf?</a:t>
            </a:r>
          </a:p>
          <a:p>
            <a:r>
              <a:rPr lang="de-AT" sz="1400" dirty="0"/>
              <a:t>A) Sie haben keinen Einfluss auf den Wasserkreislauf. B) Sie nehmen Wasser auf, das dann nie wieder freigesetzt wird. </a:t>
            </a:r>
            <a:r>
              <a:rPr lang="de-AT" sz="1400" b="1" dirty="0"/>
              <a:t>C) Sie geben Wasser durch Transpiration zurück in die Atmosphäre ab. </a:t>
            </a:r>
            <a:r>
              <a:rPr lang="de-AT" sz="1400" dirty="0"/>
              <a:t>D) Sie absorbieren Wolken.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B15B68-47A7-4542-A1BF-0E2DED43A483}"/>
              </a:ext>
            </a:extLst>
          </p:cNvPr>
          <p:cNvSpPr txBox="1"/>
          <p:nvPr/>
        </p:nvSpPr>
        <p:spPr>
          <a:xfrm>
            <a:off x="548415" y="4996409"/>
            <a:ext cx="6096000" cy="1233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7000"/>
              </a:lnSpc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Wo kann man Wasser in seiner flüssigen Form in der Natur finden?</a:t>
            </a:r>
          </a:p>
          <a:p>
            <a:r>
              <a:rPr lang="de-AT" sz="1400" dirty="0"/>
              <a:t>A) Nur in Ozeanen B) Nur in Flüssen und Seen </a:t>
            </a:r>
            <a:r>
              <a:rPr lang="de-AT" sz="1400" b="1" dirty="0"/>
              <a:t>C) Überall auf der Erde </a:t>
            </a:r>
            <a:br>
              <a:rPr lang="de-AT" sz="1400" b="1" dirty="0"/>
            </a:br>
            <a:r>
              <a:rPr lang="de-AT" sz="1400" dirty="0"/>
              <a:t>D) Nur in Wüsten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5AF243-EDE8-4BA1-A47B-98A6F7F065E8}"/>
              </a:ext>
            </a:extLst>
          </p:cNvPr>
          <p:cNvSpPr txBox="1"/>
          <p:nvPr/>
        </p:nvSpPr>
        <p:spPr>
          <a:xfrm>
            <a:off x="548415" y="2375576"/>
            <a:ext cx="6096000" cy="1002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Wie nennt man den Prozess, bei dem Wasser von der Erdoberfläche in die Atmosphäre aufsteigt?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b="1" dirty="0">
                <a:latin typeface="Times New Roman" panose="02020603050405020304" pitchFamily="18" charset="0"/>
                <a:cs typeface="Arial" panose="020B0604020202020204" pitchFamily="34" charset="0"/>
              </a:rPr>
              <a:t>A) Verdunstung </a:t>
            </a:r>
            <a:r>
              <a:rPr lang="de-AT" sz="1400" dirty="0">
                <a:latin typeface="Times New Roman" panose="02020603050405020304" pitchFamily="18" charset="0"/>
                <a:cs typeface="Arial" panose="020B0604020202020204" pitchFamily="34" charset="0"/>
              </a:rPr>
              <a:t>B) Abfluss C) Niederschlag D) Transpiration</a:t>
            </a:r>
          </a:p>
        </p:txBody>
      </p:sp>
    </p:spTree>
    <p:extLst>
      <p:ext uri="{BB962C8B-B14F-4D97-AF65-F5344CB8AC3E}">
        <p14:creationId xmlns:p14="http://schemas.microsoft.com/office/powerpoint/2010/main" val="351768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Breitbild</PresentationFormat>
  <Paragraphs>36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</vt:lpstr>
      <vt:lpstr>Wasserkreislauf</vt:lpstr>
      <vt:lpstr>PowerPoint-Präsentation</vt:lpstr>
      <vt:lpstr>Verdunstung</vt:lpstr>
      <vt:lpstr>Kondensation</vt:lpstr>
      <vt:lpstr>Niederschlag</vt:lpstr>
      <vt:lpstr>Abfluss</vt:lpstr>
      <vt:lpstr>PowerPoint-Präsentation</vt:lpstr>
      <vt:lpstr>Erstelle einen Quiz mit MS Forms bzw. Google-Forms! Kopiere die Fragen und Antworten in Google-Forms oder Microsoft-Forms!  Verwende als Quizformen Auswahl (MS-Forms) bzw. Drop-down-Fragen (Google-Forms). Anleitung Google Forms, Anleitung MS-Forms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Wasserkreislauf</dc:title>
  <dc:creator>Easy4me</dc:creator>
  <cp:lastModifiedBy>Easy4me</cp:lastModifiedBy>
  <cp:revision>14</cp:revision>
  <dcterms:created xsi:type="dcterms:W3CDTF">2023-09-10T07:50:43Z</dcterms:created>
  <dcterms:modified xsi:type="dcterms:W3CDTF">2023-09-18T15:03:32Z</dcterms:modified>
</cp:coreProperties>
</file>