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6" r:id="rId6"/>
    <p:sldId id="258" r:id="rId7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45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is Klotz" userId="0e7873f3-c968-46a8-ac9c-5d38456ab073" providerId="ADAL" clId="{08CA33FA-F9B6-4BA0-92E1-41A143E90DE9}"/>
    <pc:docChg chg="addSld modSld">
      <pc:chgData name="Alois Klotz" userId="0e7873f3-c968-46a8-ac9c-5d38456ab073" providerId="ADAL" clId="{08CA33FA-F9B6-4BA0-92E1-41A143E90DE9}" dt="2023-08-06T17:55:53.812" v="60" actId="20577"/>
      <pc:docMkLst>
        <pc:docMk/>
      </pc:docMkLst>
      <pc:sldChg chg="modSp mod">
        <pc:chgData name="Alois Klotz" userId="0e7873f3-c968-46a8-ac9c-5d38456ab073" providerId="ADAL" clId="{08CA33FA-F9B6-4BA0-92E1-41A143E90DE9}" dt="2023-08-06T17:55:53.812" v="60" actId="20577"/>
        <pc:sldMkLst>
          <pc:docMk/>
          <pc:sldMk cId="1799808994" sldId="256"/>
        </pc:sldMkLst>
        <pc:spChg chg="mod">
          <ac:chgData name="Alois Klotz" userId="0e7873f3-c968-46a8-ac9c-5d38456ab073" providerId="ADAL" clId="{08CA33FA-F9B6-4BA0-92E1-41A143E90DE9}" dt="2023-08-06T17:55:53.812" v="60" actId="20577"/>
          <ac:spMkLst>
            <pc:docMk/>
            <pc:sldMk cId="1799808994" sldId="256"/>
            <ac:spMk id="2" creationId="{F5229992-9945-4A35-B74F-2A45484AA599}"/>
          </ac:spMkLst>
        </pc:spChg>
      </pc:sldChg>
      <pc:sldChg chg="modSp add mod">
        <pc:chgData name="Alois Klotz" userId="0e7873f3-c968-46a8-ac9c-5d38456ab073" providerId="ADAL" clId="{08CA33FA-F9B6-4BA0-92E1-41A143E90DE9}" dt="2023-08-06T17:55:16.243" v="1" actId="1076"/>
        <pc:sldMkLst>
          <pc:docMk/>
          <pc:sldMk cId="1821321733" sldId="258"/>
        </pc:sldMkLst>
        <pc:spChg chg="mod">
          <ac:chgData name="Alois Klotz" userId="0e7873f3-c968-46a8-ac9c-5d38456ab073" providerId="ADAL" clId="{08CA33FA-F9B6-4BA0-92E1-41A143E90DE9}" dt="2023-08-06T17:55:16.243" v="1" actId="1076"/>
          <ac:spMkLst>
            <pc:docMk/>
            <pc:sldMk cId="1821321733" sldId="258"/>
            <ac:spMk id="8" creationId="{ACFE52CE-4168-42DF-9EB4-135D7E3613E4}"/>
          </ac:spMkLst>
        </pc:spChg>
      </pc:sldChg>
    </pc:docChg>
  </pc:docChgLst>
  <pc:docChgLst>
    <pc:chgData name="Alois Klotz" userId="0e7873f3-c968-46a8-ac9c-5d38456ab073" providerId="ADAL" clId="{C477DB6A-A787-4156-8244-720644C6667E}"/>
    <pc:docChg chg="custSel addSld modSld">
      <pc:chgData name="Alois Klotz" userId="0e7873f3-c968-46a8-ac9c-5d38456ab073" providerId="ADAL" clId="{C477DB6A-A787-4156-8244-720644C6667E}" dt="2023-05-09T19:23:02.980" v="287" actId="1076"/>
      <pc:docMkLst>
        <pc:docMk/>
      </pc:docMkLst>
      <pc:sldChg chg="addSp delSp modSp">
        <pc:chgData name="Alois Klotz" userId="0e7873f3-c968-46a8-ac9c-5d38456ab073" providerId="ADAL" clId="{C477DB6A-A787-4156-8244-720644C6667E}" dt="2023-05-09T19:23:02.980" v="287" actId="1076"/>
        <pc:sldMkLst>
          <pc:docMk/>
          <pc:sldMk cId="1799808994" sldId="256"/>
        </pc:sldMkLst>
        <pc:spChg chg="add mod">
          <ac:chgData name="Alois Klotz" userId="0e7873f3-c968-46a8-ac9c-5d38456ab073" providerId="ADAL" clId="{C477DB6A-A787-4156-8244-720644C6667E}" dt="2023-05-09T19:20:31.598" v="285" actId="208"/>
          <ac:spMkLst>
            <pc:docMk/>
            <pc:sldMk cId="1799808994" sldId="256"/>
            <ac:spMk id="2" creationId="{F5229992-9945-4A35-B74F-2A45484AA599}"/>
          </ac:spMkLst>
        </pc:spChg>
        <pc:spChg chg="mod">
          <ac:chgData name="Alois Klotz" userId="0e7873f3-c968-46a8-ac9c-5d38456ab073" providerId="ADAL" clId="{C477DB6A-A787-4156-8244-720644C6667E}" dt="2023-05-09T19:18:07.434" v="173" actId="1076"/>
          <ac:spMkLst>
            <pc:docMk/>
            <pc:sldMk cId="1799808994" sldId="256"/>
            <ac:spMk id="6" creationId="{00000000-0000-0000-0000-000000000000}"/>
          </ac:spMkLst>
        </pc:spChg>
        <pc:spChg chg="mod">
          <ac:chgData name="Alois Klotz" userId="0e7873f3-c968-46a8-ac9c-5d38456ab073" providerId="ADAL" clId="{C477DB6A-A787-4156-8244-720644C6667E}" dt="2023-05-09T19:18:09.394" v="174" actId="1076"/>
          <ac:spMkLst>
            <pc:docMk/>
            <pc:sldMk cId="1799808994" sldId="256"/>
            <ac:spMk id="7" creationId="{00000000-0000-0000-0000-000000000000}"/>
          </ac:spMkLst>
        </pc:spChg>
        <pc:spChg chg="mod">
          <ac:chgData name="Alois Klotz" userId="0e7873f3-c968-46a8-ac9c-5d38456ab073" providerId="ADAL" clId="{C477DB6A-A787-4156-8244-720644C6667E}" dt="2023-05-09T19:18:05.426" v="172" actId="1076"/>
          <ac:spMkLst>
            <pc:docMk/>
            <pc:sldMk cId="1799808994" sldId="256"/>
            <ac:spMk id="8" creationId="{00000000-0000-0000-0000-000000000000}"/>
          </ac:spMkLst>
        </pc:spChg>
        <pc:spChg chg="mod">
          <ac:chgData name="Alois Klotz" userId="0e7873f3-c968-46a8-ac9c-5d38456ab073" providerId="ADAL" clId="{C477DB6A-A787-4156-8244-720644C6667E}" dt="2023-05-09T19:16:42.935" v="26" actId="1076"/>
          <ac:spMkLst>
            <pc:docMk/>
            <pc:sldMk cId="1799808994" sldId="256"/>
            <ac:spMk id="9" creationId="{00000000-0000-0000-0000-000000000000}"/>
          </ac:spMkLst>
        </pc:spChg>
        <pc:spChg chg="mod">
          <ac:chgData name="Alois Klotz" userId="0e7873f3-c968-46a8-ac9c-5d38456ab073" providerId="ADAL" clId="{C477DB6A-A787-4156-8244-720644C6667E}" dt="2023-05-09T19:18:13.491" v="176" actId="1076"/>
          <ac:spMkLst>
            <pc:docMk/>
            <pc:sldMk cId="1799808994" sldId="256"/>
            <ac:spMk id="11" creationId="{00000000-0000-0000-0000-000000000000}"/>
          </ac:spMkLst>
        </pc:spChg>
        <pc:spChg chg="mod">
          <ac:chgData name="Alois Klotz" userId="0e7873f3-c968-46a8-ac9c-5d38456ab073" providerId="ADAL" clId="{C477DB6A-A787-4156-8244-720644C6667E}" dt="2023-05-09T19:18:03.402" v="171" actId="1076"/>
          <ac:spMkLst>
            <pc:docMk/>
            <pc:sldMk cId="1799808994" sldId="256"/>
            <ac:spMk id="12" creationId="{00000000-0000-0000-0000-000000000000}"/>
          </ac:spMkLst>
        </pc:spChg>
        <pc:spChg chg="mod">
          <ac:chgData name="Alois Klotz" userId="0e7873f3-c968-46a8-ac9c-5d38456ab073" providerId="ADAL" clId="{C477DB6A-A787-4156-8244-720644C6667E}" dt="2023-05-09T19:23:02.980" v="287" actId="1076"/>
          <ac:spMkLst>
            <pc:docMk/>
            <pc:sldMk cId="1799808994" sldId="256"/>
            <ac:spMk id="20" creationId="{00000000-0000-0000-0000-000000000000}"/>
          </ac:spMkLst>
        </pc:spChg>
        <pc:spChg chg="del">
          <ac:chgData name="Alois Klotz" userId="0e7873f3-c968-46a8-ac9c-5d38456ab073" providerId="ADAL" clId="{C477DB6A-A787-4156-8244-720644C6667E}" dt="2023-05-09T19:22:59.925" v="286" actId="478"/>
          <ac:spMkLst>
            <pc:docMk/>
            <pc:sldMk cId="1799808994" sldId="256"/>
            <ac:spMk id="21" creationId="{00000000-0000-0000-0000-000000000000}"/>
          </ac:spMkLst>
        </pc:spChg>
        <pc:spChg chg="mod">
          <ac:chgData name="Alois Klotz" userId="0e7873f3-c968-46a8-ac9c-5d38456ab073" providerId="ADAL" clId="{C477DB6A-A787-4156-8244-720644C6667E}" dt="2023-05-09T19:18:11.122" v="175" actId="1076"/>
          <ac:spMkLst>
            <pc:docMk/>
            <pc:sldMk cId="1799808994" sldId="256"/>
            <ac:spMk id="24" creationId="{00000000-0000-0000-0000-000000000000}"/>
          </ac:spMkLst>
        </pc:spChg>
      </pc:sldChg>
      <pc:sldChg chg="modSp add">
        <pc:chgData name="Alois Klotz" userId="0e7873f3-c968-46a8-ac9c-5d38456ab073" providerId="ADAL" clId="{C477DB6A-A787-4156-8244-720644C6667E}" dt="2023-05-09T19:16:27.823" v="20" actId="20577"/>
        <pc:sldMkLst>
          <pc:docMk/>
          <pc:sldMk cId="220596951" sldId="257"/>
        </pc:sldMkLst>
        <pc:spChg chg="mod">
          <ac:chgData name="Alois Klotz" userId="0e7873f3-c968-46a8-ac9c-5d38456ab073" providerId="ADAL" clId="{C477DB6A-A787-4156-8244-720644C6667E}" dt="2023-05-09T19:15:47.245" v="6" actId="20577"/>
          <ac:spMkLst>
            <pc:docMk/>
            <pc:sldMk cId="220596951" sldId="257"/>
            <ac:spMk id="2" creationId="{DBE48704-5167-475D-ABAB-A0103E02D72F}"/>
          </ac:spMkLst>
        </pc:spChg>
        <pc:spChg chg="mod">
          <ac:chgData name="Alois Klotz" userId="0e7873f3-c968-46a8-ac9c-5d38456ab073" providerId="ADAL" clId="{C477DB6A-A787-4156-8244-720644C6667E}" dt="2023-05-09T19:16:27.823" v="20" actId="20577"/>
          <ac:spMkLst>
            <pc:docMk/>
            <pc:sldMk cId="220596951" sldId="257"/>
            <ac:spMk id="3" creationId="{F8038FA7-DDA4-4DF0-B072-3CC30DC5166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0702-979D-466B-B754-7AA4036A9234}" type="datetimeFigureOut">
              <a:rPr lang="de-AT" smtClean="0"/>
              <a:t>06.08.2023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545B-6157-4B7A-9FFD-FAE2461DFC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296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0702-979D-466B-B754-7AA4036A9234}" type="datetimeFigureOut">
              <a:rPr lang="de-AT" smtClean="0"/>
              <a:t>06.08.2023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545B-6157-4B7A-9FFD-FAE2461DFC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993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0702-979D-466B-B754-7AA4036A9234}" type="datetimeFigureOut">
              <a:rPr lang="de-AT" smtClean="0"/>
              <a:t>06.08.2023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545B-6157-4B7A-9FFD-FAE2461DFC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418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0702-979D-466B-B754-7AA4036A9234}" type="datetimeFigureOut">
              <a:rPr lang="de-AT" smtClean="0"/>
              <a:t>06.08.2023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545B-6157-4B7A-9FFD-FAE2461DFC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025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0702-979D-466B-B754-7AA4036A9234}" type="datetimeFigureOut">
              <a:rPr lang="de-AT" smtClean="0"/>
              <a:t>06.08.2023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545B-6157-4B7A-9FFD-FAE2461DFC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709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0702-979D-466B-B754-7AA4036A9234}" type="datetimeFigureOut">
              <a:rPr lang="de-AT" smtClean="0"/>
              <a:t>06.08.2023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545B-6157-4B7A-9FFD-FAE2461DFC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84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0702-979D-466B-B754-7AA4036A9234}" type="datetimeFigureOut">
              <a:rPr lang="de-AT" smtClean="0"/>
              <a:t>06.08.2023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545B-6157-4B7A-9FFD-FAE2461DFC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239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0702-979D-466B-B754-7AA4036A9234}" type="datetimeFigureOut">
              <a:rPr lang="de-AT" smtClean="0"/>
              <a:t>06.08.2023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545B-6157-4B7A-9FFD-FAE2461DFC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955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0702-979D-466B-B754-7AA4036A9234}" type="datetimeFigureOut">
              <a:rPr lang="de-AT" smtClean="0"/>
              <a:t>06.08.2023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545B-6157-4B7A-9FFD-FAE2461DFC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091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0702-979D-466B-B754-7AA4036A9234}" type="datetimeFigureOut">
              <a:rPr lang="de-AT" smtClean="0"/>
              <a:t>06.08.2023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545B-6157-4B7A-9FFD-FAE2461DFC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293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0702-979D-466B-B754-7AA4036A9234}" type="datetimeFigureOut">
              <a:rPr lang="de-AT" smtClean="0"/>
              <a:t>06.08.2023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545B-6157-4B7A-9FFD-FAE2461DFC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119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30702-979D-466B-B754-7AA4036A9234}" type="datetimeFigureOut">
              <a:rPr lang="de-AT" smtClean="0"/>
              <a:t>06.08.2023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E545B-6157-4B7A-9FFD-FAE2461DFC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717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48704-5167-475D-ABAB-A0103E02D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Europa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038FA7-DDA4-4DF0-B072-3CC30DC516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Easy4me</a:t>
            </a:r>
          </a:p>
        </p:txBody>
      </p:sp>
    </p:spTree>
    <p:extLst>
      <p:ext uri="{BB962C8B-B14F-4D97-AF65-F5344CB8AC3E}">
        <p14:creationId xmlns:p14="http://schemas.microsoft.com/office/powerpoint/2010/main" val="22059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2" y="0"/>
            <a:ext cx="5334000" cy="689540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445418" y="1055333"/>
            <a:ext cx="733305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squar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Albanien</a:t>
            </a:r>
          </a:p>
        </p:txBody>
      </p:sp>
      <p:sp>
        <p:nvSpPr>
          <p:cNvPr id="7" name="Rechteck 6"/>
          <p:cNvSpPr/>
          <p:nvPr/>
        </p:nvSpPr>
        <p:spPr>
          <a:xfrm>
            <a:off x="6976994" y="1268968"/>
            <a:ext cx="544568" cy="191936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 lIns="18000" tIns="3600" rIns="18000" bIns="3600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Andorra</a:t>
            </a:r>
          </a:p>
        </p:txBody>
      </p:sp>
      <p:sp>
        <p:nvSpPr>
          <p:cNvPr id="8" name="Rechteck 7"/>
          <p:cNvSpPr/>
          <p:nvPr/>
        </p:nvSpPr>
        <p:spPr>
          <a:xfrm>
            <a:off x="5516689" y="1400208"/>
            <a:ext cx="659155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squar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Belgien</a:t>
            </a:r>
          </a:p>
        </p:txBody>
      </p:sp>
      <p:sp>
        <p:nvSpPr>
          <p:cNvPr id="9" name="Rechteck 8"/>
          <p:cNvSpPr/>
          <p:nvPr/>
        </p:nvSpPr>
        <p:spPr>
          <a:xfrm>
            <a:off x="8233664" y="1514049"/>
            <a:ext cx="496414" cy="191936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 lIns="18000" tIns="3600" rIns="18000" bIns="3600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Belgien</a:t>
            </a:r>
          </a:p>
        </p:txBody>
      </p:sp>
      <p:sp>
        <p:nvSpPr>
          <p:cNvPr id="11" name="Rechteck 10"/>
          <p:cNvSpPr/>
          <p:nvPr/>
        </p:nvSpPr>
        <p:spPr>
          <a:xfrm>
            <a:off x="8147970" y="1092377"/>
            <a:ext cx="848818" cy="376602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 lIns="18000" tIns="3600" rIns="18000" bIns="3600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Bosnien und </a:t>
            </a:r>
            <a:br>
              <a:rPr lang="de-AT" sz="1200" dirty="0">
                <a:solidFill>
                  <a:srgbClr val="0070C0"/>
                </a:solidFill>
              </a:rPr>
            </a:br>
            <a:r>
              <a:rPr lang="de-AT" sz="1200" dirty="0">
                <a:solidFill>
                  <a:srgbClr val="0070C0"/>
                </a:solidFill>
              </a:rPr>
              <a:t>Herzegowina</a:t>
            </a:r>
          </a:p>
        </p:txBody>
      </p:sp>
      <p:sp>
        <p:nvSpPr>
          <p:cNvPr id="12" name="Rechteck 11"/>
          <p:cNvSpPr/>
          <p:nvPr/>
        </p:nvSpPr>
        <p:spPr>
          <a:xfrm>
            <a:off x="5488868" y="1701263"/>
            <a:ext cx="792781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squar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Bulgarien</a:t>
            </a:r>
          </a:p>
        </p:txBody>
      </p:sp>
      <p:sp>
        <p:nvSpPr>
          <p:cNvPr id="13" name="Rechteck 12"/>
          <p:cNvSpPr/>
          <p:nvPr/>
        </p:nvSpPr>
        <p:spPr>
          <a:xfrm>
            <a:off x="5406603" y="2073974"/>
            <a:ext cx="984565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Deutschland</a:t>
            </a:r>
          </a:p>
        </p:txBody>
      </p:sp>
      <p:sp>
        <p:nvSpPr>
          <p:cNvPr id="14" name="Rechteck 13"/>
          <p:cNvSpPr/>
          <p:nvPr/>
        </p:nvSpPr>
        <p:spPr>
          <a:xfrm>
            <a:off x="5475006" y="2575624"/>
            <a:ext cx="652615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Estland</a:t>
            </a:r>
          </a:p>
        </p:txBody>
      </p:sp>
      <p:sp>
        <p:nvSpPr>
          <p:cNvPr id="15" name="Rechteck 14"/>
          <p:cNvSpPr/>
          <p:nvPr/>
        </p:nvSpPr>
        <p:spPr>
          <a:xfrm>
            <a:off x="5458384" y="3023299"/>
            <a:ext cx="740908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Finnland</a:t>
            </a:r>
          </a:p>
        </p:txBody>
      </p:sp>
      <p:sp>
        <p:nvSpPr>
          <p:cNvPr id="16" name="Rechteck 15"/>
          <p:cNvSpPr/>
          <p:nvPr/>
        </p:nvSpPr>
        <p:spPr>
          <a:xfrm>
            <a:off x="5316854" y="3412236"/>
            <a:ext cx="854401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Frankreich</a:t>
            </a:r>
          </a:p>
        </p:txBody>
      </p:sp>
      <p:sp>
        <p:nvSpPr>
          <p:cNvPr id="17" name="Rechteck 16"/>
          <p:cNvSpPr/>
          <p:nvPr/>
        </p:nvSpPr>
        <p:spPr>
          <a:xfrm>
            <a:off x="5364925" y="4010724"/>
            <a:ext cx="1040670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Griechenland</a:t>
            </a:r>
          </a:p>
        </p:txBody>
      </p:sp>
      <p:sp>
        <p:nvSpPr>
          <p:cNvPr id="18" name="Rechteck 17"/>
          <p:cNvSpPr/>
          <p:nvPr/>
        </p:nvSpPr>
        <p:spPr>
          <a:xfrm>
            <a:off x="5658109" y="4458399"/>
            <a:ext cx="561372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Irland</a:t>
            </a:r>
          </a:p>
        </p:txBody>
      </p:sp>
      <p:sp>
        <p:nvSpPr>
          <p:cNvPr id="19" name="Rechteck 18"/>
          <p:cNvSpPr/>
          <p:nvPr/>
        </p:nvSpPr>
        <p:spPr>
          <a:xfrm>
            <a:off x="5556462" y="4936236"/>
            <a:ext cx="567784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Island</a:t>
            </a:r>
          </a:p>
        </p:txBody>
      </p:sp>
      <p:sp>
        <p:nvSpPr>
          <p:cNvPr id="20" name="Rechteck 19"/>
          <p:cNvSpPr/>
          <p:nvPr/>
        </p:nvSpPr>
        <p:spPr>
          <a:xfrm>
            <a:off x="5466381" y="5503787"/>
            <a:ext cx="590354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Italien</a:t>
            </a:r>
          </a:p>
        </p:txBody>
      </p:sp>
      <p:sp>
        <p:nvSpPr>
          <p:cNvPr id="22" name="Rechteck 21"/>
          <p:cNvSpPr/>
          <p:nvPr/>
        </p:nvSpPr>
        <p:spPr>
          <a:xfrm>
            <a:off x="5394012" y="5988749"/>
            <a:ext cx="648383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Kosovo</a:t>
            </a:r>
          </a:p>
        </p:txBody>
      </p:sp>
      <p:sp>
        <p:nvSpPr>
          <p:cNvPr id="23" name="Rechteck 22"/>
          <p:cNvSpPr/>
          <p:nvPr/>
        </p:nvSpPr>
        <p:spPr>
          <a:xfrm>
            <a:off x="5309086" y="6431799"/>
            <a:ext cx="729559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Kroatien</a:t>
            </a:r>
          </a:p>
        </p:txBody>
      </p:sp>
      <p:sp>
        <p:nvSpPr>
          <p:cNvPr id="24" name="Rechteck 23"/>
          <p:cNvSpPr/>
          <p:nvPr/>
        </p:nvSpPr>
        <p:spPr>
          <a:xfrm>
            <a:off x="6975263" y="1016917"/>
            <a:ext cx="546299" cy="191936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 lIns="18000" tIns="3600" rIns="18000" bIns="3600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Lettland</a:t>
            </a:r>
          </a:p>
        </p:txBody>
      </p:sp>
      <p:sp>
        <p:nvSpPr>
          <p:cNvPr id="25" name="Rechteck 24"/>
          <p:cNvSpPr/>
          <p:nvPr/>
        </p:nvSpPr>
        <p:spPr>
          <a:xfrm>
            <a:off x="6912351" y="1488186"/>
            <a:ext cx="865040" cy="191936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 lIns="18000" tIns="3600" rIns="18000" bIns="3600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Liechtenstein</a:t>
            </a:r>
          </a:p>
        </p:txBody>
      </p:sp>
      <p:sp>
        <p:nvSpPr>
          <p:cNvPr id="26" name="Rechteck 25"/>
          <p:cNvSpPr/>
          <p:nvPr/>
        </p:nvSpPr>
        <p:spPr>
          <a:xfrm>
            <a:off x="8147478" y="2145864"/>
            <a:ext cx="659283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Litauen</a:t>
            </a:r>
          </a:p>
        </p:txBody>
      </p:sp>
      <p:sp>
        <p:nvSpPr>
          <p:cNvPr id="27" name="Rechteck 26"/>
          <p:cNvSpPr/>
          <p:nvPr/>
        </p:nvSpPr>
        <p:spPr>
          <a:xfrm>
            <a:off x="6908323" y="2348611"/>
            <a:ext cx="895758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Luxemburg</a:t>
            </a:r>
          </a:p>
        </p:txBody>
      </p:sp>
      <p:sp>
        <p:nvSpPr>
          <p:cNvPr id="28" name="Rechteck 27"/>
          <p:cNvSpPr/>
          <p:nvPr/>
        </p:nvSpPr>
        <p:spPr>
          <a:xfrm>
            <a:off x="6618050" y="2670874"/>
            <a:ext cx="559897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Malta</a:t>
            </a:r>
          </a:p>
        </p:txBody>
      </p:sp>
      <p:sp>
        <p:nvSpPr>
          <p:cNvPr id="29" name="Rechteck 28"/>
          <p:cNvSpPr/>
          <p:nvPr/>
        </p:nvSpPr>
        <p:spPr>
          <a:xfrm>
            <a:off x="6647818" y="3466211"/>
            <a:ext cx="978473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Mazedonien</a:t>
            </a:r>
          </a:p>
        </p:txBody>
      </p:sp>
      <p:sp>
        <p:nvSpPr>
          <p:cNvPr id="30" name="Rechteck 29"/>
          <p:cNvSpPr/>
          <p:nvPr/>
        </p:nvSpPr>
        <p:spPr>
          <a:xfrm>
            <a:off x="6701799" y="5575999"/>
            <a:ext cx="683200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Moldau</a:t>
            </a:r>
          </a:p>
        </p:txBody>
      </p:sp>
      <p:sp>
        <p:nvSpPr>
          <p:cNvPr id="31" name="Rechteck 30"/>
          <p:cNvSpPr/>
          <p:nvPr/>
        </p:nvSpPr>
        <p:spPr>
          <a:xfrm>
            <a:off x="6455327" y="6030024"/>
            <a:ext cx="708079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Monaco</a:t>
            </a:r>
          </a:p>
        </p:txBody>
      </p:sp>
      <p:sp>
        <p:nvSpPr>
          <p:cNvPr id="32" name="Rechteck 31"/>
          <p:cNvSpPr/>
          <p:nvPr/>
        </p:nvSpPr>
        <p:spPr>
          <a:xfrm>
            <a:off x="6586002" y="4774311"/>
            <a:ext cx="982641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Montenegro</a:t>
            </a:r>
          </a:p>
        </p:txBody>
      </p:sp>
      <p:sp>
        <p:nvSpPr>
          <p:cNvPr id="33" name="Rechteck 32"/>
          <p:cNvSpPr/>
          <p:nvPr/>
        </p:nvSpPr>
        <p:spPr>
          <a:xfrm>
            <a:off x="6631476" y="3825066"/>
            <a:ext cx="973343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Niederlande</a:t>
            </a:r>
          </a:p>
        </p:txBody>
      </p:sp>
      <p:sp>
        <p:nvSpPr>
          <p:cNvPr id="34" name="Rechteck 33"/>
          <p:cNvSpPr/>
          <p:nvPr/>
        </p:nvSpPr>
        <p:spPr>
          <a:xfrm>
            <a:off x="6612779" y="4424546"/>
            <a:ext cx="847924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Norwegen</a:t>
            </a:r>
          </a:p>
        </p:txBody>
      </p:sp>
      <p:sp>
        <p:nvSpPr>
          <p:cNvPr id="35" name="Rechteck 34"/>
          <p:cNvSpPr/>
          <p:nvPr/>
        </p:nvSpPr>
        <p:spPr>
          <a:xfrm>
            <a:off x="6444986" y="5261674"/>
            <a:ext cx="846194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Österreich</a:t>
            </a:r>
          </a:p>
        </p:txBody>
      </p:sp>
      <p:sp>
        <p:nvSpPr>
          <p:cNvPr id="36" name="Rechteck 35"/>
          <p:cNvSpPr/>
          <p:nvPr/>
        </p:nvSpPr>
        <p:spPr>
          <a:xfrm>
            <a:off x="7316610" y="5871274"/>
            <a:ext cx="546047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Polen</a:t>
            </a:r>
          </a:p>
        </p:txBody>
      </p:sp>
      <p:sp>
        <p:nvSpPr>
          <p:cNvPr id="37" name="Rechteck 36"/>
          <p:cNvSpPr/>
          <p:nvPr/>
        </p:nvSpPr>
        <p:spPr>
          <a:xfrm>
            <a:off x="8696784" y="6269781"/>
            <a:ext cx="722955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Portugal</a:t>
            </a:r>
          </a:p>
        </p:txBody>
      </p:sp>
      <p:sp>
        <p:nvSpPr>
          <p:cNvPr id="38" name="Rechteck 37"/>
          <p:cNvSpPr/>
          <p:nvPr/>
        </p:nvSpPr>
        <p:spPr>
          <a:xfrm>
            <a:off x="7659533" y="5218811"/>
            <a:ext cx="837089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Rumänien</a:t>
            </a:r>
          </a:p>
        </p:txBody>
      </p:sp>
      <p:sp>
        <p:nvSpPr>
          <p:cNvPr id="39" name="Rechteck 38"/>
          <p:cNvSpPr/>
          <p:nvPr/>
        </p:nvSpPr>
        <p:spPr>
          <a:xfrm>
            <a:off x="7659321" y="5518849"/>
            <a:ext cx="756938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Russland</a:t>
            </a:r>
          </a:p>
        </p:txBody>
      </p:sp>
      <p:sp>
        <p:nvSpPr>
          <p:cNvPr id="40" name="Rechteck 39"/>
          <p:cNvSpPr/>
          <p:nvPr/>
        </p:nvSpPr>
        <p:spPr>
          <a:xfrm>
            <a:off x="7334278" y="6231636"/>
            <a:ext cx="920445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San Marino</a:t>
            </a:r>
          </a:p>
        </p:txBody>
      </p:sp>
      <p:sp>
        <p:nvSpPr>
          <p:cNvPr id="41" name="Rechteck 40"/>
          <p:cNvSpPr/>
          <p:nvPr/>
        </p:nvSpPr>
        <p:spPr>
          <a:xfrm>
            <a:off x="7836724" y="4314532"/>
            <a:ext cx="837858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Schweden</a:t>
            </a:r>
          </a:p>
        </p:txBody>
      </p:sp>
      <p:sp>
        <p:nvSpPr>
          <p:cNvPr id="42" name="Rechteck 41"/>
          <p:cNvSpPr/>
          <p:nvPr/>
        </p:nvSpPr>
        <p:spPr>
          <a:xfrm>
            <a:off x="7998100" y="4694936"/>
            <a:ext cx="693588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Schweiz</a:t>
            </a:r>
          </a:p>
        </p:txBody>
      </p:sp>
      <p:sp>
        <p:nvSpPr>
          <p:cNvPr id="43" name="Rechteck 42"/>
          <p:cNvSpPr/>
          <p:nvPr/>
        </p:nvSpPr>
        <p:spPr>
          <a:xfrm>
            <a:off x="7906004" y="3561461"/>
            <a:ext cx="670376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Serbien</a:t>
            </a:r>
          </a:p>
        </p:txBody>
      </p:sp>
      <p:sp>
        <p:nvSpPr>
          <p:cNvPr id="44" name="Rechteck 43"/>
          <p:cNvSpPr/>
          <p:nvPr/>
        </p:nvSpPr>
        <p:spPr>
          <a:xfrm>
            <a:off x="7930623" y="5780786"/>
            <a:ext cx="752322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Slowakei</a:t>
            </a:r>
          </a:p>
        </p:txBody>
      </p:sp>
      <p:sp>
        <p:nvSpPr>
          <p:cNvPr id="45" name="Rechteck 44"/>
          <p:cNvSpPr/>
          <p:nvPr/>
        </p:nvSpPr>
        <p:spPr>
          <a:xfrm>
            <a:off x="8471753" y="2586736"/>
            <a:ext cx="697627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Spanien</a:t>
            </a:r>
          </a:p>
        </p:txBody>
      </p:sp>
      <p:sp>
        <p:nvSpPr>
          <p:cNvPr id="46" name="Rechteck 45"/>
          <p:cNvSpPr/>
          <p:nvPr/>
        </p:nvSpPr>
        <p:spPr>
          <a:xfrm>
            <a:off x="6913532" y="2988374"/>
            <a:ext cx="882999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Tschechien</a:t>
            </a:r>
          </a:p>
        </p:txBody>
      </p:sp>
      <p:sp>
        <p:nvSpPr>
          <p:cNvPr id="47" name="Rechteck 46"/>
          <p:cNvSpPr/>
          <p:nvPr/>
        </p:nvSpPr>
        <p:spPr>
          <a:xfrm>
            <a:off x="7559674" y="2769951"/>
            <a:ext cx="576504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Türkei</a:t>
            </a:r>
          </a:p>
        </p:txBody>
      </p:sp>
      <p:sp>
        <p:nvSpPr>
          <p:cNvPr id="48" name="Rechteck 47"/>
          <p:cNvSpPr/>
          <p:nvPr/>
        </p:nvSpPr>
        <p:spPr>
          <a:xfrm>
            <a:off x="8159627" y="3883530"/>
            <a:ext cx="684611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Ukraine</a:t>
            </a:r>
          </a:p>
        </p:txBody>
      </p:sp>
      <p:sp>
        <p:nvSpPr>
          <p:cNvPr id="49" name="Rechteck 48"/>
          <p:cNvSpPr/>
          <p:nvPr/>
        </p:nvSpPr>
        <p:spPr>
          <a:xfrm>
            <a:off x="8942205" y="4540393"/>
            <a:ext cx="653320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Ungarn</a:t>
            </a:r>
          </a:p>
        </p:txBody>
      </p:sp>
      <p:sp>
        <p:nvSpPr>
          <p:cNvPr id="50" name="Rechteck 49"/>
          <p:cNvSpPr/>
          <p:nvPr/>
        </p:nvSpPr>
        <p:spPr>
          <a:xfrm>
            <a:off x="8208759" y="3244910"/>
            <a:ext cx="985654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Vatikanstadt</a:t>
            </a:r>
          </a:p>
        </p:txBody>
      </p:sp>
      <p:sp>
        <p:nvSpPr>
          <p:cNvPr id="51" name="Rechteck 50"/>
          <p:cNvSpPr/>
          <p:nvPr/>
        </p:nvSpPr>
        <p:spPr>
          <a:xfrm>
            <a:off x="6849041" y="1835208"/>
            <a:ext cx="1647582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squar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Vereinigtes Königreich</a:t>
            </a:r>
          </a:p>
        </p:txBody>
      </p:sp>
      <p:sp>
        <p:nvSpPr>
          <p:cNvPr id="52" name="Rechteck 51"/>
          <p:cNvSpPr/>
          <p:nvPr/>
        </p:nvSpPr>
        <p:spPr>
          <a:xfrm>
            <a:off x="7985707" y="4969336"/>
            <a:ext cx="1059201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Weißrussland</a:t>
            </a:r>
          </a:p>
        </p:txBody>
      </p:sp>
      <p:sp>
        <p:nvSpPr>
          <p:cNvPr id="53" name="Rechteck 52"/>
          <p:cNvSpPr/>
          <p:nvPr/>
        </p:nvSpPr>
        <p:spPr>
          <a:xfrm>
            <a:off x="6055863" y="6401836"/>
            <a:ext cx="851580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070C0"/>
                </a:solidFill>
              </a:rPr>
              <a:t>Slowenien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5229992-9945-4A35-B74F-2A45484AA599}"/>
              </a:ext>
            </a:extLst>
          </p:cNvPr>
          <p:cNvSpPr txBox="1"/>
          <p:nvPr/>
        </p:nvSpPr>
        <p:spPr>
          <a:xfrm>
            <a:off x="5447735" y="189340"/>
            <a:ext cx="412051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AT" sz="1200" dirty="0"/>
              <a:t>Verschiebe die Textfelder zu den richtigen Orten! Auf der Landkarte sind die Länder in englischer Sprache angegeben.</a:t>
            </a:r>
          </a:p>
          <a:p>
            <a:r>
              <a:rPr lang="de-AT" sz="1200" dirty="0"/>
              <a:t>Färbe für alle Nicht-EU-Staaten den Text mit der Farbe Rot! </a:t>
            </a:r>
          </a:p>
          <a:p>
            <a:r>
              <a:rPr lang="de-AT" sz="1200" dirty="0"/>
              <a:t>Eine Liste mit den EU-Staaten findest du auf der 3. Folie!</a:t>
            </a:r>
          </a:p>
        </p:txBody>
      </p:sp>
    </p:spTree>
    <p:extLst>
      <p:ext uri="{BB962C8B-B14F-4D97-AF65-F5344CB8AC3E}">
        <p14:creationId xmlns:p14="http://schemas.microsoft.com/office/powerpoint/2010/main" val="179980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C93C3A7-D1DB-434F-AAD4-1094F4FBD685}"/>
              </a:ext>
            </a:extLst>
          </p:cNvPr>
          <p:cNvSpPr txBox="1"/>
          <p:nvPr/>
        </p:nvSpPr>
        <p:spPr>
          <a:xfrm>
            <a:off x="825335" y="1048861"/>
            <a:ext cx="1941616" cy="5560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Belgien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Bulgarien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Dänemark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Deutschland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Estland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Finnland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Frankreich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Griechenland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Irland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Italien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Kroatien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Lettland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Litauen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Luxemburg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9BA9868-D723-4CF8-80E9-23E27DE505CC}"/>
              </a:ext>
            </a:extLst>
          </p:cNvPr>
          <p:cNvSpPr txBox="1"/>
          <p:nvPr/>
        </p:nvSpPr>
        <p:spPr>
          <a:xfrm>
            <a:off x="3402279" y="1048861"/>
            <a:ext cx="4952010" cy="5161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Malta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Niederlande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Österreich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Polen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Portugal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Rumänien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Schweden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Slowenien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Slowakei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Spanien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Tschechien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Ungarn</a:t>
            </a: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A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Zypern</a:t>
            </a:r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FE52CE-4168-42DF-9EB4-135D7E3613E4}"/>
              </a:ext>
            </a:extLst>
          </p:cNvPr>
          <p:cNvSpPr txBox="1"/>
          <p:nvPr/>
        </p:nvSpPr>
        <p:spPr>
          <a:xfrm>
            <a:off x="825335" y="462398"/>
            <a:ext cx="154379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 EU-Staaten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21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0dcfa79-2d89-47ef-bc80-866a5b3e318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DA949D244DDC4D8927FC2E7EFC5E85" ma:contentTypeVersion="15" ma:contentTypeDescription="Ein neues Dokument erstellen." ma:contentTypeScope="" ma:versionID="98628442dcb1697c969dcee7ce9550f8">
  <xsd:schema xmlns:xsd="http://www.w3.org/2001/XMLSchema" xmlns:xs="http://www.w3.org/2001/XMLSchema" xmlns:p="http://schemas.microsoft.com/office/2006/metadata/properties" xmlns:ns3="90dcfa79-2d89-47ef-bc80-866a5b3e3183" xmlns:ns4="8baa7261-70d0-45ca-b925-0e0e2c0f4054" targetNamespace="http://schemas.microsoft.com/office/2006/metadata/properties" ma:root="true" ma:fieldsID="c2dab443bb08fcee64ad4d0e83d73c58" ns3:_="" ns4:_="">
    <xsd:import namespace="90dcfa79-2d89-47ef-bc80-866a5b3e3183"/>
    <xsd:import namespace="8baa7261-70d0-45ca-b925-0e0e2c0f40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cfa79-2d89-47ef-bc80-866a5b3e31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a7261-70d0-45ca-b925-0e0e2c0f40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5347C3-A2CB-45ED-8A5C-B19F50B47279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90dcfa79-2d89-47ef-bc80-866a5b3e3183"/>
    <ds:schemaRef ds:uri="http://schemas.openxmlformats.org/package/2006/metadata/core-properties"/>
    <ds:schemaRef ds:uri="http://schemas.microsoft.com/office/infopath/2007/PartnerControls"/>
    <ds:schemaRef ds:uri="8baa7261-70d0-45ca-b925-0e0e2c0f4054"/>
  </ds:schemaRefs>
</ds:datastoreItem>
</file>

<file path=customXml/itemProps2.xml><?xml version="1.0" encoding="utf-8"?>
<ds:datastoreItem xmlns:ds="http://schemas.openxmlformats.org/officeDocument/2006/customXml" ds:itemID="{D93B788E-3EEF-4119-99E6-291823DAF7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5C35C5-15BE-4D97-8E2A-DCADEBD3C2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cfa79-2d89-47ef-bc80-866a5b3e3183"/>
    <ds:schemaRef ds:uri="8baa7261-70d0-45ca-b925-0e0e2c0f40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125</Words>
  <Application>Microsoft Office PowerPoint</Application>
  <PresentationFormat>A4-Papier (210 x 297 mm)</PresentationFormat>
  <Paragraphs>79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Times New Roman</vt:lpstr>
      <vt:lpstr>Office</vt:lpstr>
      <vt:lpstr>Europa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Easy4me</dc:creator>
  <cp:lastModifiedBy>Easy4me</cp:lastModifiedBy>
  <cp:revision>5</cp:revision>
  <dcterms:created xsi:type="dcterms:W3CDTF">2019-02-21T14:22:41Z</dcterms:created>
  <dcterms:modified xsi:type="dcterms:W3CDTF">2023-08-06T17:56:04Z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0x01010068DA949D244DDC4D8927FC2E7EFC5E85</vt:lpwstr>
  </property>
</Properties>
</file>