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60" r:id="rId5"/>
  </p:sldMasterIdLst>
  <p:notesMasterIdLst>
    <p:notesMasterId r:id="rId11"/>
  </p:notesMasterIdLst>
  <p:handoutMasterIdLst>
    <p:handoutMasterId r:id="rId12"/>
  </p:handoutMasterIdLst>
  <p:sldIdLst>
    <p:sldId id="256" r:id="rId6"/>
    <p:sldId id="258" r:id="rId7"/>
    <p:sldId id="263" r:id="rId8"/>
    <p:sldId id="264" r:id="rId9"/>
    <p:sldId id="270" r:id="rId10"/>
  </p:sldIdLst>
  <p:sldSz cx="10080625" cy="6300788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67" d="100"/>
          <a:sy n="167" d="100"/>
        </p:scale>
        <p:origin x="1122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handoutMaster" Target="handoutMasters/handoutMaster1.xml"/><Relationship Id="rId17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theme" Target="theme/theme1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ois Klotz" userId="0e7873f3-c968-46a8-ac9c-5d38456ab073" providerId="ADAL" clId="{E8322C47-00AE-4111-8790-9B903F806A25}"/>
    <pc:docChg chg="modSld">
      <pc:chgData name="Alois Klotz" userId="0e7873f3-c968-46a8-ac9c-5d38456ab073" providerId="ADAL" clId="{E8322C47-00AE-4111-8790-9B903F806A25}" dt="2022-09-22T12:20:26.432" v="14" actId="1076"/>
      <pc:docMkLst>
        <pc:docMk/>
      </pc:docMkLst>
      <pc:sldChg chg="modSp">
        <pc:chgData name="Alois Klotz" userId="0e7873f3-c968-46a8-ac9c-5d38456ab073" providerId="ADAL" clId="{E8322C47-00AE-4111-8790-9B903F806A25}" dt="2022-09-22T12:20:26.432" v="14" actId="1076"/>
        <pc:sldMkLst>
          <pc:docMk/>
          <pc:sldMk cId="1893845356" sldId="264"/>
        </pc:sldMkLst>
        <pc:spChg chg="mod">
          <ac:chgData name="Alois Klotz" userId="0e7873f3-c968-46a8-ac9c-5d38456ab073" providerId="ADAL" clId="{E8322C47-00AE-4111-8790-9B903F806A25}" dt="2022-09-22T12:20:11.296" v="6" actId="1076"/>
          <ac:spMkLst>
            <pc:docMk/>
            <pc:sldMk cId="1893845356" sldId="264"/>
            <ac:spMk id="3" creationId="{2520F634-D896-4101-B279-84D09EA1BEE5}"/>
          </ac:spMkLst>
        </pc:spChg>
        <pc:spChg chg="mod">
          <ac:chgData name="Alois Klotz" userId="0e7873f3-c968-46a8-ac9c-5d38456ab073" providerId="ADAL" clId="{E8322C47-00AE-4111-8790-9B903F806A25}" dt="2022-09-22T12:20:14.609" v="8" actId="1076"/>
          <ac:spMkLst>
            <pc:docMk/>
            <pc:sldMk cId="1893845356" sldId="264"/>
            <ac:spMk id="4" creationId="{9DAEFA8A-9501-4585-92DC-FDC34FB8297B}"/>
          </ac:spMkLst>
        </pc:spChg>
        <pc:spChg chg="mod">
          <ac:chgData name="Alois Klotz" userId="0e7873f3-c968-46a8-ac9c-5d38456ab073" providerId="ADAL" clId="{E8322C47-00AE-4111-8790-9B903F806A25}" dt="2022-09-22T12:20:16.241" v="9" actId="1076"/>
          <ac:spMkLst>
            <pc:docMk/>
            <pc:sldMk cId="1893845356" sldId="264"/>
            <ac:spMk id="5" creationId="{B316F1BF-86DB-4F65-8B87-233E593EB4B5}"/>
          </ac:spMkLst>
        </pc:spChg>
        <pc:spChg chg="mod">
          <ac:chgData name="Alois Klotz" userId="0e7873f3-c968-46a8-ac9c-5d38456ab073" providerId="ADAL" clId="{E8322C47-00AE-4111-8790-9B903F806A25}" dt="2022-09-22T12:20:09.689" v="5" actId="1076"/>
          <ac:spMkLst>
            <pc:docMk/>
            <pc:sldMk cId="1893845356" sldId="264"/>
            <ac:spMk id="6" creationId="{2D5EF00F-FC13-4C7B-A3FC-473CB2737A0C}"/>
          </ac:spMkLst>
        </pc:spChg>
        <pc:spChg chg="mod">
          <ac:chgData name="Alois Klotz" userId="0e7873f3-c968-46a8-ac9c-5d38456ab073" providerId="ADAL" clId="{E8322C47-00AE-4111-8790-9B903F806A25}" dt="2022-09-22T12:19:57.337" v="0" actId="1076"/>
          <ac:spMkLst>
            <pc:docMk/>
            <pc:sldMk cId="1893845356" sldId="264"/>
            <ac:spMk id="7" creationId="{06CDC100-E72B-4636-93BC-0F066A0C9F84}"/>
          </ac:spMkLst>
        </pc:spChg>
        <pc:spChg chg="mod">
          <ac:chgData name="Alois Klotz" userId="0e7873f3-c968-46a8-ac9c-5d38456ab073" providerId="ADAL" clId="{E8322C47-00AE-4111-8790-9B903F806A25}" dt="2022-09-22T12:20:21.793" v="12" actId="1076"/>
          <ac:spMkLst>
            <pc:docMk/>
            <pc:sldMk cId="1893845356" sldId="264"/>
            <ac:spMk id="8" creationId="{D4495C5D-1F97-4A07-8482-1088658F2D20}"/>
          </ac:spMkLst>
        </pc:spChg>
        <pc:spChg chg="mod">
          <ac:chgData name="Alois Klotz" userId="0e7873f3-c968-46a8-ac9c-5d38456ab073" providerId="ADAL" clId="{E8322C47-00AE-4111-8790-9B903F806A25}" dt="2022-09-22T12:20:04.441" v="3" actId="1076"/>
          <ac:spMkLst>
            <pc:docMk/>
            <pc:sldMk cId="1893845356" sldId="264"/>
            <ac:spMk id="10" creationId="{69F92D88-2DE4-4173-8C8C-48C195644C35}"/>
          </ac:spMkLst>
        </pc:spChg>
        <pc:spChg chg="mod">
          <ac:chgData name="Alois Klotz" userId="0e7873f3-c968-46a8-ac9c-5d38456ab073" providerId="ADAL" clId="{E8322C47-00AE-4111-8790-9B903F806A25}" dt="2022-09-22T12:20:02.225" v="2" actId="1076"/>
          <ac:spMkLst>
            <pc:docMk/>
            <pc:sldMk cId="1893845356" sldId="264"/>
            <ac:spMk id="11" creationId="{62E44394-8CEF-4265-B682-35B3C067A804}"/>
          </ac:spMkLst>
        </pc:spChg>
        <pc:spChg chg="mod">
          <ac:chgData name="Alois Klotz" userId="0e7873f3-c968-46a8-ac9c-5d38456ab073" providerId="ADAL" clId="{E8322C47-00AE-4111-8790-9B903F806A25}" dt="2022-09-22T12:20:19.505" v="11" actId="1076"/>
          <ac:spMkLst>
            <pc:docMk/>
            <pc:sldMk cId="1893845356" sldId="264"/>
            <ac:spMk id="12" creationId="{EA91E214-B0A9-4A93-8148-FF60120B8141}"/>
          </ac:spMkLst>
        </pc:spChg>
        <pc:spChg chg="mod">
          <ac:chgData name="Alois Klotz" userId="0e7873f3-c968-46a8-ac9c-5d38456ab073" providerId="ADAL" clId="{E8322C47-00AE-4111-8790-9B903F806A25}" dt="2022-09-22T12:20:26.432" v="14" actId="1076"/>
          <ac:spMkLst>
            <pc:docMk/>
            <pc:sldMk cId="1893845356" sldId="264"/>
            <ac:spMk id="13" creationId="{FB7E994E-892D-4280-83ED-16FECE13436E}"/>
          </ac:spMkLst>
        </pc:spChg>
        <pc:spChg chg="mod">
          <ac:chgData name="Alois Klotz" userId="0e7873f3-c968-46a8-ac9c-5d38456ab073" providerId="ADAL" clId="{E8322C47-00AE-4111-8790-9B903F806A25}" dt="2022-09-22T12:20:17.585" v="10" actId="1076"/>
          <ac:spMkLst>
            <pc:docMk/>
            <pc:sldMk cId="1893845356" sldId="264"/>
            <ac:spMk id="15" creationId="{D57AD41F-4A72-407E-B674-959346FE392F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>
            <a:extLst>
              <a:ext uri="{FF2B5EF4-FFF2-40B4-BE49-F238E27FC236}">
                <a16:creationId xmlns:a16="http://schemas.microsoft.com/office/drawing/2014/main" id="{FC8895F6-52DE-4F33-BF0F-2735391BF02D}"/>
              </a:ext>
            </a:extLst>
          </p:cNvPr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2975760" cy="456839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1">
            <a:no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 sz="1400"/>
            </a:pPr>
            <a:endParaRPr lang="de-AT" sz="1400" b="0" i="0" u="none" strike="noStrike" baseline="0">
              <a:ln>
                <a:noFill/>
              </a:ln>
              <a:solidFill>
                <a:srgbClr val="292929"/>
              </a:solidFill>
              <a:latin typeface="Calibri" pitchFamily="34"/>
              <a:ea typeface="Microsoft YaHei" pitchFamily="2"/>
              <a:cs typeface="Mangal" pitchFamily="2"/>
            </a:endParaRP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F3C16EBF-5F0D-41B7-AB99-159D871ACA47}"/>
              </a:ext>
            </a:extLst>
          </p:cNvPr>
          <p:cNvSpPr txBox="1">
            <a:spLocks noGrp="1"/>
          </p:cNvSpPr>
          <p:nvPr>
            <p:ph type="dt" sz="quarter" idx="1"/>
          </p:nvPr>
        </p:nvSpPr>
        <p:spPr>
          <a:xfrm>
            <a:off x="3881880" y="0"/>
            <a:ext cx="2975760" cy="456839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1">
            <a:noAutofit/>
          </a:bodyPr>
          <a:lstStyle/>
          <a:p>
            <a:pPr marL="0" marR="0" lvl="0" indent="0" algn="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 sz="1400"/>
            </a:pPr>
            <a:endParaRPr lang="de-AT" sz="1400" b="0" i="0" u="none" strike="noStrike" baseline="0">
              <a:ln>
                <a:noFill/>
              </a:ln>
              <a:solidFill>
                <a:srgbClr val="292929"/>
              </a:solidFill>
              <a:latin typeface="Calibri" pitchFamily="34"/>
              <a:ea typeface="Microsoft YaHei" pitchFamily="2"/>
              <a:cs typeface="Mangal" pitchFamily="2"/>
            </a:endParaRPr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5E8F1DE4-E27A-4C76-8234-1613F788B8FB}"/>
              </a:ext>
            </a:extLst>
          </p:cNvPr>
          <p:cNvSpPr txBox="1">
            <a:spLocks noGrp="1"/>
          </p:cNvSpPr>
          <p:nvPr>
            <p:ph type="ftr" sz="quarter" idx="2"/>
          </p:nvPr>
        </p:nvSpPr>
        <p:spPr>
          <a:xfrm>
            <a:off x="0" y="8686800"/>
            <a:ext cx="2975760" cy="456839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="b" anchorCtr="0" compatLnSpc="1">
            <a:no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 sz="1400"/>
            </a:pPr>
            <a:endParaRPr lang="de-AT" sz="1400" b="0" i="0" u="none" strike="noStrike" baseline="0">
              <a:ln>
                <a:noFill/>
              </a:ln>
              <a:solidFill>
                <a:srgbClr val="292929"/>
              </a:solidFill>
              <a:latin typeface="Calibri" pitchFamily="34"/>
              <a:ea typeface="Microsoft YaHei" pitchFamily="2"/>
              <a:cs typeface="Mangal" pitchFamily="2"/>
            </a:endParaRP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6F2F80CB-17EB-4FB9-873A-F4C91C44660B}"/>
              </a:ext>
            </a:extLst>
          </p:cNvPr>
          <p:cNvSpPr txBox="1">
            <a:spLocks noGrp="1"/>
          </p:cNvSpPr>
          <p:nvPr>
            <p:ph type="sldNum" sz="quarter" idx="3"/>
          </p:nvPr>
        </p:nvSpPr>
        <p:spPr>
          <a:xfrm>
            <a:off x="3881880" y="8686800"/>
            <a:ext cx="2975760" cy="456839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="b" anchorCtr="0" compatLnSpc="1">
            <a:noAutofit/>
          </a:bodyPr>
          <a:lstStyle/>
          <a:p>
            <a:pPr marL="0" marR="0" lvl="0" indent="0" algn="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 sz="1400"/>
            </a:pPr>
            <a:fld id="{D5C330D9-B7EA-4C61-B837-A57C64324669}" type="slidenum">
              <a:t>‹Nr.›</a:t>
            </a:fld>
            <a:endParaRPr lang="de-AT" sz="1400" b="0" i="0" u="none" strike="noStrike" baseline="0">
              <a:ln>
                <a:noFill/>
              </a:ln>
              <a:solidFill>
                <a:srgbClr val="292929"/>
              </a:solidFill>
              <a:latin typeface="Calibri" pitchFamily="34"/>
              <a:ea typeface="Microsoft YaHei" pitchFamily="2"/>
              <a:cs typeface="Mangal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274451394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>
            <a:extLst>
              <a:ext uri="{FF2B5EF4-FFF2-40B4-BE49-F238E27FC236}">
                <a16:creationId xmlns:a16="http://schemas.microsoft.com/office/drawing/2014/main" id="{1342F9F0-2C08-4AFD-A71F-AFFA663A837F}"/>
              </a:ext>
            </a:extLst>
          </p:cNvPr>
          <p:cNvSpPr>
            <a:spLocks noMove="1" noResize="1"/>
          </p:cNvSpPr>
          <p:nvPr/>
        </p:nvSpPr>
        <p:spPr>
          <a:xfrm>
            <a:off x="0" y="0"/>
            <a:ext cx="6858000" cy="9144000"/>
          </a:xfrm>
          <a:prstGeom prst="rect">
            <a:avLst/>
          </a:prstGeom>
          <a:solidFill>
            <a:srgbClr val="FFFFFF"/>
          </a:solidFill>
          <a:ln>
            <a:noFill/>
            <a:prstDash val="solid"/>
          </a:ln>
        </p:spPr>
        <p:txBody>
          <a:bodyPr vert="horz" wrap="none" lIns="90000" tIns="45000" rIns="90000" bIns="45000" anchor="ctr" anchorCtr="1" compatLnSpc="1">
            <a:no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de-AT" sz="1200" b="0" i="0" u="none" strike="noStrike" baseline="0">
              <a:ln>
                <a:noFill/>
              </a:ln>
              <a:solidFill>
                <a:srgbClr val="292929"/>
              </a:solidFill>
              <a:latin typeface="Calibri" pitchFamily="34"/>
              <a:ea typeface="Microsoft YaHei" pitchFamily="2"/>
              <a:cs typeface="Mangal" pitchFamily="2"/>
            </a:endParaRPr>
          </a:p>
        </p:txBody>
      </p:sp>
      <p:sp>
        <p:nvSpPr>
          <p:cNvPr id="3" name="Kopfzeilenplatzhalter 2">
            <a:extLst>
              <a:ext uri="{FF2B5EF4-FFF2-40B4-BE49-F238E27FC236}">
                <a16:creationId xmlns:a16="http://schemas.microsoft.com/office/drawing/2014/main" id="{7549D0F5-4B20-4AFB-967A-F2CB18280BBB}"/>
              </a:ext>
            </a:extLst>
          </p:cNvPr>
          <p:cNvSpPr txBox="1">
            <a:spLocks noGrp="1"/>
          </p:cNvSpPr>
          <p:nvPr>
            <p:ph type="hdr" sz="quarter"/>
          </p:nvPr>
        </p:nvSpPr>
        <p:spPr>
          <a:xfrm>
            <a:off x="-360" y="0"/>
            <a:ext cx="2971800" cy="457559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0" tIns="46800" rIns="90000" bIns="46800" anchor="t" anchorCtr="0" compatLnSpc="1">
            <a:noAutofit/>
          </a:bodyPr>
          <a:lstStyle>
            <a:lvl1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 lang="de-DE" sz="1200" b="0" i="0" u="none" strike="noStrike" baseline="0">
                <a:ln>
                  <a:noFill/>
                </a:ln>
                <a:solidFill>
                  <a:srgbClr val="292929"/>
                </a:solidFill>
                <a:latin typeface="Calibri" pitchFamily="34"/>
                <a:ea typeface="Microsoft YaHei" pitchFamily="2"/>
                <a:cs typeface="Mangal" pitchFamily="2"/>
              </a:defRPr>
            </a:lvl1pPr>
          </a:lstStyle>
          <a:p>
            <a:pPr lvl="0"/>
            <a:endParaRPr lang="de-DE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4B7F92B-1F35-43B7-88D2-A7B8D9A66A39}"/>
              </a:ext>
            </a:extLst>
          </p:cNvPr>
          <p:cNvSpPr txBox="1">
            <a:spLocks noGrp="1"/>
          </p:cNvSpPr>
          <p:nvPr>
            <p:ph type="dt" idx="1"/>
          </p:nvPr>
        </p:nvSpPr>
        <p:spPr>
          <a:xfrm>
            <a:off x="3884399" y="0"/>
            <a:ext cx="2971800" cy="457559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0" tIns="46800" rIns="90000" bIns="46800" anchor="t" anchorCtr="0" compatLnSpc="1">
            <a:noAutofit/>
          </a:bodyPr>
          <a:lstStyle>
            <a:lvl1pPr marL="0" marR="0" lvl="0" indent="0" algn="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 lang="de-DE" sz="1200" b="0" i="0" u="none" strike="noStrike" baseline="0">
                <a:ln>
                  <a:noFill/>
                </a:ln>
                <a:solidFill>
                  <a:srgbClr val="292929"/>
                </a:solidFill>
                <a:latin typeface="Calibri" pitchFamily="34"/>
                <a:ea typeface="Microsoft YaHei" pitchFamily="2"/>
                <a:cs typeface="Mangal" pitchFamily="2"/>
              </a:defRPr>
            </a:lvl1pPr>
          </a:lstStyle>
          <a:p>
            <a:pPr lvl="0"/>
            <a:endParaRPr lang="de-DE"/>
          </a:p>
        </p:txBody>
      </p:sp>
      <p:sp>
        <p:nvSpPr>
          <p:cNvPr id="5" name="Folienbildplatzhalter 4">
            <a:extLst>
              <a:ext uri="{FF2B5EF4-FFF2-40B4-BE49-F238E27FC236}">
                <a16:creationId xmlns:a16="http://schemas.microsoft.com/office/drawing/2014/main" id="{08BE57FF-C442-4497-BDB8-98B3A6AE8847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440"/>
            <a:ext cx="4572000" cy="3429360"/>
          </a:xfrm>
          <a:prstGeom prst="rect">
            <a:avLst/>
          </a:prstGeom>
          <a:noFill/>
          <a:ln>
            <a:noFill/>
            <a:prstDash val="solid"/>
          </a:ln>
        </p:spPr>
      </p:sp>
      <p:sp>
        <p:nvSpPr>
          <p:cNvPr id="6" name="Notizenplatzhalter 5">
            <a:extLst>
              <a:ext uri="{FF2B5EF4-FFF2-40B4-BE49-F238E27FC236}">
                <a16:creationId xmlns:a16="http://schemas.microsoft.com/office/drawing/2014/main" id="{0DDB6693-FE86-46BB-9492-FF32C6AF32BC}"/>
              </a:ext>
            </a:extLst>
          </p:cNvPr>
          <p:cNvSpPr txBox="1">
            <a:spLocks noGrp="1"/>
          </p:cNvSpPr>
          <p:nvPr>
            <p:ph type="body" sz="quarter" idx="3"/>
          </p:nvPr>
        </p:nvSpPr>
        <p:spPr>
          <a:xfrm>
            <a:off x="685799" y="4343400"/>
            <a:ext cx="5486399" cy="4115159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compatLnSpc="1"/>
          <a:lstStyle/>
          <a:p>
            <a:endParaRPr lang="de-AT"/>
          </a:p>
        </p:txBody>
      </p:sp>
      <p:sp>
        <p:nvSpPr>
          <p:cNvPr id="7" name="Fußzeilenplatzhalter 6">
            <a:extLst>
              <a:ext uri="{FF2B5EF4-FFF2-40B4-BE49-F238E27FC236}">
                <a16:creationId xmlns:a16="http://schemas.microsoft.com/office/drawing/2014/main" id="{1C1EA22F-F0D0-4F35-BDDE-F053DD695302}"/>
              </a:ext>
            </a:extLst>
          </p:cNvPr>
          <p:cNvSpPr txBox="1">
            <a:spLocks noGrp="1"/>
          </p:cNvSpPr>
          <p:nvPr>
            <p:ph type="ftr" sz="quarter" idx="4"/>
          </p:nvPr>
        </p:nvSpPr>
        <p:spPr>
          <a:xfrm>
            <a:off x="-360" y="8685000"/>
            <a:ext cx="2971800" cy="457559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0" tIns="46800" rIns="90000" bIns="46800" anchor="b" anchorCtr="0" compatLnSpc="1">
            <a:noAutofit/>
          </a:bodyPr>
          <a:lstStyle>
            <a:lvl1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 lang="de-DE" sz="1200" b="0" i="0" u="none" strike="noStrike" baseline="0">
                <a:ln>
                  <a:noFill/>
                </a:ln>
                <a:solidFill>
                  <a:srgbClr val="292929"/>
                </a:solidFill>
                <a:latin typeface="Calibri" pitchFamily="34"/>
                <a:ea typeface="Microsoft YaHei" pitchFamily="2"/>
                <a:cs typeface="Mangal" pitchFamily="2"/>
              </a:defRPr>
            </a:lvl1pPr>
          </a:lstStyle>
          <a:p>
            <a:pPr lvl="0"/>
            <a:endParaRPr lang="de-DE"/>
          </a:p>
        </p:txBody>
      </p:sp>
      <p:sp>
        <p:nvSpPr>
          <p:cNvPr id="8" name="Foliennummernplatzhalter 7">
            <a:extLst>
              <a:ext uri="{FF2B5EF4-FFF2-40B4-BE49-F238E27FC236}">
                <a16:creationId xmlns:a16="http://schemas.microsoft.com/office/drawing/2014/main" id="{0DCEC9E5-4E5C-4242-B8CD-F5376B6F7EE4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xfrm>
            <a:off x="3884399" y="8685000"/>
            <a:ext cx="2971800" cy="457559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0" tIns="46800" rIns="90000" bIns="46800" anchor="b" anchorCtr="0" compatLnSpc="1">
            <a:noAutofit/>
          </a:bodyPr>
          <a:lstStyle>
            <a:lvl1pPr marL="0" marR="0" lvl="0" indent="0" algn="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 lang="de-DE" sz="1200" b="0" i="0" u="none" strike="noStrike" baseline="0">
                <a:ln>
                  <a:noFill/>
                </a:ln>
                <a:solidFill>
                  <a:srgbClr val="292929"/>
                </a:solidFill>
                <a:latin typeface="Calibri" pitchFamily="34"/>
                <a:ea typeface="Microsoft YaHei" pitchFamily="2"/>
                <a:cs typeface="Mangal" pitchFamily="2"/>
              </a:defRPr>
            </a:lvl1pPr>
          </a:lstStyle>
          <a:p>
            <a:pPr lvl="0"/>
            <a:fld id="{4A5CCCC8-B40D-4903-B5DF-7616C50771F1}" type="slidenum"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405496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marR="0" indent="0" algn="l" rtl="0" hangingPunct="1">
      <a:lnSpc>
        <a:spcPct val="100000"/>
      </a:lnSpc>
      <a:spcBef>
        <a:spcPts val="448"/>
      </a:spcBef>
      <a:spcAft>
        <a:spcPts val="0"/>
      </a:spcAft>
      <a:tabLst>
        <a:tab pos="0" algn="l"/>
        <a:tab pos="914400" algn="l"/>
        <a:tab pos="1828800" algn="l"/>
        <a:tab pos="2743199" algn="l"/>
        <a:tab pos="3657600" algn="l"/>
        <a:tab pos="4572000" algn="l"/>
        <a:tab pos="5486399" algn="l"/>
        <a:tab pos="6400799" algn="l"/>
        <a:tab pos="7315200" algn="l"/>
        <a:tab pos="8229600" algn="l"/>
        <a:tab pos="9144000" algn="l"/>
        <a:tab pos="10058400" algn="l"/>
      </a:tabLst>
      <a:defRPr lang="de-AT" sz="1200" b="0" i="0" u="none" strike="noStrike" baseline="0">
        <a:ln>
          <a:noFill/>
        </a:ln>
        <a:solidFill>
          <a:srgbClr val="000000"/>
        </a:solidFill>
        <a:latin typeface="Arial" pitchFamily="34"/>
        <a:ea typeface="Microsoft YaHei" pitchFamily="2"/>
        <a:cs typeface="Mangal" pitchFamily="2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liennummernplatzhalter 7">
            <a:extLst>
              <a:ext uri="{FF2B5EF4-FFF2-40B4-BE49-F238E27FC236}">
                <a16:creationId xmlns:a16="http://schemas.microsoft.com/office/drawing/2014/main" id="{EB46D1CA-6F26-4910-8DE0-2A849265C075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wrap="square" lIns="90000" tIns="46800" rIns="90000" bIns="46800" anchor="b" anchorCtr="0" compatLnSpc="1">
            <a:noAutofit/>
          </a:bodyPr>
          <a:lstStyle/>
          <a:p>
            <a:pPr lvl="0"/>
            <a:fld id="{A0648B2F-20A8-479F-861E-4DF53907F1FD}" type="slidenum">
              <a:t>1</a:t>
            </a:fld>
            <a:endParaRPr lang="de-DE"/>
          </a:p>
        </p:txBody>
      </p:sp>
      <p:sp>
        <p:nvSpPr>
          <p:cNvPr id="2" name="Folienbildplatzhalter 1">
            <a:extLst>
              <a:ext uri="{FF2B5EF4-FFF2-40B4-BE49-F238E27FC236}">
                <a16:creationId xmlns:a16="http://schemas.microsoft.com/office/drawing/2014/main" id="{E9F2DBA0-46C0-49D6-A4E7-B4DD12C25B4C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>
            <a:extLst>
              <a:ext uri="{FF2B5EF4-FFF2-40B4-BE49-F238E27FC236}">
                <a16:creationId xmlns:a16="http://schemas.microsoft.com/office/drawing/2014/main" id="{6CA728B0-EB68-4358-8922-F159A4A8E989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de-AT" kern="120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>
            <a:extLst>
              <a:ext uri="{FF2B5EF4-FFF2-40B4-BE49-F238E27FC236}">
                <a16:creationId xmlns:a16="http://schemas.microsoft.com/office/drawing/2014/main" id="{B596435C-6895-4ABE-BC4C-2A86B671D92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687388" y="685800"/>
            <a:ext cx="5483225" cy="3429000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>
            <a:extLst>
              <a:ext uri="{FF2B5EF4-FFF2-40B4-BE49-F238E27FC236}">
                <a16:creationId xmlns:a16="http://schemas.microsoft.com/office/drawing/2014/main" id="{A29D5948-CAB5-43D7-B3B1-2CD6C810BF2C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de-A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0E9BD38-1B37-47BF-8C95-90B5B9F6C26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60475" y="1031875"/>
            <a:ext cx="7559675" cy="2192338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D40FF1AE-9A5D-476A-8118-BA404E9BFCC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60475" y="3309938"/>
            <a:ext cx="7559675" cy="1520825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E9C729D-B72F-4A20-A4C2-56BD7091D4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393A5B7-CEF8-45BC-88D5-636689A210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4C442E8-3CD1-41EA-BFA7-B27A65EB9E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1C909681-A18A-488C-8A11-46CCAEC46C6A}" type="slidenum"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102171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BFA927B-0234-45E7-9404-0093BE0DA0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D6C0B46E-2216-440A-97F7-7F4540E2505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423174B-3E30-414B-A0AE-65A176086A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715331C-5A70-4B15-AE7E-7D43C3A882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8A76CC5-2D45-4B83-B1D6-12B35B27FD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431593FA-1D6C-493E-B8A1-B76136971A9A}" type="slidenum"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2460691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DF64D97E-ECC5-4C7F-847A-76A75B3BC6F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7375525" y="87313"/>
            <a:ext cx="2116138" cy="5959475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1AAE4210-29A0-496B-A4C3-334F4024426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027113" y="87313"/>
            <a:ext cx="6196012" cy="5959475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453563E-3097-481B-B751-9D687F0260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FBBBD0A-A59B-4F5C-B8B2-1C48879C46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8D95F20-BCB8-42DB-BD80-5BCE7C3D87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00C12B7C-A3E1-4F83-8442-0537320BE61F}" type="slidenum"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7676324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1D365A8-C3BB-4376-93DB-A9F4A316772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60475" y="1031875"/>
            <a:ext cx="7559675" cy="2192338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0C13C88D-EA9E-4A22-95C1-918239F637B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60475" y="3309938"/>
            <a:ext cx="7559675" cy="1520825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50CD2FC-EC96-4ED1-B11B-952DE151E2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20D7A2F-3F72-4C0E-985C-1DB65022AE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20747E7-F5BA-4CE0-990F-22DC2F578A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C8126E13-31B4-473A-98F9-3C78202D6144}" type="slidenum"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29477462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BAAE504-67B2-475B-A79F-FB1340D084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DCFA42F-97BA-489E-BAC9-04EC36ED20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D7BF038-E4F6-43A1-AEA2-F84D04B7C4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C3E00AB-4004-4B1E-BB6B-3D56CA93E7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A149E36-34A7-402F-B050-22082E7A50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024723EA-7763-4717-B6B3-96FEB5F69373}" type="slidenum"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4827120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462DDC2-1FB5-4385-B174-3487722BF9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7388" y="1570038"/>
            <a:ext cx="8694737" cy="2620962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16D77515-22A4-4B05-9D15-8A25D0C5E8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7388" y="4216400"/>
            <a:ext cx="8694737" cy="1377950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66E6E29-0BDC-46A8-86A1-AAB5B8A66C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EFFAD33-B809-4FBA-B6BF-0464CFDF7D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D643001-D11E-4E5C-8C70-83BB891E9F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133B3A59-E956-49BC-9329-388794DA5E8A}" type="slidenum"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74938068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574026A-C934-4B88-9BFC-A291130CD2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2227AFF-BEB6-4702-9694-32668DA20F0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03238" y="1473200"/>
            <a:ext cx="4359275" cy="3654425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643B8DD3-4672-44B3-9516-666B21CB10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014913" y="1473200"/>
            <a:ext cx="4359275" cy="3654425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47B9F569-1AA5-493E-9002-CE192DF8E2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95756CA3-595D-4088-8A08-49496A97A3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94091EA6-5759-4319-88B2-70BF4BC0E0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DAF00AA1-2059-466F-B51B-7D638115885A}" type="slidenum"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62687832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A55119C-A0CA-4F1A-B8C6-7A7D494128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3738" y="334963"/>
            <a:ext cx="8694737" cy="1217612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27A7B5EE-5290-4DFC-8E40-313338CE1F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93738" y="1544638"/>
            <a:ext cx="4265612" cy="7572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0FBD2848-8AB3-4129-9098-917999E7BE0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93738" y="2301875"/>
            <a:ext cx="4265612" cy="3384550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6BBDCA67-109C-4707-AD36-07914CEBEE9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103813" y="1544638"/>
            <a:ext cx="4284662" cy="7572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8BF38DD8-3D97-43D6-B0A3-C1970B352B4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103813" y="2301875"/>
            <a:ext cx="4284662" cy="3384550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0A137BAC-C723-40D6-8DBE-0F691D5CBC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de-AT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94220BBF-8F17-4010-81AB-133F5F63D0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de-AT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425D94EA-B140-43FE-8AC6-35FEAD872D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DD8BE0B3-C749-4AF9-81EC-349D6D51D442}" type="slidenum"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92493051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346234E-29E7-4E7B-85FD-F3C230F275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DB71C327-221B-4DB9-BB0E-E6AEB48BE1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de-AT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9FBBFD84-D12D-4038-9200-0D61745329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de-AT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888677EF-CFE6-4E4C-B44A-1D40006E59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59EBFDB7-7284-4613-8B33-7C67661A3B67}" type="slidenum"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3110100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7134DA85-893E-4EB2-9843-0627B88FA3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de-AT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930E7013-F4A7-49CB-BB11-5FE2E4F443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de-AT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8CB1D198-B3AD-4644-8F3C-E01F5302A2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CBA76DE6-B0DB-498A-99D6-E94875F9534C}" type="slidenum"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58972820"/>
      </p:ext>
    </p:extLst>
  </p:cSld>
  <p:clrMapOvr>
    <a:masterClrMapping/>
  </p:clrMapOvr>
  <p:hf sldNum="0" hdr="0" ftr="0" dt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24766EE-BF26-4F9B-89AD-B679B883F5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3738" y="420688"/>
            <a:ext cx="3251200" cy="147002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BF44540-E4D9-45B0-BF05-5B934B8302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86250" y="906463"/>
            <a:ext cx="5102225" cy="447833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93C7F612-6F57-420F-BFC6-120D2979516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93738" y="1890713"/>
            <a:ext cx="3251200" cy="350202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62869AD6-3807-47BF-A4E2-6757D42377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C9B05D5B-B9C2-4725-8486-711989AA2E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3899F38F-7FF8-4BC5-B1F3-D90EE4C3F8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73FE976B-8923-4F17-81FF-0B4BE18ECCA0}" type="slidenum"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5732146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01469E2-F794-4939-916B-643ADC7D2B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C98228B-0382-455B-8438-2A9FBD1FC3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134EBDA-5B5A-4170-A8A1-8F51DD72C6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B06821A-9B7B-4889-B3E0-FA5757C99B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E4D3102-05FF-46B6-B972-005A527428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D21A7F5F-620A-467F-8224-8C129EA8CEFE}" type="slidenum"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61715919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50C9755-5EC9-4CB9-92D0-241E81E657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3738" y="420688"/>
            <a:ext cx="3251200" cy="147002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F74DAE8B-5CED-4730-93D1-3BAF7CBC370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286250" y="906463"/>
            <a:ext cx="5102225" cy="447833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7CFC371A-2881-477B-8D36-98C3AAA257B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93738" y="1890713"/>
            <a:ext cx="3251200" cy="350202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3F0BE5FE-71AC-4651-8670-AB25E22E86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2D09495D-1323-402E-9F23-E5DB40FC82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F329C588-80C4-4EBE-9D0B-9628367612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E7061369-38F1-4123-94BB-924610A7F769}" type="slidenum"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62971013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E8B80ED-4F66-46E2-A688-108DED2197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66C6303D-E339-43EB-A020-31D2B2398F1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6F04BBC-A662-4A47-B1DA-6532AF0183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6F3E606-B507-4362-8E75-7C7B18355A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4D47D67-9306-4024-8F5F-48DDA9155B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ABB11A19-4FBD-4350-8C8B-4D36C6A4CF4C}" type="slidenum"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027950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461A92FF-562E-467D-873D-8D59C30499B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7156450" y="1325563"/>
            <a:ext cx="2217738" cy="3802062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0379986F-DA27-491B-B710-5EBA9D22721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503238" y="1325563"/>
            <a:ext cx="6500812" cy="3802062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FC02C7E-DABE-4D84-A088-C3851AA04B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00B5D8E-15FD-4B6D-935C-2D33374B1A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5D6B208-5AC0-44FB-A925-942C88D2E8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EFD09AA7-4FDE-4E20-B0F9-D099F81D6AA2}" type="slidenum"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2939845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E54FFD0-4AED-4510-88BE-D037E2A333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7388" y="1570038"/>
            <a:ext cx="8694737" cy="2620962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F7F8AF6C-4631-42FA-BEB0-3207981CFA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7388" y="4216400"/>
            <a:ext cx="8694737" cy="1377950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E0E81D5-0A9C-480A-988F-CA75DD7004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5D6B529-57D0-45A0-910A-77506CA528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317D184-9B78-482B-A7D6-07E23150F4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0BE428A9-08E1-40DB-8040-37D27F67FE5E}" type="slidenum"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5932338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B871111-9B30-402C-A5DE-6011E6029A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3E3B690-192D-4D57-B595-4CCA4748679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46163" y="1819275"/>
            <a:ext cx="4146550" cy="4227513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336799E6-29D7-4844-AF43-416642DBC36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345113" y="1819275"/>
            <a:ext cx="4146550" cy="4227513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43B3105E-CEF0-43A0-A120-CB22F2A9B1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6D5E67DF-0059-4139-AC7C-563E75375C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77D01AE5-13A6-4E7B-A49A-50789AC2F2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3A7B5AD5-1B4D-4AB4-A549-2160B5BBB52D}" type="slidenum"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5685406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BE3BDED-EEA8-4F99-9E97-A2AB87EBE8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3738" y="334963"/>
            <a:ext cx="8694737" cy="1217612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BBD292E6-06E0-4245-9522-F02F02D339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93738" y="1544638"/>
            <a:ext cx="4265612" cy="7572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2C58A6B4-E7B1-4172-B3B5-41C12C7DE3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93738" y="2301875"/>
            <a:ext cx="4265612" cy="3384550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E1012B9F-CACC-4244-83ED-58D370B8D94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103813" y="1544638"/>
            <a:ext cx="4284662" cy="7572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B987DD3F-C06E-4F51-B0B0-1CFF263C27A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103813" y="2301875"/>
            <a:ext cx="4284662" cy="3384550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591CBF2F-8DC4-4097-AB56-C01B99AB26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de-AT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9DB9082D-56AC-4F30-BEBB-88463094D9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de-AT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9A678785-12F9-4DFD-9FCD-731F401E11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AE4BFB31-9F40-45B0-A14A-97B2FE0E3EC6}" type="slidenum"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4633266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8059343-6099-4B0A-846C-0C61BD9F78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B6439279-4151-43B2-90C0-B73F851036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de-AT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6396165F-B304-4062-9B63-1A094F1873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de-AT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BD727BFC-7062-4A4E-AC41-DEC05B360F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A66B0277-F4E1-4FF0-B2FB-BD93AC836E1F}" type="slidenum"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8772037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29854213-EA89-410E-9F26-E56FDC53D3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de-AT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CC64D50E-4189-4548-9AEF-EE9C1BC1B1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de-AT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5CFD42A9-6D0C-4AA7-B0DC-E807EC7442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D6EE81EA-EF43-4D70-B7FF-43E14255863A}" type="slidenum"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032610139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C72B1E0-C668-4428-9E2C-FFF4B5178B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3738" y="420688"/>
            <a:ext cx="3251200" cy="147002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4AFBB59-550B-466E-B0E5-9E8B02C4D9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86250" y="906463"/>
            <a:ext cx="5102225" cy="447833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AA957C15-0F8C-4B2C-AF32-C07038B36CC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93738" y="1890713"/>
            <a:ext cx="3251200" cy="350202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499F7E3F-E02E-4CAF-9550-9DE4BAE8B8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8C8132E1-5E6C-4CDB-9E80-E78F91910C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7B78FAB4-0F03-4D1C-95EA-35724881B7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BC1AFE28-BEF0-45FE-BA4D-452BB58EDA20}" type="slidenum"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0571972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C721F5B-D52E-40E7-B747-2D22256B96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3738" y="420688"/>
            <a:ext cx="3251200" cy="147002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2D8FF470-A6FF-4FC4-AC83-02F8F1CC08D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286250" y="906463"/>
            <a:ext cx="5102225" cy="447833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E9935916-0E5E-48FE-9782-AE1DB472A56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93738" y="1890713"/>
            <a:ext cx="3251200" cy="350202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66E03804-BBA1-41E5-8EA0-14DCBE77F6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38878067-7415-4997-A1AA-AA898B88A7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7C4B9FA9-1952-4A73-B21B-6E0CF5DD66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4859A140-DBD7-40BF-A5B2-2753F706776D}" type="slidenum"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931117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99CCFF"/>
            </a:gs>
            <a:gs pos="100000">
              <a:srgbClr val="FFFFFF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platzhalter 3">
            <a:extLst>
              <a:ext uri="{FF2B5EF4-FFF2-40B4-BE49-F238E27FC236}">
                <a16:creationId xmlns:a16="http://schemas.microsoft.com/office/drawing/2014/main" id="{2D2FC5D3-37DD-4B7A-900C-8E94F380A479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026719" y="87840"/>
            <a:ext cx="7890480" cy="1298520"/>
          </a:xfrm>
          <a:prstGeom prst="rect">
            <a:avLst/>
          </a:prstGeom>
          <a:noFill/>
          <a:ln>
            <a:noFill/>
          </a:ln>
        </p:spPr>
        <p:txBody>
          <a:bodyPr vert="horz" lIns="90000" tIns="46800" rIns="90000" bIns="46800" anchor="b" anchorCtr="0" compatLnSpc="1"/>
          <a:lstStyle/>
          <a:p>
            <a:endParaRPr lang="de-AT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394896E3-04DE-45F2-A0AD-5C693134B6D3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1045799" y="1819439"/>
            <a:ext cx="8445240" cy="4227839"/>
          </a:xfrm>
          <a:prstGeom prst="rect">
            <a:avLst/>
          </a:prstGeom>
          <a:noFill/>
          <a:ln>
            <a:noFill/>
          </a:ln>
        </p:spPr>
        <p:txBody>
          <a:bodyPr vert="horz" lIns="90000" tIns="46800" rIns="90000" bIns="46800" anchor="t" anchorCtr="0" compatLnSpc="1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6" name="Datumsplatzhalter 5">
            <a:extLst>
              <a:ext uri="{FF2B5EF4-FFF2-40B4-BE49-F238E27FC236}">
                <a16:creationId xmlns:a16="http://schemas.microsoft.com/office/drawing/2014/main" id="{7D5FAD0D-6830-490E-9EBD-13F1B2018780}"/>
              </a:ext>
            </a:extLst>
          </p:cNvPr>
          <p:cNvSpPr txBox="1">
            <a:spLocks noGrp="1"/>
          </p:cNvSpPr>
          <p:nvPr>
            <p:ph type="dt" sz="half" idx="2"/>
          </p:nvPr>
        </p:nvSpPr>
        <p:spPr>
          <a:xfrm>
            <a:off x="1042919" y="5739840"/>
            <a:ext cx="2100240" cy="420480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0" tIns="46800" rIns="90000" bIns="46800" anchor="t" anchorCtr="0" compatLnSpc="1">
            <a:noAutofit/>
          </a:bodyPr>
          <a:lstStyle>
            <a:lvl1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 lang="de-AT" sz="1800" b="0" i="0" u="none" strike="noStrike" baseline="0">
                <a:solidFill>
                  <a:srgbClr val="000000"/>
                </a:solidFill>
                <a:latin typeface="Arial" pitchFamily="34"/>
                <a:ea typeface="Segoe UI" pitchFamily="2"/>
                <a:cs typeface="Tahoma" pitchFamily="2"/>
              </a:defRPr>
            </a:lvl1pPr>
          </a:lstStyle>
          <a:p>
            <a:pPr lvl="0"/>
            <a:endParaRPr lang="de-AT"/>
          </a:p>
        </p:txBody>
      </p:sp>
      <p:sp>
        <p:nvSpPr>
          <p:cNvPr id="7" name="Fußzeilenplatzhalter 6">
            <a:extLst>
              <a:ext uri="{FF2B5EF4-FFF2-40B4-BE49-F238E27FC236}">
                <a16:creationId xmlns:a16="http://schemas.microsoft.com/office/drawing/2014/main" id="{DE0B418A-7063-4003-A1D0-0C7C96FA98EE}"/>
              </a:ext>
            </a:extLst>
          </p:cNvPr>
          <p:cNvSpPr txBox="1">
            <a:spLocks noGrp="1"/>
          </p:cNvSpPr>
          <p:nvPr>
            <p:ph type="ftr" sz="quarter" idx="3"/>
          </p:nvPr>
        </p:nvSpPr>
        <p:spPr>
          <a:xfrm>
            <a:off x="3695760" y="5739840"/>
            <a:ext cx="3192120" cy="420480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0" tIns="46800" rIns="90000" bIns="46800" anchor="t" anchorCtr="0" compatLnSpc="1">
            <a:noAutofit/>
          </a:bodyPr>
          <a:lstStyle>
            <a:lvl1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 lang="de-AT" sz="1800" b="0" i="0" u="none" strike="noStrike" baseline="0">
                <a:solidFill>
                  <a:srgbClr val="000000"/>
                </a:solidFill>
                <a:latin typeface="Arial" pitchFamily="34"/>
                <a:ea typeface="Segoe UI" pitchFamily="2"/>
                <a:cs typeface="Tahoma" pitchFamily="2"/>
              </a:defRPr>
            </a:lvl1pPr>
          </a:lstStyle>
          <a:p>
            <a:pPr lvl="0"/>
            <a:endParaRPr lang="de-AT"/>
          </a:p>
        </p:txBody>
      </p:sp>
      <p:sp>
        <p:nvSpPr>
          <p:cNvPr id="8" name="Foliennummernplatzhalter 7">
            <a:extLst>
              <a:ext uri="{FF2B5EF4-FFF2-40B4-BE49-F238E27FC236}">
                <a16:creationId xmlns:a16="http://schemas.microsoft.com/office/drawing/2014/main" id="{6AE05295-44F0-4151-B084-A16816CD56B6}"/>
              </a:ext>
            </a:extLst>
          </p:cNvPr>
          <p:cNvSpPr txBox="1">
            <a:spLocks noGrp="1"/>
          </p:cNvSpPr>
          <p:nvPr>
            <p:ph type="sldNum" sz="quarter" idx="4"/>
          </p:nvPr>
        </p:nvSpPr>
        <p:spPr>
          <a:xfrm>
            <a:off x="7391520" y="5739840"/>
            <a:ext cx="2099880" cy="420480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0" tIns="46800" rIns="90000" bIns="46800" anchor="t" anchorCtr="0" compatLnSpc="1">
            <a:noAutofit/>
          </a:bodyPr>
          <a:lstStyle>
            <a:lvl1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 lang="de-AT" sz="1800" b="0" i="0" u="none" strike="noStrike" baseline="0">
                <a:solidFill>
                  <a:srgbClr val="000000"/>
                </a:solidFill>
                <a:latin typeface="Arial" pitchFamily="34"/>
                <a:ea typeface="Segoe UI" pitchFamily="2"/>
                <a:cs typeface="Tahoma" pitchFamily="2"/>
              </a:defRPr>
            </a:lvl1pPr>
          </a:lstStyle>
          <a:p>
            <a:pPr lvl="0"/>
            <a:fld id="{E64E60E5-5D8D-403B-9470-6E44CFE410C4}" type="slidenum">
              <a:t>‹Nr.›</a:t>
            </a:fld>
            <a:endParaRPr lang="de-A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marL="0" marR="0" indent="0" algn="l" rtl="0" hangingPunct="1">
        <a:lnSpc>
          <a:spcPct val="100000"/>
        </a:lnSpc>
        <a:spcBef>
          <a:spcPts val="0"/>
        </a:spcBef>
        <a:spcAft>
          <a:spcPts val="0"/>
        </a:spcAft>
        <a:tabLst>
          <a:tab pos="0" algn="l"/>
          <a:tab pos="914400" algn="l"/>
          <a:tab pos="1828800" algn="l"/>
          <a:tab pos="2743199" algn="l"/>
          <a:tab pos="3657600" algn="l"/>
          <a:tab pos="4572000" algn="l"/>
          <a:tab pos="5486399" algn="l"/>
          <a:tab pos="6400799" algn="l"/>
          <a:tab pos="7315200" algn="l"/>
          <a:tab pos="8229600" algn="l"/>
          <a:tab pos="9144000" algn="l"/>
          <a:tab pos="10058400" algn="l"/>
        </a:tabLst>
        <a:defRPr lang="de-AT" sz="3670" b="0" i="0" u="none" strike="noStrike" baseline="0">
          <a:ln>
            <a:noFill/>
          </a:ln>
          <a:solidFill>
            <a:srgbClr val="000000"/>
          </a:solidFill>
          <a:latin typeface="Arial" pitchFamily="34"/>
          <a:ea typeface="Microsoft YaHei" pitchFamily="2"/>
          <a:cs typeface="Mangal" pitchFamily="2"/>
        </a:defRPr>
      </a:lvl1pPr>
    </p:titleStyle>
    <p:bodyStyle>
      <a:lvl1pPr marL="0" marR="0" indent="0" algn="l" rtl="0" hangingPunct="1">
        <a:lnSpc>
          <a:spcPct val="100000"/>
        </a:lnSpc>
        <a:spcBef>
          <a:spcPts val="731"/>
        </a:spcBef>
        <a:spcAft>
          <a:spcPts val="0"/>
        </a:spcAft>
        <a:tabLst>
          <a:tab pos="466560" algn="l"/>
          <a:tab pos="1380959" algn="l"/>
          <a:tab pos="2295360" algn="l"/>
          <a:tab pos="3209760" algn="l"/>
          <a:tab pos="4124160" algn="l"/>
          <a:tab pos="5038560" algn="l"/>
          <a:tab pos="5952960" algn="l"/>
          <a:tab pos="6867360" algn="l"/>
          <a:tab pos="7781760" algn="l"/>
          <a:tab pos="8696160" algn="l"/>
          <a:tab pos="9610560" algn="l"/>
        </a:tabLst>
        <a:defRPr lang="de-AT" sz="2940" b="0" i="0" u="none" strike="noStrike" baseline="0">
          <a:ln>
            <a:noFill/>
          </a:ln>
          <a:solidFill>
            <a:srgbClr val="292929"/>
          </a:solidFill>
          <a:latin typeface="Arial" pitchFamily="34"/>
          <a:ea typeface="Microsoft YaHei" pitchFamily="2"/>
          <a:cs typeface="Mangal" pitchFamily="2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99CCFF"/>
            </a:gs>
            <a:gs pos="100000">
              <a:srgbClr val="FFFFFF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98D9CAB8-A926-44DB-BCAF-963AF828C2A3}"/>
              </a:ext>
            </a:extLst>
          </p:cNvPr>
          <p:cNvSpPr txBox="1">
            <a:spLocks noGrp="1"/>
          </p:cNvSpPr>
          <p:nvPr>
            <p:ph type="dt" sz="half" idx="2"/>
          </p:nvPr>
        </p:nvSpPr>
        <p:spPr>
          <a:xfrm>
            <a:off x="756000" y="5739840"/>
            <a:ext cx="2100240" cy="420480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0" tIns="46800" rIns="90000" bIns="46800" anchor="t" anchorCtr="0">
            <a:noAutofit/>
          </a:bodyPr>
          <a:lstStyle>
            <a:lvl1pPr marL="0" marR="0" lvl="0" indent="0" rtl="0" hangingPunct="0">
              <a:buNone/>
              <a:tabLst/>
              <a:defRPr lang="de-AT" sz="1000" kern="1200">
                <a:solidFill>
                  <a:srgbClr val="292929"/>
                </a:solidFill>
                <a:latin typeface="Times New Roman" pitchFamily="18"/>
                <a:ea typeface="Segoe UI" pitchFamily="2"/>
                <a:cs typeface="Tahoma" pitchFamily="2"/>
              </a:defRPr>
            </a:lvl1pPr>
          </a:lstStyle>
          <a:p>
            <a:pPr lvl="0"/>
            <a:endParaRPr lang="de-AT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3892E266-C1EF-4B45-A748-7677064B3F7E}"/>
              </a:ext>
            </a:extLst>
          </p:cNvPr>
          <p:cNvSpPr txBox="1">
            <a:spLocks noGrp="1"/>
          </p:cNvSpPr>
          <p:nvPr>
            <p:ph type="ftr" sz="quarter" idx="3"/>
          </p:nvPr>
        </p:nvSpPr>
        <p:spPr>
          <a:xfrm>
            <a:off x="3443760" y="5739840"/>
            <a:ext cx="3192120" cy="420480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0" tIns="46800" rIns="90000" bIns="46800" anchor="t" anchorCtr="0">
            <a:noAutofit/>
          </a:bodyPr>
          <a:lstStyle>
            <a:lvl1pPr marL="0" marR="0" lvl="0" indent="0" algn="ctr" rtl="0" hangingPunct="0">
              <a:buNone/>
              <a:tabLst/>
              <a:defRPr lang="de-AT" sz="1000" kern="1200">
                <a:solidFill>
                  <a:srgbClr val="292929"/>
                </a:solidFill>
                <a:latin typeface="Times New Roman" pitchFamily="18"/>
                <a:ea typeface="Segoe UI" pitchFamily="2"/>
                <a:cs typeface="Tahoma" pitchFamily="2"/>
              </a:defRPr>
            </a:lvl1pPr>
          </a:lstStyle>
          <a:p>
            <a:pPr lvl="0"/>
            <a:endParaRPr lang="de-AT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A683E861-1568-4A57-B722-C93D8744A9EB}"/>
              </a:ext>
            </a:extLst>
          </p:cNvPr>
          <p:cNvSpPr txBox="1">
            <a:spLocks noGrp="1"/>
          </p:cNvSpPr>
          <p:nvPr>
            <p:ph type="sldNum" sz="quarter" idx="4"/>
          </p:nvPr>
        </p:nvSpPr>
        <p:spPr>
          <a:xfrm>
            <a:off x="7223760" y="5739840"/>
            <a:ext cx="2100240" cy="420480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0" tIns="46800" rIns="90000" bIns="46800" anchor="t" anchorCtr="0">
            <a:noAutofit/>
          </a:bodyPr>
          <a:lstStyle>
            <a:lvl1pPr marL="0" marR="0" lvl="0" indent="0" algn="r" rtl="0" hangingPunct="0">
              <a:buNone/>
              <a:tabLst/>
              <a:defRPr lang="de-AT" sz="1000" kern="1200">
                <a:solidFill>
                  <a:srgbClr val="292929"/>
                </a:solidFill>
                <a:latin typeface="Times New Roman" pitchFamily="18"/>
                <a:ea typeface="Segoe UI" pitchFamily="2"/>
                <a:cs typeface="Tahoma" pitchFamily="2"/>
              </a:defRPr>
            </a:lvl1pPr>
          </a:lstStyle>
          <a:p>
            <a:pPr lvl="0"/>
            <a:fld id="{82F611A2-AF0C-465E-A689-1CE73549F17F}" type="slidenum">
              <a:t>‹Nr.›</a:t>
            </a:fld>
            <a:endParaRPr lang="de-AT"/>
          </a:p>
        </p:txBody>
      </p:sp>
      <p:grpSp>
        <p:nvGrpSpPr>
          <p:cNvPr id="5" name="Gruppieren 4">
            <a:extLst>
              <a:ext uri="{FF2B5EF4-FFF2-40B4-BE49-F238E27FC236}">
                <a16:creationId xmlns:a16="http://schemas.microsoft.com/office/drawing/2014/main" id="{A676343D-60AE-4A49-B537-F6FDBC856346}"/>
              </a:ext>
            </a:extLst>
          </p:cNvPr>
          <p:cNvGrpSpPr/>
          <p:nvPr/>
        </p:nvGrpSpPr>
        <p:grpSpPr>
          <a:xfrm>
            <a:off x="0" y="839879"/>
            <a:ext cx="9575999" cy="2310120"/>
            <a:chOff x="0" y="839879"/>
            <a:chExt cx="9575999" cy="2310120"/>
          </a:xfrm>
        </p:grpSpPr>
        <p:sp>
          <p:nvSpPr>
            <p:cNvPr id="6" name="Freihandform: Form 5">
              <a:extLst>
                <a:ext uri="{FF2B5EF4-FFF2-40B4-BE49-F238E27FC236}">
                  <a16:creationId xmlns:a16="http://schemas.microsoft.com/office/drawing/2014/main" id="{F93FCE0D-7E3F-4281-85FF-237E768ECC7F}"/>
                </a:ext>
              </a:extLst>
            </p:cNvPr>
            <p:cNvSpPr/>
            <p:nvPr/>
          </p:nvSpPr>
          <p:spPr>
            <a:xfrm>
              <a:off x="252000" y="839879"/>
              <a:ext cx="2772000" cy="2310120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*/ 5419351 1 1725033"/>
                <a:gd name="f6" fmla="*/ 10800 10800 1"/>
                <a:gd name="f7" fmla="+- 0 0 0"/>
                <a:gd name="f8" fmla="+- 0 0 360"/>
                <a:gd name="f9" fmla="val 10800"/>
                <a:gd name="f10" fmla="*/ f3 1 21600"/>
                <a:gd name="f11" fmla="*/ f4 1 21600"/>
                <a:gd name="f12" fmla="*/ 0 f5 1"/>
                <a:gd name="f13" fmla="*/ f7 f0 1"/>
                <a:gd name="f14" fmla="*/ f8 f0 1"/>
                <a:gd name="f15" fmla="*/ 3163 f10 1"/>
                <a:gd name="f16" fmla="*/ 18437 f10 1"/>
                <a:gd name="f17" fmla="*/ 18437 f11 1"/>
                <a:gd name="f18" fmla="*/ 3163 f11 1"/>
                <a:gd name="f19" fmla="*/ f12 1 f2"/>
                <a:gd name="f20" fmla="*/ f13 1 f2"/>
                <a:gd name="f21" fmla="*/ f14 1 f2"/>
                <a:gd name="f22" fmla="*/ 10800 f10 1"/>
                <a:gd name="f23" fmla="*/ 0 f11 1"/>
                <a:gd name="f24" fmla="*/ 0 f10 1"/>
                <a:gd name="f25" fmla="*/ 10800 f11 1"/>
                <a:gd name="f26" fmla="*/ 21600 f11 1"/>
                <a:gd name="f27" fmla="*/ 21600 f10 1"/>
                <a:gd name="f28" fmla="+- 0 0 f19"/>
                <a:gd name="f29" fmla="+- f20 0 f1"/>
                <a:gd name="f30" fmla="+- f21 0 f1"/>
                <a:gd name="f31" fmla="*/ f28 f0 1"/>
                <a:gd name="f32" fmla="+- f30 0 f29"/>
                <a:gd name="f33" fmla="*/ f31 1 f5"/>
                <a:gd name="f34" fmla="+- f33 0 f1"/>
                <a:gd name="f35" fmla="cos 1 f34"/>
                <a:gd name="f36" fmla="sin 1 f34"/>
                <a:gd name="f37" fmla="+- 0 0 f35"/>
                <a:gd name="f38" fmla="+- 0 0 f36"/>
                <a:gd name="f39" fmla="*/ 10800 f37 1"/>
                <a:gd name="f40" fmla="*/ 10800 f38 1"/>
                <a:gd name="f41" fmla="*/ f39 f39 1"/>
                <a:gd name="f42" fmla="*/ f40 f40 1"/>
                <a:gd name="f43" fmla="+- f41 f42 0"/>
                <a:gd name="f44" fmla="sqrt f43"/>
                <a:gd name="f45" fmla="*/ f6 1 f44"/>
                <a:gd name="f46" fmla="*/ f37 f45 1"/>
                <a:gd name="f47" fmla="*/ f38 f45 1"/>
                <a:gd name="f48" fmla="+- 10800 0 f46"/>
                <a:gd name="f49" fmla="+- 10800 0 f47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9">
                  <a:pos x="f22" y="f23"/>
                </a:cxn>
                <a:cxn ang="f29">
                  <a:pos x="f15" y="f18"/>
                </a:cxn>
                <a:cxn ang="f29">
                  <a:pos x="f24" y="f25"/>
                </a:cxn>
                <a:cxn ang="f29">
                  <a:pos x="f15" y="f17"/>
                </a:cxn>
                <a:cxn ang="f29">
                  <a:pos x="f22" y="f26"/>
                </a:cxn>
                <a:cxn ang="f29">
                  <a:pos x="f16" y="f17"/>
                </a:cxn>
                <a:cxn ang="f29">
                  <a:pos x="f27" y="f25"/>
                </a:cxn>
                <a:cxn ang="f29">
                  <a:pos x="f16" y="f18"/>
                </a:cxn>
              </a:cxnLst>
              <a:rect l="f15" t="f18" r="f16" b="f17"/>
              <a:pathLst>
                <a:path w="21600" h="21600">
                  <a:moveTo>
                    <a:pt x="f48" y="f49"/>
                  </a:moveTo>
                  <a:arcTo wR="f9" hR="f9" stAng="f29" swAng="f32"/>
                  <a:close/>
                </a:path>
              </a:pathLst>
            </a:custGeom>
            <a:noFill/>
            <a:ln w="12600">
              <a:solidFill>
                <a:srgbClr val="CC9900"/>
              </a:solidFill>
              <a:prstDash val="solid"/>
              <a:miter/>
            </a:ln>
          </p:spPr>
          <p:txBody>
            <a:bodyPr vert="horz" wrap="none" lIns="90000" tIns="46800" rIns="90000" bIns="46800" anchor="ctr" anchorCtr="0" compatLnSpc="1">
              <a:noAutofit/>
            </a:bodyPr>
            <a:lstStyle/>
            <a:p>
              <a:pPr marL="0" marR="0" lvl="0" indent="0" algn="l" rtl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de-AT" sz="1200" b="0" i="0" u="none" strike="noStrike" baseline="0">
                <a:ln>
                  <a:noFill/>
                </a:ln>
                <a:solidFill>
                  <a:srgbClr val="292929"/>
                </a:solidFill>
                <a:latin typeface="Calibri" pitchFamily="34"/>
                <a:ea typeface="Microsoft YaHei" pitchFamily="2"/>
                <a:cs typeface="Mangal" pitchFamily="2"/>
              </a:endParaRPr>
            </a:p>
          </p:txBody>
        </p:sp>
        <p:sp>
          <p:nvSpPr>
            <p:cNvPr id="7" name="Freihandform: Form 6">
              <a:extLst>
                <a:ext uri="{FF2B5EF4-FFF2-40B4-BE49-F238E27FC236}">
                  <a16:creationId xmlns:a16="http://schemas.microsoft.com/office/drawing/2014/main" id="{0A0A08F4-2776-4E35-928A-B2426BA841C0}"/>
                </a:ext>
              </a:extLst>
            </p:cNvPr>
            <p:cNvSpPr/>
            <p:nvPr/>
          </p:nvSpPr>
          <p:spPr>
            <a:xfrm>
              <a:off x="0" y="1540080"/>
              <a:ext cx="5207760" cy="1049759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CC99"/>
            </a:solidFill>
            <a:ln>
              <a:noFill/>
              <a:prstDash val="solid"/>
            </a:ln>
          </p:spPr>
          <p:txBody>
            <a:bodyPr vert="horz" wrap="none" lIns="90000" tIns="46800" rIns="90000" bIns="46800" anchor="ctr" anchorCtr="0" compatLnSpc="1">
              <a:noAutofit/>
            </a:bodyPr>
            <a:lstStyle/>
            <a:p>
              <a:pPr marL="0" marR="0" lvl="0" indent="0" algn="l" rtl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de-AT" sz="1200" b="0" i="0" u="none" strike="noStrike" baseline="0">
                <a:ln>
                  <a:noFill/>
                </a:ln>
                <a:solidFill>
                  <a:srgbClr val="292929"/>
                </a:solidFill>
                <a:latin typeface="Calibri" pitchFamily="34"/>
                <a:ea typeface="Microsoft YaHei" pitchFamily="2"/>
                <a:cs typeface="Mangal" pitchFamily="2"/>
              </a:endParaRPr>
            </a:p>
          </p:txBody>
        </p:sp>
        <p:sp>
          <p:nvSpPr>
            <p:cNvPr id="8" name="Freihandform: Form 7">
              <a:extLst>
                <a:ext uri="{FF2B5EF4-FFF2-40B4-BE49-F238E27FC236}">
                  <a16:creationId xmlns:a16="http://schemas.microsoft.com/office/drawing/2014/main" id="{8D0A0D9E-A03C-4ABA-91EB-5E39C31836D0}"/>
                </a:ext>
              </a:extLst>
            </p:cNvPr>
            <p:cNvSpPr/>
            <p:nvPr/>
          </p:nvSpPr>
          <p:spPr>
            <a:xfrm>
              <a:off x="4368239" y="1540080"/>
              <a:ext cx="5207760" cy="1049759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gradFill>
              <a:gsLst>
                <a:gs pos="0">
                  <a:srgbClr val="FFFFFF"/>
                </a:gs>
                <a:gs pos="100000">
                  <a:srgbClr val="CCCC99"/>
                </a:gs>
              </a:gsLst>
              <a:lin ang="3780000"/>
            </a:gradFill>
            <a:ln>
              <a:noFill/>
              <a:prstDash val="solid"/>
            </a:ln>
          </p:spPr>
          <p:txBody>
            <a:bodyPr vert="horz" wrap="none" lIns="90000" tIns="46800" rIns="90000" bIns="46800" anchor="ctr" anchorCtr="0" compatLnSpc="1">
              <a:noAutofit/>
            </a:bodyPr>
            <a:lstStyle/>
            <a:p>
              <a:pPr marL="0" marR="0" lvl="0" indent="0" algn="l" rtl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de-AT" sz="1200" b="0" i="0" u="none" strike="noStrike" baseline="0">
                <a:ln>
                  <a:noFill/>
                </a:ln>
                <a:solidFill>
                  <a:srgbClr val="292929"/>
                </a:solidFill>
                <a:latin typeface="Calibri" pitchFamily="34"/>
                <a:ea typeface="Microsoft YaHei" pitchFamily="2"/>
                <a:cs typeface="Mangal" pitchFamily="2"/>
              </a:endParaRPr>
            </a:p>
          </p:txBody>
        </p:sp>
        <p:sp>
          <p:nvSpPr>
            <p:cNvPr id="9" name="Freihandform: Form 8">
              <a:extLst>
                <a:ext uri="{FF2B5EF4-FFF2-40B4-BE49-F238E27FC236}">
                  <a16:creationId xmlns:a16="http://schemas.microsoft.com/office/drawing/2014/main" id="{538A87BB-4F8D-4B2F-A190-567FBEE0BF6E}"/>
                </a:ext>
              </a:extLst>
            </p:cNvPr>
            <p:cNvSpPr/>
            <p:nvPr/>
          </p:nvSpPr>
          <p:spPr>
            <a:xfrm>
              <a:off x="671760" y="1399680"/>
              <a:ext cx="252000" cy="1331280"/>
            </a:xfrm>
            <a:custGeom>
              <a:avLst/>
              <a:gdLst>
                <a:gd name="f0" fmla="val 0"/>
                <a:gd name="f1" fmla="val 10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1000" h="1000">
                  <a:moveTo>
                    <a:pt x="f1" y="f1"/>
                  </a:moveTo>
                  <a:lnTo>
                    <a:pt x="f0" y="f1"/>
                  </a:lnTo>
                  <a:lnTo>
                    <a:pt x="f0" y="f0"/>
                  </a:lnTo>
                  <a:lnTo>
                    <a:pt x="f1" y="f0"/>
                  </a:lnTo>
                </a:path>
              </a:pathLst>
            </a:custGeom>
            <a:noFill/>
            <a:ln w="76320">
              <a:solidFill>
                <a:srgbClr val="000000"/>
              </a:solidFill>
              <a:prstDash val="solid"/>
              <a:miter/>
            </a:ln>
          </p:spPr>
          <p:txBody>
            <a:bodyPr vert="horz" wrap="square" lIns="90000" tIns="46800" rIns="90000" bIns="46800" anchor="t" anchorCtr="0" compatLnSpc="1">
              <a:noAutofit/>
            </a:bodyPr>
            <a:lstStyle/>
            <a:p>
              <a:pPr marL="0" marR="0" lvl="0" indent="0" algn="l" rtl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de-AT" sz="1200" b="0" i="0" u="none" strike="noStrike" baseline="0">
                <a:ln>
                  <a:noFill/>
                </a:ln>
                <a:solidFill>
                  <a:srgbClr val="292929"/>
                </a:solidFill>
                <a:latin typeface="Calibri" pitchFamily="34"/>
                <a:ea typeface="Microsoft YaHei" pitchFamily="2"/>
                <a:cs typeface="Mangal" pitchFamily="2"/>
              </a:endParaRPr>
            </a:p>
          </p:txBody>
        </p:sp>
        <p:sp>
          <p:nvSpPr>
            <p:cNvPr id="10" name="Freihandform: Form 9">
              <a:extLst>
                <a:ext uri="{FF2B5EF4-FFF2-40B4-BE49-F238E27FC236}">
                  <a16:creationId xmlns:a16="http://schemas.microsoft.com/office/drawing/2014/main" id="{FAF49110-48C4-4FF7-A9D1-EEEF2ACEDF5B}"/>
                </a:ext>
              </a:extLst>
            </p:cNvPr>
            <p:cNvSpPr/>
            <p:nvPr/>
          </p:nvSpPr>
          <p:spPr>
            <a:xfrm>
              <a:off x="8652240" y="1110960"/>
              <a:ext cx="288360" cy="1260000"/>
            </a:xfrm>
            <a:custGeom>
              <a:avLst/>
              <a:gdLst>
                <a:gd name="f0" fmla="val 0"/>
                <a:gd name="f1" fmla="val 10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1000" h="10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</a:path>
              </a:pathLst>
            </a:custGeom>
            <a:noFill/>
            <a:ln w="76320">
              <a:solidFill>
                <a:srgbClr val="CC9900"/>
              </a:solidFill>
              <a:prstDash val="solid"/>
              <a:miter/>
            </a:ln>
          </p:spPr>
          <p:txBody>
            <a:bodyPr vert="horz" wrap="square" lIns="90000" tIns="46800" rIns="90000" bIns="46800" anchor="t" anchorCtr="0" compatLnSpc="1">
              <a:noAutofit/>
            </a:bodyPr>
            <a:lstStyle/>
            <a:p>
              <a:pPr marL="0" marR="0" lvl="0" indent="0" algn="l" rtl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de-AT" sz="1200" b="0" i="0" u="none" strike="noStrike" baseline="0">
                <a:ln>
                  <a:noFill/>
                </a:ln>
                <a:solidFill>
                  <a:srgbClr val="292929"/>
                </a:solidFill>
                <a:latin typeface="Calibri" pitchFamily="34"/>
                <a:ea typeface="Microsoft YaHei" pitchFamily="2"/>
                <a:cs typeface="Mangal" pitchFamily="2"/>
              </a:endParaRPr>
            </a:p>
          </p:txBody>
        </p:sp>
      </p:grpSp>
      <p:sp>
        <p:nvSpPr>
          <p:cNvPr id="11" name="Titelplatzhalter 10">
            <a:extLst>
              <a:ext uri="{FF2B5EF4-FFF2-40B4-BE49-F238E27FC236}">
                <a16:creationId xmlns:a16="http://schemas.microsoft.com/office/drawing/2014/main" id="{A1E474E6-727A-46C7-8B9F-99CAE9D5828A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923400" y="1324800"/>
            <a:ext cx="7812000" cy="1470239"/>
          </a:xfrm>
          <a:prstGeom prst="rect">
            <a:avLst/>
          </a:prstGeom>
          <a:noFill/>
          <a:ln>
            <a:noFill/>
          </a:ln>
        </p:spPr>
        <p:txBody>
          <a:bodyPr vert="horz" lIns="90000" tIns="46800" rIns="90000" bIns="46800" anchor="ctr" anchorCtr="0" compatLnSpc="1"/>
          <a:lstStyle/>
          <a:p>
            <a:endParaRPr lang="de-AT"/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363E1FF4-C4C8-4C88-9DE0-78B6BD634827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503999" y="1473480"/>
            <a:ext cx="8870040" cy="3653639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compatLnSpc="1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0" marR="0" indent="0" algn="l" rtl="0" hangingPunct="1">
        <a:lnSpc>
          <a:spcPct val="100000"/>
        </a:lnSpc>
        <a:spcBef>
          <a:spcPts val="0"/>
        </a:spcBef>
        <a:spcAft>
          <a:spcPts val="0"/>
        </a:spcAft>
        <a:tabLst>
          <a:tab pos="0" algn="l"/>
          <a:tab pos="914400" algn="l"/>
          <a:tab pos="1828800" algn="l"/>
          <a:tab pos="2743199" algn="l"/>
          <a:tab pos="3657600" algn="l"/>
          <a:tab pos="4572000" algn="l"/>
          <a:tab pos="5486399" algn="l"/>
          <a:tab pos="6400799" algn="l"/>
          <a:tab pos="7315200" algn="l"/>
          <a:tab pos="8229600" algn="l"/>
          <a:tab pos="9144000" algn="l"/>
          <a:tab pos="10058400" algn="l"/>
        </a:tabLst>
        <a:defRPr lang="de-AT" sz="3670" b="0" i="0" u="none" strike="noStrike" kern="1200" baseline="0">
          <a:ln>
            <a:noFill/>
          </a:ln>
          <a:solidFill>
            <a:srgbClr val="000000"/>
          </a:solidFill>
          <a:latin typeface="Arial" pitchFamily="34"/>
          <a:ea typeface="Microsoft YaHei" pitchFamily="2"/>
          <a:cs typeface="Mangal" pitchFamily="2"/>
        </a:defRPr>
      </a:lvl1pPr>
    </p:titleStyle>
    <p:bodyStyle>
      <a:lvl1pPr marL="0" marR="0" indent="0" algn="l" rtl="0" hangingPunct="1">
        <a:lnSpc>
          <a:spcPct val="100000"/>
        </a:lnSpc>
        <a:spcBef>
          <a:spcPts val="731"/>
        </a:spcBef>
        <a:spcAft>
          <a:spcPts val="0"/>
        </a:spcAft>
        <a:tabLst>
          <a:tab pos="466560" algn="l"/>
          <a:tab pos="1380959" algn="l"/>
          <a:tab pos="2295360" algn="l"/>
          <a:tab pos="3209760" algn="l"/>
          <a:tab pos="4124160" algn="l"/>
          <a:tab pos="5038560" algn="l"/>
          <a:tab pos="5952960" algn="l"/>
          <a:tab pos="6867360" algn="l"/>
          <a:tab pos="7781760" algn="l"/>
          <a:tab pos="8696160" algn="l"/>
          <a:tab pos="9610560" algn="l"/>
        </a:tabLst>
        <a:defRPr lang="de-AT" sz="2940" b="0" i="0" u="none" strike="noStrike" kern="1200" baseline="0">
          <a:ln>
            <a:noFill/>
          </a:ln>
          <a:solidFill>
            <a:srgbClr val="292929"/>
          </a:solidFill>
          <a:latin typeface="Arial" pitchFamily="34"/>
          <a:ea typeface="Microsoft YaHei" pitchFamily="2"/>
          <a:cs typeface="Mangal" pitchFamily="2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 name="Fensterelemen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tertitel 1">
            <a:extLst>
              <a:ext uri="{FF2B5EF4-FFF2-40B4-BE49-F238E27FC236}">
                <a16:creationId xmlns:a16="http://schemas.microsoft.com/office/drawing/2014/main" id="{A7EBF53E-99D0-44AE-8E6F-801D6B156D1F}"/>
              </a:ext>
            </a:extLst>
          </p:cNvPr>
          <p:cNvSpPr txBox="1">
            <a:spLocks noGrp="1"/>
          </p:cNvSpPr>
          <p:nvPr>
            <p:ph type="subTitle" idx="4294967295"/>
          </p:nvPr>
        </p:nvSpPr>
        <p:spPr>
          <a:xfrm>
            <a:off x="1595160" y="3851999"/>
            <a:ext cx="7188839" cy="522359"/>
          </a:xfrm>
        </p:spPr>
        <p:txBody>
          <a:bodyPr wrap="square" lIns="90000" tIns="46800" rIns="90000" bIns="46800" anchor="t" anchorCtr="0">
            <a:spAutoFit/>
          </a:bodyPr>
          <a:lstStyle/>
          <a:p>
            <a:pPr lvl="0" algn="ctr">
              <a:spcBef>
                <a:spcPts val="499"/>
              </a:spcBef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de-AT" sz="2000">
                <a:solidFill>
                  <a:srgbClr val="355269"/>
                </a:solidFill>
              </a:rPr>
              <a:t>Lerne die Elemente von Programmfenstern kennen!</a:t>
            </a:r>
          </a:p>
        </p:txBody>
      </p:sp>
      <p:sp>
        <p:nvSpPr>
          <p:cNvPr id="3" name="blue">
            <a:extLst>
              <a:ext uri="{FF2B5EF4-FFF2-40B4-BE49-F238E27FC236}">
                <a16:creationId xmlns:a16="http://schemas.microsoft.com/office/drawing/2014/main" id="{D219B7C1-5DAE-40D4-8DE3-15C20ECCF7F1}"/>
              </a:ext>
            </a:extLst>
          </p:cNvPr>
          <p:cNvSpPr/>
          <p:nvPr/>
        </p:nvSpPr>
        <p:spPr>
          <a:xfrm>
            <a:off x="1405440" y="2877480"/>
            <a:ext cx="7846560" cy="661320"/>
          </a:xfrm>
          <a:prstGeom prst="rect">
            <a:avLst/>
          </a:prstGeom>
        </p:spPr>
        <p:txBody>
          <a:bodyPr vert="horz" wrap="square" lIns="104040" tIns="60840" rIns="104040" bIns="60840" fromWordArt="1" anchor="ctr" anchorCtr="1" compatLnSpc="1">
            <a:prstTxWarp prst="textPlain">
              <a:avLst/>
            </a:prstTxWarp>
            <a:noAutofit/>
          </a:bodyPr>
          <a:lstStyle/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2210" b="1" i="0" u="none" strike="noStrike" kern="1200" cap="none" baseline="0">
                <a:ln>
                  <a:noFill/>
                </a:ln>
                <a:solidFill>
                  <a:srgbClr val="2A6099"/>
                </a:solidFill>
                <a:latin typeface="Noto Sans" pitchFamily="34"/>
                <a:ea typeface="MS Gothic" pitchFamily="2"/>
                <a:cs typeface="Tahoma" pitchFamily="2"/>
              </a:defRPr>
            </a:pPr>
            <a:r>
              <a:rPr lang="de-AT" sz="2400" b="1" i="0" u="none" strike="noStrike" kern="1200" cap="none" baseline="0">
                <a:ln w="38160">
                  <a:solidFill>
                    <a:srgbClr val="FFFFFF"/>
                  </a:solidFill>
                  <a:prstDash val="solid"/>
                  <a:miter/>
                </a:ln>
                <a:solidFill>
                  <a:srgbClr val="729FCF"/>
                </a:solidFill>
                <a:effectLst>
                  <a:outerShdw dist="71785" dir="2700000" algn="tl">
                    <a:srgbClr val="2A6099">
                      <a:alpha val="20000"/>
                    </a:srgbClr>
                  </a:outerShdw>
                </a:effectLst>
                <a:latin typeface="Noto Sans" pitchFamily="34"/>
                <a:ea typeface="MS Gothic" pitchFamily="2"/>
                <a:cs typeface="Tahoma" pitchFamily="2"/>
              </a:rPr>
              <a:t>Fensterelemente</a:t>
            </a:r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D9CE8CEA-9641-4562-958D-918FBAFD3CF3}"/>
              </a:ext>
            </a:extLst>
          </p:cNvPr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7734239" y="5903999"/>
            <a:ext cx="2345760" cy="38304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 name="page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uppieren 2">
            <a:extLst>
              <a:ext uri="{FF2B5EF4-FFF2-40B4-BE49-F238E27FC236}">
                <a16:creationId xmlns:a16="http://schemas.microsoft.com/office/drawing/2014/main" id="{4BE093BB-D461-4B7A-9FB9-BBBF9057BF01}"/>
              </a:ext>
            </a:extLst>
          </p:cNvPr>
          <p:cNvGrpSpPr/>
          <p:nvPr/>
        </p:nvGrpSpPr>
        <p:grpSpPr>
          <a:xfrm>
            <a:off x="60480" y="105840"/>
            <a:ext cx="9280800" cy="5622310"/>
            <a:chOff x="60480" y="105840"/>
            <a:chExt cx="9280800" cy="5622310"/>
          </a:xfrm>
        </p:grpSpPr>
        <p:pic>
          <p:nvPicPr>
            <p:cNvPr id="4" name="Grafik 3">
              <a:extLst>
                <a:ext uri="{FF2B5EF4-FFF2-40B4-BE49-F238E27FC236}">
                  <a16:creationId xmlns:a16="http://schemas.microsoft.com/office/drawing/2014/main" id="{F552167B-3CD2-45A6-9B8B-189478FBDE1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332699" y="1027439"/>
              <a:ext cx="6249641" cy="408456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5" name="Freihandform: Form 4">
              <a:extLst>
                <a:ext uri="{FF2B5EF4-FFF2-40B4-BE49-F238E27FC236}">
                  <a16:creationId xmlns:a16="http://schemas.microsoft.com/office/drawing/2014/main" id="{8F5D0A26-D6FC-4D79-9C43-CF78AF235409}"/>
                </a:ext>
              </a:extLst>
            </p:cNvPr>
            <p:cNvSpPr/>
            <p:nvPr/>
          </p:nvSpPr>
          <p:spPr>
            <a:xfrm>
              <a:off x="259964" y="2710644"/>
              <a:ext cx="1038286" cy="272880"/>
            </a:xfrm>
            <a:custGeom>
              <a:avLst>
                <a:gd name="f0" fmla="val -2728"/>
                <a:gd name="f1" fmla="val 57162"/>
                <a:gd name="f2" fmla="val 54081"/>
                <a:gd name="f3" fmla="val -2802"/>
                <a:gd name="f4" fmla="val 8592"/>
                <a:gd name="f5" fmla="val -1216"/>
                <a:gd name="f6" fmla="val 8576"/>
                <a:gd name="f7" fmla="val -1345"/>
              </a:avLst>
              <a:gdLst>
                <a:gd name="f8" fmla="val w"/>
                <a:gd name="f9" fmla="val h"/>
                <a:gd name="f10" fmla="val 0"/>
                <a:gd name="f11" fmla="val 21600"/>
                <a:gd name="f12" fmla="val -2147483647"/>
                <a:gd name="f13" fmla="val 2147483647"/>
                <a:gd name="f14" fmla="*/ f8 1 21600"/>
                <a:gd name="f15" fmla="*/ f9 1 21600"/>
                <a:gd name="f16" fmla="pin -2147483647 f0 2147483647"/>
                <a:gd name="f17" fmla="pin -2147483647 f2 2147483647"/>
                <a:gd name="f18" fmla="pin -2147483647 f3 2147483647"/>
                <a:gd name="f19" fmla="pin -2147483647 f4 2147483647"/>
                <a:gd name="f20" fmla="pin -2147483647 f5 2147483647"/>
                <a:gd name="f21" fmla="pin -2147483647 f6 2147483647"/>
                <a:gd name="f22" fmla="val f16"/>
                <a:gd name="f23" fmla="val f17"/>
                <a:gd name="f24" fmla="val f18"/>
                <a:gd name="f25" fmla="val f19"/>
                <a:gd name="f26" fmla="val f20"/>
                <a:gd name="f27" fmla="val f21"/>
                <a:gd name="f28" fmla="*/ f16 f14 1"/>
                <a:gd name="f29" fmla="*/ f17 f15 1"/>
                <a:gd name="f30" fmla="*/ f18 f14 1"/>
                <a:gd name="f31" fmla="*/ f19 f15 1"/>
                <a:gd name="f32" fmla="*/ f20 f14 1"/>
                <a:gd name="f33" fmla="*/ f21 f15 1"/>
              </a:gdLst>
              <a:ahLst>
                <a:ahXY gdRefX="f0" minX="f12" maxX="f13" gdRefY="f2" minY="f12" maxY="f13">
                  <a:pos x="f28" y="f29"/>
                </a:ahXY>
                <a:ahXY gdRefX="f3" minX="f12" maxX="f13" gdRefY="f4" minY="f12" maxY="f13">
                  <a:pos x="f30" y="f31"/>
                </a:ahXY>
                <a:ahXY gdRefX="f5" minX="f12" maxX="f13" gdRefY="f6" minY="f12" maxY="f13">
                  <a:pos x="f32" y="f33"/>
                </a:ahXY>
              </a:ahLst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10" y="f10"/>
                  </a:moveTo>
                  <a:lnTo>
                    <a:pt x="f11" y="f10"/>
                  </a:lnTo>
                  <a:lnTo>
                    <a:pt x="f11" y="f11"/>
                  </a:lnTo>
                  <a:lnTo>
                    <a:pt x="f10" y="f11"/>
                  </a:lnTo>
                  <a:close/>
                </a:path>
                <a:path w="21600" h="21600">
                  <a:moveTo>
                    <a:pt x="f22" y="f23"/>
                  </a:moveTo>
                  <a:lnTo>
                    <a:pt x="f24" y="f25"/>
                  </a:lnTo>
                </a:path>
                <a:path w="21600" h="21600">
                  <a:moveTo>
                    <a:pt x="f24" y="f25"/>
                  </a:moveTo>
                  <a:lnTo>
                    <a:pt x="f26" y="f27"/>
                  </a:lnTo>
                </a:path>
              </a:pathLst>
            </a:custGeom>
            <a:solidFill>
              <a:srgbClr val="FFFFFF"/>
            </a:solidFill>
            <a:ln w="0">
              <a:solidFill>
                <a:srgbClr val="FF0000"/>
              </a:solidFill>
              <a:prstDash val="solid"/>
            </a:ln>
          </p:spPr>
          <p:txBody>
            <a:bodyPr vert="horz" wrap="none" lIns="90000" tIns="45000" rIns="90000" bIns="45000" anchorCtr="0" compatLnSpc="1"/>
            <a:lstStyle/>
            <a:p>
              <a:pPr marL="0" marR="0" lvl="0" indent="0" algn="l" rtl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  <a:defRPr sz="1200"/>
              </a:pPr>
              <a:r>
                <a:rPr lang="de-AT" sz="1200" b="0" i="0" u="none" strike="noStrike" baseline="0" dirty="0">
                  <a:ln>
                    <a:noFill/>
                  </a:ln>
                  <a:solidFill>
                    <a:srgbClr val="292929"/>
                  </a:solidFill>
                  <a:latin typeface="Calibri" pitchFamily="34"/>
                  <a:ea typeface="Microsoft YaHei" pitchFamily="2"/>
                  <a:cs typeface="Mangal" pitchFamily="2"/>
                </a:rPr>
                <a:t>Registerkarten</a:t>
              </a:r>
            </a:p>
          </p:txBody>
        </p:sp>
        <p:sp>
          <p:nvSpPr>
            <p:cNvPr id="6" name="Freihandform: Form 5">
              <a:extLst>
                <a:ext uri="{FF2B5EF4-FFF2-40B4-BE49-F238E27FC236}">
                  <a16:creationId xmlns:a16="http://schemas.microsoft.com/office/drawing/2014/main" id="{480F0951-5157-4E6E-941C-BCE3A86D9955}"/>
                </a:ext>
              </a:extLst>
            </p:cNvPr>
            <p:cNvSpPr/>
            <p:nvPr/>
          </p:nvSpPr>
          <p:spPr>
            <a:xfrm>
              <a:off x="8304312" y="2983524"/>
              <a:ext cx="652656" cy="275545"/>
            </a:xfrm>
            <a:custGeom>
              <a:avLst>
                <a:gd name="f0" fmla="val -22556"/>
                <a:gd name="f1" fmla="val 57162"/>
                <a:gd name="f2" fmla="val 21396"/>
                <a:gd name="f3" fmla="val -2802"/>
                <a:gd name="f4" fmla="val 8592"/>
                <a:gd name="f5" fmla="val -1216"/>
                <a:gd name="f6" fmla="val 8576"/>
                <a:gd name="f7" fmla="val -1345"/>
              </a:avLst>
              <a:gdLst>
                <a:gd name="f8" fmla="val w"/>
                <a:gd name="f9" fmla="val h"/>
                <a:gd name="f10" fmla="val 0"/>
                <a:gd name="f11" fmla="val 21600"/>
                <a:gd name="f12" fmla="val -2147483647"/>
                <a:gd name="f13" fmla="val 2147483647"/>
                <a:gd name="f14" fmla="*/ f8 1 21600"/>
                <a:gd name="f15" fmla="*/ f9 1 21600"/>
                <a:gd name="f16" fmla="pin -2147483647 f0 2147483647"/>
                <a:gd name="f17" fmla="pin -2147483647 f2 2147483647"/>
                <a:gd name="f18" fmla="pin -2147483647 f3 2147483647"/>
                <a:gd name="f19" fmla="pin -2147483647 f4 2147483647"/>
                <a:gd name="f20" fmla="pin -2147483647 f5 2147483647"/>
                <a:gd name="f21" fmla="pin -2147483647 f6 2147483647"/>
                <a:gd name="f22" fmla="val f16"/>
                <a:gd name="f23" fmla="val f17"/>
                <a:gd name="f24" fmla="val f18"/>
                <a:gd name="f25" fmla="val f19"/>
                <a:gd name="f26" fmla="val f20"/>
                <a:gd name="f27" fmla="val f21"/>
                <a:gd name="f28" fmla="*/ f16 f14 1"/>
                <a:gd name="f29" fmla="*/ f17 f15 1"/>
                <a:gd name="f30" fmla="*/ f18 f14 1"/>
                <a:gd name="f31" fmla="*/ f19 f15 1"/>
                <a:gd name="f32" fmla="*/ f20 f14 1"/>
                <a:gd name="f33" fmla="*/ f21 f15 1"/>
              </a:gdLst>
              <a:ahLst>
                <a:ahXY gdRefX="f0" minX="f12" maxX="f13" gdRefY="f2" minY="f12" maxY="f13">
                  <a:pos x="f28" y="f29"/>
                </a:ahXY>
                <a:ahXY gdRefX="f3" minX="f12" maxX="f13" gdRefY="f4" minY="f12" maxY="f13">
                  <a:pos x="f30" y="f31"/>
                </a:ahXY>
                <a:ahXY gdRefX="f5" minX="f12" maxX="f13" gdRefY="f6" minY="f12" maxY="f13">
                  <a:pos x="f32" y="f33"/>
                </a:ahXY>
              </a:ahLst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10" y="f10"/>
                  </a:moveTo>
                  <a:lnTo>
                    <a:pt x="f11" y="f10"/>
                  </a:lnTo>
                  <a:lnTo>
                    <a:pt x="f11" y="f11"/>
                  </a:lnTo>
                  <a:lnTo>
                    <a:pt x="f10" y="f11"/>
                  </a:lnTo>
                  <a:close/>
                </a:path>
                <a:path w="21600" h="21600">
                  <a:moveTo>
                    <a:pt x="f22" y="f23"/>
                  </a:moveTo>
                  <a:lnTo>
                    <a:pt x="f24" y="f25"/>
                  </a:lnTo>
                </a:path>
                <a:path w="21600" h="21600">
                  <a:moveTo>
                    <a:pt x="f24" y="f25"/>
                  </a:moveTo>
                  <a:lnTo>
                    <a:pt x="f26" y="f27"/>
                  </a:lnTo>
                </a:path>
              </a:pathLst>
            </a:custGeom>
            <a:solidFill>
              <a:srgbClr val="FFFFFF"/>
            </a:solidFill>
            <a:ln w="0">
              <a:solidFill>
                <a:srgbClr val="FF0000"/>
              </a:solidFill>
              <a:prstDash val="solid"/>
              <a:round/>
            </a:ln>
          </p:spPr>
          <p:txBody>
            <a:bodyPr vert="horz" wrap="none" lIns="90000" tIns="45000" rIns="90000" bIns="45000" anchor="t" anchorCtr="0" compatLnSpc="1">
              <a:spAutoFit/>
            </a:bodyPr>
            <a:lstStyle/>
            <a:p>
              <a:pPr marL="0" marR="0" lvl="0" indent="0" algn="l" rtl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  <a:defRPr sz="1200">
                  <a:solidFill>
                    <a:srgbClr val="292929"/>
                  </a:solidFill>
                  <a:latin typeface="Calibri" pitchFamily="34"/>
                  <a:ea typeface="Microsoft YaHei" pitchFamily="2"/>
                  <a:cs typeface="Mangal" pitchFamily="2"/>
                </a:defRPr>
              </a:pPr>
              <a:r>
                <a:rPr lang="de-AT" sz="1200" b="0" i="0" u="none" strike="noStrike" baseline="0" dirty="0">
                  <a:ln>
                    <a:noFill/>
                  </a:ln>
                  <a:solidFill>
                    <a:srgbClr val="292929"/>
                  </a:solidFill>
                  <a:latin typeface="Calibri" pitchFamily="34"/>
                  <a:ea typeface="Microsoft YaHei" pitchFamily="2"/>
                  <a:cs typeface="Mangal" pitchFamily="2"/>
                </a:rPr>
                <a:t>Befehle</a:t>
              </a:r>
            </a:p>
          </p:txBody>
        </p:sp>
        <p:sp>
          <p:nvSpPr>
            <p:cNvPr id="7" name="Freihandform: Form 6">
              <a:extLst>
                <a:ext uri="{FF2B5EF4-FFF2-40B4-BE49-F238E27FC236}">
                  <a16:creationId xmlns:a16="http://schemas.microsoft.com/office/drawing/2014/main" id="{AD13844A-1254-4BFF-BBEA-A5E3CC89252B}"/>
                </a:ext>
              </a:extLst>
            </p:cNvPr>
            <p:cNvSpPr/>
            <p:nvPr/>
          </p:nvSpPr>
          <p:spPr>
            <a:xfrm>
              <a:off x="7920000" y="1522874"/>
              <a:ext cx="1421280" cy="272880"/>
            </a:xfrm>
            <a:custGeom>
              <a:avLst>
                <a:gd name="f0" fmla="val -12635"/>
                <a:gd name="f1" fmla="val 35443"/>
                <a:gd name="f2" fmla="val 72641"/>
                <a:gd name="f3" fmla="val -4142"/>
                <a:gd name="f4" fmla="val 13653"/>
                <a:gd name="f5" fmla="val -1199"/>
                <a:gd name="f6" fmla="val 13811"/>
                <a:gd name="f7" fmla="val -3564"/>
              </a:avLst>
              <a:gdLst>
                <a:gd name="f8" fmla="val w"/>
                <a:gd name="f9" fmla="val h"/>
                <a:gd name="f10" fmla="val 0"/>
                <a:gd name="f11" fmla="val 21600"/>
                <a:gd name="f12" fmla="val -2147483647"/>
                <a:gd name="f13" fmla="val 2147483647"/>
                <a:gd name="f14" fmla="*/ f8 1 21600"/>
                <a:gd name="f15" fmla="*/ f9 1 21600"/>
                <a:gd name="f16" fmla="pin -2147483647 f0 2147483647"/>
                <a:gd name="f17" fmla="pin -2147483647 f2 2147483647"/>
                <a:gd name="f18" fmla="pin -2147483647 f3 2147483647"/>
                <a:gd name="f19" fmla="pin -2147483647 f4 2147483647"/>
                <a:gd name="f20" fmla="pin -2147483647 f5 2147483647"/>
                <a:gd name="f21" fmla="pin -2147483647 f6 2147483647"/>
                <a:gd name="f22" fmla="val f16"/>
                <a:gd name="f23" fmla="val f17"/>
                <a:gd name="f24" fmla="val f18"/>
                <a:gd name="f25" fmla="val f19"/>
                <a:gd name="f26" fmla="val f20"/>
                <a:gd name="f27" fmla="val f21"/>
                <a:gd name="f28" fmla="*/ f16 f14 1"/>
                <a:gd name="f29" fmla="*/ f17 f15 1"/>
                <a:gd name="f30" fmla="*/ f18 f14 1"/>
                <a:gd name="f31" fmla="*/ f19 f15 1"/>
                <a:gd name="f32" fmla="*/ f20 f14 1"/>
                <a:gd name="f33" fmla="*/ f21 f15 1"/>
              </a:gdLst>
              <a:ahLst>
                <a:ahXY gdRefX="f0" minX="f12" maxX="f13" gdRefY="f2" minY="f12" maxY="f13">
                  <a:pos x="f28" y="f29"/>
                </a:ahXY>
                <a:ahXY gdRefX="f3" minX="f12" maxX="f13" gdRefY="f4" minY="f12" maxY="f13">
                  <a:pos x="f30" y="f31"/>
                </a:ahXY>
                <a:ahXY gdRefX="f5" minX="f12" maxX="f13" gdRefY="f6" minY="f12" maxY="f13">
                  <a:pos x="f32" y="f33"/>
                </a:ahXY>
              </a:ahLst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10" y="f10"/>
                  </a:moveTo>
                  <a:lnTo>
                    <a:pt x="f11" y="f10"/>
                  </a:lnTo>
                  <a:lnTo>
                    <a:pt x="f11" y="f11"/>
                  </a:lnTo>
                  <a:lnTo>
                    <a:pt x="f10" y="f11"/>
                  </a:lnTo>
                  <a:close/>
                </a:path>
                <a:path w="21600" h="21600">
                  <a:moveTo>
                    <a:pt x="f22" y="f23"/>
                  </a:moveTo>
                  <a:lnTo>
                    <a:pt x="f24" y="f25"/>
                  </a:lnTo>
                </a:path>
                <a:path w="21600" h="21600">
                  <a:moveTo>
                    <a:pt x="f24" y="f25"/>
                  </a:moveTo>
                  <a:lnTo>
                    <a:pt x="f26" y="f27"/>
                  </a:lnTo>
                </a:path>
              </a:pathLst>
            </a:custGeom>
            <a:solidFill>
              <a:srgbClr val="FFFFFF"/>
            </a:solidFill>
            <a:ln w="0">
              <a:solidFill>
                <a:srgbClr val="FF0000"/>
              </a:solidFill>
              <a:prstDash val="solid"/>
              <a:round/>
            </a:ln>
          </p:spPr>
          <p:txBody>
            <a:bodyPr vert="horz" wrap="none" lIns="90000" tIns="45000" rIns="90000" bIns="45000" anchor="t" anchorCtr="0" compatLnSpc="1">
              <a:spAutoFit/>
            </a:bodyPr>
            <a:lstStyle/>
            <a:p>
              <a:pPr marL="0" marR="0" lvl="0" indent="0" algn="l" rtl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  <a:defRPr sz="1200">
                  <a:solidFill>
                    <a:srgbClr val="292929"/>
                  </a:solidFill>
                  <a:latin typeface="Calibri" pitchFamily="34"/>
                  <a:ea typeface="Microsoft YaHei" pitchFamily="2"/>
                  <a:cs typeface="Mangal" pitchFamily="2"/>
                </a:defRPr>
              </a:pPr>
              <a:r>
                <a:rPr lang="de-AT" sz="1200" b="0" i="0" u="none" strike="noStrike" baseline="0" dirty="0">
                  <a:ln>
                    <a:noFill/>
                  </a:ln>
                  <a:solidFill>
                    <a:srgbClr val="292929"/>
                  </a:solidFill>
                  <a:latin typeface="Calibri" pitchFamily="34"/>
                  <a:ea typeface="Microsoft YaHei" pitchFamily="2"/>
                  <a:cs typeface="Mangal" pitchFamily="2"/>
                </a:rPr>
                <a:t>Fenster maximieren</a:t>
              </a:r>
            </a:p>
          </p:txBody>
        </p:sp>
        <p:sp>
          <p:nvSpPr>
            <p:cNvPr id="8" name="Freihandform: Form 7">
              <a:extLst>
                <a:ext uri="{FF2B5EF4-FFF2-40B4-BE49-F238E27FC236}">
                  <a16:creationId xmlns:a16="http://schemas.microsoft.com/office/drawing/2014/main" id="{804F8BFC-161B-47E4-9B38-371FBAE0472B}"/>
                </a:ext>
              </a:extLst>
            </p:cNvPr>
            <p:cNvSpPr/>
            <p:nvPr/>
          </p:nvSpPr>
          <p:spPr>
            <a:xfrm>
              <a:off x="7887960" y="2207569"/>
              <a:ext cx="1314720" cy="455399"/>
            </a:xfrm>
            <a:custGeom>
              <a:avLst>
                <a:gd name="f0" fmla="val -14565"/>
                <a:gd name="f1" fmla="val 3014"/>
                <a:gd name="f2" fmla="val 25906"/>
                <a:gd name="f3" fmla="val -4031"/>
                <a:gd name="f4" fmla="val 6028"/>
                <a:gd name="f5" fmla="val -1181"/>
                <a:gd name="f6" fmla="val 6023"/>
                <a:gd name="f7" fmla="val 1144"/>
              </a:avLst>
              <a:gdLst>
                <a:gd name="f8" fmla="val w"/>
                <a:gd name="f9" fmla="val h"/>
                <a:gd name="f10" fmla="val 0"/>
                <a:gd name="f11" fmla="val 21600"/>
                <a:gd name="f12" fmla="val -2147483647"/>
                <a:gd name="f13" fmla="val 2147483647"/>
                <a:gd name="f14" fmla="*/ f8 1 21600"/>
                <a:gd name="f15" fmla="*/ f9 1 21600"/>
                <a:gd name="f16" fmla="pin -2147483647 f0 2147483647"/>
                <a:gd name="f17" fmla="pin -2147483647 f2 2147483647"/>
                <a:gd name="f18" fmla="pin -2147483647 f3 2147483647"/>
                <a:gd name="f19" fmla="pin -2147483647 f4 2147483647"/>
                <a:gd name="f20" fmla="pin -2147483647 f5 2147483647"/>
                <a:gd name="f21" fmla="pin -2147483647 f6 2147483647"/>
                <a:gd name="f22" fmla="val f16"/>
                <a:gd name="f23" fmla="val f17"/>
                <a:gd name="f24" fmla="val f18"/>
                <a:gd name="f25" fmla="val f19"/>
                <a:gd name="f26" fmla="val f20"/>
                <a:gd name="f27" fmla="val f21"/>
                <a:gd name="f28" fmla="*/ f16 f14 1"/>
                <a:gd name="f29" fmla="*/ f17 f15 1"/>
                <a:gd name="f30" fmla="*/ f18 f14 1"/>
                <a:gd name="f31" fmla="*/ f19 f15 1"/>
                <a:gd name="f32" fmla="*/ f20 f14 1"/>
                <a:gd name="f33" fmla="*/ f21 f15 1"/>
              </a:gdLst>
              <a:ahLst>
                <a:ahXY gdRefX="f0" minX="f12" maxX="f13" gdRefY="f2" minY="f12" maxY="f13">
                  <a:pos x="f28" y="f29"/>
                </a:ahXY>
                <a:ahXY gdRefX="f3" minX="f12" maxX="f13" gdRefY="f4" minY="f12" maxY="f13">
                  <a:pos x="f30" y="f31"/>
                </a:ahXY>
                <a:ahXY gdRefX="f5" minX="f12" maxX="f13" gdRefY="f6" minY="f12" maxY="f13">
                  <a:pos x="f32" y="f33"/>
                </a:ahXY>
              </a:ahLst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10" y="f10"/>
                  </a:moveTo>
                  <a:lnTo>
                    <a:pt x="f11" y="f10"/>
                  </a:lnTo>
                  <a:lnTo>
                    <a:pt x="f11" y="f11"/>
                  </a:lnTo>
                  <a:lnTo>
                    <a:pt x="f10" y="f11"/>
                  </a:lnTo>
                  <a:close/>
                </a:path>
                <a:path w="21600" h="21600">
                  <a:moveTo>
                    <a:pt x="f22" y="f23"/>
                  </a:moveTo>
                  <a:lnTo>
                    <a:pt x="f24" y="f25"/>
                  </a:lnTo>
                </a:path>
                <a:path w="21600" h="21600">
                  <a:moveTo>
                    <a:pt x="f24" y="f25"/>
                  </a:moveTo>
                  <a:lnTo>
                    <a:pt x="f26" y="f27"/>
                  </a:lnTo>
                </a:path>
              </a:pathLst>
            </a:custGeom>
            <a:solidFill>
              <a:srgbClr val="FFFFFF"/>
            </a:solidFill>
            <a:ln w="0">
              <a:solidFill>
                <a:srgbClr val="FF0000"/>
              </a:solidFill>
              <a:prstDash val="solid"/>
              <a:round/>
            </a:ln>
          </p:spPr>
          <p:txBody>
            <a:bodyPr vert="horz" wrap="none" lIns="90000" tIns="45000" rIns="90000" bIns="45000" anchor="t" anchorCtr="0" compatLnSpc="1">
              <a:spAutoFit/>
            </a:bodyPr>
            <a:lstStyle/>
            <a:p>
              <a:pPr marL="0" marR="0" lvl="0" indent="0" algn="l" rtl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  <a:defRPr sz="1200">
                  <a:solidFill>
                    <a:srgbClr val="292929"/>
                  </a:solidFill>
                  <a:latin typeface="Calibri" pitchFamily="34"/>
                  <a:ea typeface="Microsoft YaHei" pitchFamily="2"/>
                  <a:cs typeface="Mangal" pitchFamily="2"/>
                </a:defRPr>
              </a:pPr>
              <a:r>
                <a:rPr lang="de-AT" sz="1200" b="0" i="0" u="none" strike="noStrike" baseline="0">
                  <a:ln>
                    <a:noFill/>
                  </a:ln>
                  <a:solidFill>
                    <a:srgbClr val="292929"/>
                  </a:solidFill>
                  <a:latin typeface="Calibri" pitchFamily="34"/>
                  <a:ea typeface="Microsoft YaHei" pitchFamily="2"/>
                  <a:cs typeface="Mangal" pitchFamily="2"/>
                </a:rPr>
                <a:t>Programmfenster </a:t>
              </a:r>
              <a:br>
                <a:rPr lang="de-AT" sz="1200" b="0" i="0" u="none" strike="noStrike" baseline="0">
                  <a:ln>
                    <a:noFill/>
                  </a:ln>
                  <a:solidFill>
                    <a:srgbClr val="292929"/>
                  </a:solidFill>
                  <a:latin typeface="Calibri" pitchFamily="34"/>
                  <a:ea typeface="Microsoft YaHei" pitchFamily="2"/>
                  <a:cs typeface="Mangal" pitchFamily="2"/>
                </a:rPr>
              </a:br>
              <a:r>
                <a:rPr lang="de-AT" sz="1200" b="0" i="0" u="none" strike="noStrike" baseline="0">
                  <a:ln>
                    <a:noFill/>
                  </a:ln>
                  <a:solidFill>
                    <a:srgbClr val="292929"/>
                  </a:solidFill>
                  <a:latin typeface="Calibri" pitchFamily="34"/>
                  <a:ea typeface="Microsoft YaHei" pitchFamily="2"/>
                  <a:cs typeface="Mangal" pitchFamily="2"/>
                </a:rPr>
                <a:t>schließen</a:t>
              </a:r>
            </a:p>
          </p:txBody>
        </p:sp>
        <p:sp>
          <p:nvSpPr>
            <p:cNvPr id="9" name="Freihandform: Form 8">
              <a:extLst>
                <a:ext uri="{FF2B5EF4-FFF2-40B4-BE49-F238E27FC236}">
                  <a16:creationId xmlns:a16="http://schemas.microsoft.com/office/drawing/2014/main" id="{105AF908-68F1-48F3-BC8E-AB9EF11EFA3B}"/>
                </a:ext>
              </a:extLst>
            </p:cNvPr>
            <p:cNvSpPr/>
            <p:nvPr/>
          </p:nvSpPr>
          <p:spPr>
            <a:xfrm>
              <a:off x="5889500" y="413953"/>
              <a:ext cx="1400040" cy="272880"/>
            </a:xfrm>
            <a:custGeom>
              <a:avLst>
                <a:gd name="f0" fmla="val -15030"/>
                <a:gd name="f1" fmla="val 3014"/>
                <a:gd name="f2" fmla="val 21897"/>
                <a:gd name="f3" fmla="val -4206"/>
                <a:gd name="f4" fmla="val 9491"/>
                <a:gd name="f5" fmla="val -1181"/>
                <a:gd name="f6" fmla="val 9712"/>
                <a:gd name="f7" fmla="val 1144"/>
              </a:avLst>
              <a:gdLst>
                <a:gd name="f8" fmla="val w"/>
                <a:gd name="f9" fmla="val h"/>
                <a:gd name="f10" fmla="val 0"/>
                <a:gd name="f11" fmla="val 21600"/>
                <a:gd name="f12" fmla="val -2147483647"/>
                <a:gd name="f13" fmla="val 2147483647"/>
                <a:gd name="f14" fmla="*/ f8 1 21600"/>
                <a:gd name="f15" fmla="*/ f9 1 21600"/>
                <a:gd name="f16" fmla="pin -2147483647 f0 2147483647"/>
                <a:gd name="f17" fmla="pin -2147483647 f2 2147483647"/>
                <a:gd name="f18" fmla="pin -2147483647 f3 2147483647"/>
                <a:gd name="f19" fmla="pin -2147483647 f4 2147483647"/>
                <a:gd name="f20" fmla="pin -2147483647 f5 2147483647"/>
                <a:gd name="f21" fmla="pin -2147483647 f6 2147483647"/>
                <a:gd name="f22" fmla="val f16"/>
                <a:gd name="f23" fmla="val f17"/>
                <a:gd name="f24" fmla="val f18"/>
                <a:gd name="f25" fmla="val f19"/>
                <a:gd name="f26" fmla="val f20"/>
                <a:gd name="f27" fmla="val f21"/>
                <a:gd name="f28" fmla="*/ f16 f14 1"/>
                <a:gd name="f29" fmla="*/ f17 f15 1"/>
                <a:gd name="f30" fmla="*/ f18 f14 1"/>
                <a:gd name="f31" fmla="*/ f19 f15 1"/>
                <a:gd name="f32" fmla="*/ f20 f14 1"/>
                <a:gd name="f33" fmla="*/ f21 f15 1"/>
              </a:gdLst>
              <a:ahLst>
                <a:ahXY gdRefX="f0" minX="f12" maxX="f13" gdRefY="f2" minY="f12" maxY="f13">
                  <a:pos x="f28" y="f29"/>
                </a:ahXY>
                <a:ahXY gdRefX="f3" minX="f12" maxX="f13" gdRefY="f4" minY="f12" maxY="f13">
                  <a:pos x="f30" y="f31"/>
                </a:ahXY>
                <a:ahXY gdRefX="f5" minX="f12" maxX="f13" gdRefY="f6" minY="f12" maxY="f13">
                  <a:pos x="f32" y="f33"/>
                </a:ahXY>
              </a:ahLst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10" y="f10"/>
                  </a:moveTo>
                  <a:lnTo>
                    <a:pt x="f11" y="f10"/>
                  </a:lnTo>
                  <a:lnTo>
                    <a:pt x="f11" y="f11"/>
                  </a:lnTo>
                  <a:lnTo>
                    <a:pt x="f10" y="f11"/>
                  </a:lnTo>
                  <a:close/>
                </a:path>
                <a:path w="21600" h="21600">
                  <a:moveTo>
                    <a:pt x="f22" y="f23"/>
                  </a:moveTo>
                  <a:lnTo>
                    <a:pt x="f24" y="f25"/>
                  </a:lnTo>
                </a:path>
                <a:path w="21600" h="21600">
                  <a:moveTo>
                    <a:pt x="f24" y="f25"/>
                  </a:moveTo>
                  <a:lnTo>
                    <a:pt x="f26" y="f27"/>
                  </a:lnTo>
                </a:path>
              </a:pathLst>
            </a:custGeom>
            <a:solidFill>
              <a:srgbClr val="FFFFFF"/>
            </a:solidFill>
            <a:ln w="0">
              <a:solidFill>
                <a:srgbClr val="FF0000"/>
              </a:solidFill>
              <a:prstDash val="solid"/>
              <a:round/>
            </a:ln>
          </p:spPr>
          <p:txBody>
            <a:bodyPr vert="horz" wrap="none" lIns="90000" tIns="45000" rIns="90000" bIns="45000" anchor="t" anchorCtr="0" compatLnSpc="1">
              <a:spAutoFit/>
            </a:bodyPr>
            <a:lstStyle/>
            <a:p>
              <a:pPr marL="0" marR="0" lvl="0" indent="0" algn="l" rtl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  <a:defRPr sz="1200">
                  <a:solidFill>
                    <a:srgbClr val="292929"/>
                  </a:solidFill>
                  <a:latin typeface="Calibri" pitchFamily="34"/>
                  <a:ea typeface="Microsoft YaHei" pitchFamily="2"/>
                  <a:cs typeface="Mangal" pitchFamily="2"/>
                </a:defRPr>
              </a:pPr>
              <a:r>
                <a:rPr lang="de-AT" sz="1200" b="0" i="0" u="none" strike="noStrike" baseline="0">
                  <a:ln>
                    <a:noFill/>
                  </a:ln>
                  <a:solidFill>
                    <a:srgbClr val="292929"/>
                  </a:solidFill>
                  <a:latin typeface="Calibri" pitchFamily="34"/>
                  <a:ea typeface="Microsoft YaHei" pitchFamily="2"/>
                  <a:cs typeface="Mangal" pitchFamily="2"/>
                </a:rPr>
                <a:t>Bildlaufleiste rechts</a:t>
              </a:r>
            </a:p>
          </p:txBody>
        </p:sp>
        <p:sp>
          <p:nvSpPr>
            <p:cNvPr id="10" name="Freihandform: Form 9">
              <a:extLst>
                <a:ext uri="{FF2B5EF4-FFF2-40B4-BE49-F238E27FC236}">
                  <a16:creationId xmlns:a16="http://schemas.microsoft.com/office/drawing/2014/main" id="{543DA9B2-364A-471B-AFBC-A75EA92AB289}"/>
                </a:ext>
              </a:extLst>
            </p:cNvPr>
            <p:cNvSpPr/>
            <p:nvPr/>
          </p:nvSpPr>
          <p:spPr>
            <a:xfrm>
              <a:off x="242999" y="1157014"/>
              <a:ext cx="784080" cy="272880"/>
            </a:xfrm>
            <a:custGeom>
              <a:avLst>
                <a:gd name="f0" fmla="val 11414"/>
                <a:gd name="f1" fmla="val 1200"/>
                <a:gd name="f2" fmla="val 43921"/>
                <a:gd name="f3" fmla="val 9633"/>
                <a:gd name="f4" fmla="val 30409"/>
                <a:gd name="f5" fmla="val 10340"/>
                <a:gd name="f6" fmla="val 21799"/>
                <a:gd name="f7" fmla="val 2925"/>
              </a:avLst>
              <a:gdLst>
                <a:gd name="f8" fmla="val w"/>
                <a:gd name="f9" fmla="val h"/>
                <a:gd name="f10" fmla="val 0"/>
                <a:gd name="f11" fmla="val 21600"/>
                <a:gd name="f12" fmla="val -2147483647"/>
                <a:gd name="f13" fmla="val 2147483647"/>
                <a:gd name="f14" fmla="*/ f8 1 21600"/>
                <a:gd name="f15" fmla="*/ f9 1 21600"/>
                <a:gd name="f16" fmla="pin -2147483647 f0 2147483647"/>
                <a:gd name="f17" fmla="pin -2147483647 f2 2147483647"/>
                <a:gd name="f18" fmla="pin -2147483647 f3 2147483647"/>
                <a:gd name="f19" fmla="pin -2147483647 f4 2147483647"/>
                <a:gd name="f20" fmla="pin -2147483647 f5 2147483647"/>
                <a:gd name="f21" fmla="pin -2147483647 f6 2147483647"/>
                <a:gd name="f22" fmla="val f16"/>
                <a:gd name="f23" fmla="val f17"/>
                <a:gd name="f24" fmla="val f18"/>
                <a:gd name="f25" fmla="val f19"/>
                <a:gd name="f26" fmla="val f20"/>
                <a:gd name="f27" fmla="val f21"/>
                <a:gd name="f28" fmla="*/ f16 f14 1"/>
                <a:gd name="f29" fmla="*/ f17 f15 1"/>
                <a:gd name="f30" fmla="*/ f18 f14 1"/>
                <a:gd name="f31" fmla="*/ f19 f15 1"/>
                <a:gd name="f32" fmla="*/ f20 f14 1"/>
                <a:gd name="f33" fmla="*/ f21 f15 1"/>
              </a:gdLst>
              <a:ahLst>
                <a:ahXY gdRefX="f0" minX="f12" maxX="f13" gdRefY="f2" minY="f12" maxY="f13">
                  <a:pos x="f28" y="f29"/>
                </a:ahXY>
                <a:ahXY gdRefX="f3" minX="f12" maxX="f13" gdRefY="f4" minY="f12" maxY="f13">
                  <a:pos x="f30" y="f31"/>
                </a:ahXY>
                <a:ahXY gdRefX="f5" minX="f12" maxX="f13" gdRefY="f6" minY="f12" maxY="f13">
                  <a:pos x="f32" y="f33"/>
                </a:ahXY>
              </a:ahLst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10" y="f10"/>
                  </a:moveTo>
                  <a:lnTo>
                    <a:pt x="f11" y="f10"/>
                  </a:lnTo>
                  <a:lnTo>
                    <a:pt x="f11" y="f11"/>
                  </a:lnTo>
                  <a:lnTo>
                    <a:pt x="f10" y="f11"/>
                  </a:lnTo>
                  <a:close/>
                </a:path>
                <a:path w="21600" h="21600">
                  <a:moveTo>
                    <a:pt x="f22" y="f23"/>
                  </a:moveTo>
                  <a:lnTo>
                    <a:pt x="f24" y="f25"/>
                  </a:lnTo>
                </a:path>
                <a:path w="21600" h="21600">
                  <a:moveTo>
                    <a:pt x="f24" y="f25"/>
                  </a:moveTo>
                  <a:lnTo>
                    <a:pt x="f26" y="f27"/>
                  </a:lnTo>
                </a:path>
              </a:pathLst>
            </a:custGeom>
            <a:solidFill>
              <a:srgbClr val="FFFFFF"/>
            </a:solidFill>
            <a:ln w="0">
              <a:solidFill>
                <a:srgbClr val="FF0000"/>
              </a:solidFill>
              <a:prstDash val="solid"/>
              <a:round/>
            </a:ln>
          </p:spPr>
          <p:txBody>
            <a:bodyPr vert="horz" wrap="none" lIns="90000" tIns="45000" rIns="90000" bIns="45000" anchor="t" anchorCtr="0" compatLnSpc="1">
              <a:spAutoFit/>
            </a:bodyPr>
            <a:lstStyle/>
            <a:p>
              <a:pPr marL="0" marR="0" lvl="0" indent="0" algn="l" rtl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  <a:defRPr sz="1200">
                  <a:solidFill>
                    <a:srgbClr val="292929"/>
                  </a:solidFill>
                  <a:latin typeface="Calibri" pitchFamily="34"/>
                  <a:ea typeface="Microsoft YaHei" pitchFamily="2"/>
                  <a:cs typeface="Mangal" pitchFamily="2"/>
                </a:defRPr>
              </a:pPr>
              <a:r>
                <a:rPr lang="de-AT" sz="1200" b="0" i="0" u="none" strike="noStrike" baseline="0">
                  <a:ln>
                    <a:noFill/>
                  </a:ln>
                  <a:solidFill>
                    <a:srgbClr val="292929"/>
                  </a:solidFill>
                  <a:latin typeface="Calibri" pitchFamily="34"/>
                  <a:ea typeface="Microsoft YaHei" pitchFamily="2"/>
                  <a:cs typeface="Mangal" pitchFamily="2"/>
                </a:rPr>
                <a:t>Titelleiste</a:t>
              </a:r>
            </a:p>
          </p:txBody>
        </p:sp>
        <p:sp>
          <p:nvSpPr>
            <p:cNvPr id="11" name="Freihandform: Form 10">
              <a:extLst>
                <a:ext uri="{FF2B5EF4-FFF2-40B4-BE49-F238E27FC236}">
                  <a16:creationId xmlns:a16="http://schemas.microsoft.com/office/drawing/2014/main" id="{96D1B981-7203-46D5-850F-73B1C37CEC96}"/>
                </a:ext>
              </a:extLst>
            </p:cNvPr>
            <p:cNvSpPr/>
            <p:nvPr/>
          </p:nvSpPr>
          <p:spPr>
            <a:xfrm>
              <a:off x="176917" y="4446900"/>
              <a:ext cx="545040" cy="272880"/>
            </a:xfrm>
            <a:custGeom>
              <a:avLst>
                <a:gd name="f0" fmla="val 44103"/>
                <a:gd name="f1" fmla="val 7200"/>
                <a:gd name="f2" fmla="val -13943"/>
                <a:gd name="f3" fmla="val 28466"/>
                <a:gd name="f4" fmla="val 9600"/>
                <a:gd name="f5" fmla="val 21657"/>
                <a:gd name="f6" fmla="val 9562"/>
                <a:gd name="f7" fmla="val 51926"/>
              </a:avLst>
              <a:gdLst>
                <a:gd name="f8" fmla="val w"/>
                <a:gd name="f9" fmla="val h"/>
                <a:gd name="f10" fmla="val 0"/>
                <a:gd name="f11" fmla="val 21600"/>
                <a:gd name="f12" fmla="val -2147483647"/>
                <a:gd name="f13" fmla="val 2147483647"/>
                <a:gd name="f14" fmla="*/ f8 1 21600"/>
                <a:gd name="f15" fmla="*/ f9 1 21600"/>
                <a:gd name="f16" fmla="pin -2147483647 f0 2147483647"/>
                <a:gd name="f17" fmla="pin -2147483647 f2 2147483647"/>
                <a:gd name="f18" fmla="pin -2147483647 f3 2147483647"/>
                <a:gd name="f19" fmla="pin -2147483647 f4 2147483647"/>
                <a:gd name="f20" fmla="pin -2147483647 f5 2147483647"/>
                <a:gd name="f21" fmla="pin -2147483647 f6 2147483647"/>
                <a:gd name="f22" fmla="val f16"/>
                <a:gd name="f23" fmla="val f17"/>
                <a:gd name="f24" fmla="val f18"/>
                <a:gd name="f25" fmla="val f19"/>
                <a:gd name="f26" fmla="val f20"/>
                <a:gd name="f27" fmla="val f21"/>
                <a:gd name="f28" fmla="*/ f16 f14 1"/>
                <a:gd name="f29" fmla="*/ f17 f15 1"/>
                <a:gd name="f30" fmla="*/ f18 f14 1"/>
                <a:gd name="f31" fmla="*/ f19 f15 1"/>
                <a:gd name="f32" fmla="*/ f20 f14 1"/>
                <a:gd name="f33" fmla="*/ f21 f15 1"/>
              </a:gdLst>
              <a:ahLst>
                <a:ahXY gdRefX="f0" minX="f12" maxX="f13" gdRefY="f2" minY="f12" maxY="f13">
                  <a:pos x="f28" y="f29"/>
                </a:ahXY>
                <a:ahXY gdRefX="f3" minX="f12" maxX="f13" gdRefY="f4" minY="f12" maxY="f13">
                  <a:pos x="f30" y="f31"/>
                </a:ahXY>
                <a:ahXY gdRefX="f5" minX="f12" maxX="f13" gdRefY="f6" minY="f12" maxY="f13">
                  <a:pos x="f32" y="f33"/>
                </a:ahXY>
              </a:ahLst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10" y="f10"/>
                  </a:moveTo>
                  <a:lnTo>
                    <a:pt x="f11" y="f10"/>
                  </a:lnTo>
                  <a:lnTo>
                    <a:pt x="f11" y="f11"/>
                  </a:lnTo>
                  <a:lnTo>
                    <a:pt x="f10" y="f11"/>
                  </a:lnTo>
                  <a:close/>
                </a:path>
                <a:path w="21600" h="21600">
                  <a:moveTo>
                    <a:pt x="f22" y="f23"/>
                  </a:moveTo>
                  <a:lnTo>
                    <a:pt x="f24" y="f25"/>
                  </a:lnTo>
                </a:path>
                <a:path w="21600" h="21600">
                  <a:moveTo>
                    <a:pt x="f24" y="f25"/>
                  </a:moveTo>
                  <a:lnTo>
                    <a:pt x="f26" y="f27"/>
                  </a:lnTo>
                </a:path>
              </a:pathLst>
            </a:custGeom>
            <a:solidFill>
              <a:srgbClr val="FFFFFF"/>
            </a:solidFill>
            <a:ln w="0">
              <a:solidFill>
                <a:srgbClr val="FF0000"/>
              </a:solidFill>
              <a:prstDash val="solid"/>
              <a:round/>
            </a:ln>
          </p:spPr>
          <p:txBody>
            <a:bodyPr vert="horz" wrap="none" lIns="90000" tIns="45000" rIns="90000" bIns="45000" anchor="t" anchorCtr="0" compatLnSpc="1">
              <a:spAutoFit/>
            </a:bodyPr>
            <a:lstStyle/>
            <a:p>
              <a:pPr marL="0" marR="0" lvl="0" indent="0" algn="l" rtl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  <a:defRPr sz="1200">
                  <a:solidFill>
                    <a:srgbClr val="292929"/>
                  </a:solidFill>
                  <a:latin typeface="Calibri" pitchFamily="34"/>
                  <a:ea typeface="Microsoft YaHei" pitchFamily="2"/>
                  <a:cs typeface="Mangal" pitchFamily="2"/>
                </a:defRPr>
              </a:pPr>
              <a:r>
                <a:rPr lang="de-AT" sz="1200" b="0" i="0" u="none" strike="noStrike" baseline="0" dirty="0">
                  <a:ln>
                    <a:noFill/>
                  </a:ln>
                  <a:solidFill>
                    <a:srgbClr val="292929"/>
                  </a:solidFill>
                  <a:latin typeface="Calibri" pitchFamily="34"/>
                  <a:ea typeface="Microsoft YaHei" pitchFamily="2"/>
                  <a:cs typeface="Mangal" pitchFamily="2"/>
                </a:rPr>
                <a:t>Lineal</a:t>
              </a:r>
            </a:p>
          </p:txBody>
        </p:sp>
        <p:sp>
          <p:nvSpPr>
            <p:cNvPr id="12" name="Freihandform: Form 11">
              <a:extLst>
                <a:ext uri="{FF2B5EF4-FFF2-40B4-BE49-F238E27FC236}">
                  <a16:creationId xmlns:a16="http://schemas.microsoft.com/office/drawing/2014/main" id="{0A26CE0B-3D28-4953-B187-83D3C209C8C6}"/>
                </a:ext>
              </a:extLst>
            </p:cNvPr>
            <p:cNvSpPr/>
            <p:nvPr/>
          </p:nvSpPr>
          <p:spPr>
            <a:xfrm>
              <a:off x="2049725" y="557965"/>
              <a:ext cx="897119" cy="272880"/>
            </a:xfrm>
            <a:custGeom>
              <a:avLst>
                <a:gd name="f0" fmla="val -9156"/>
                <a:gd name="f1" fmla="val 1200"/>
                <a:gd name="f2" fmla="val -19978"/>
                <a:gd name="f3" fmla="val -5953"/>
                <a:gd name="f4" fmla="val 9600"/>
                <a:gd name="f5" fmla="val -1468"/>
                <a:gd name="f6" fmla="val 9585"/>
                <a:gd name="f7" fmla="val 2925"/>
              </a:avLst>
              <a:gdLst>
                <a:gd name="f8" fmla="val w"/>
                <a:gd name="f9" fmla="val h"/>
                <a:gd name="f10" fmla="val 0"/>
                <a:gd name="f11" fmla="val 21600"/>
                <a:gd name="f12" fmla="val -2147483647"/>
                <a:gd name="f13" fmla="val 2147483647"/>
                <a:gd name="f14" fmla="*/ f8 1 21600"/>
                <a:gd name="f15" fmla="*/ f9 1 21600"/>
                <a:gd name="f16" fmla="pin -2147483647 f0 2147483647"/>
                <a:gd name="f17" fmla="pin -2147483647 f2 2147483647"/>
                <a:gd name="f18" fmla="pin -2147483647 f3 2147483647"/>
                <a:gd name="f19" fmla="pin -2147483647 f4 2147483647"/>
                <a:gd name="f20" fmla="pin -2147483647 f5 2147483647"/>
                <a:gd name="f21" fmla="pin -2147483647 f6 2147483647"/>
                <a:gd name="f22" fmla="val f16"/>
                <a:gd name="f23" fmla="val f17"/>
                <a:gd name="f24" fmla="val f18"/>
                <a:gd name="f25" fmla="val f19"/>
                <a:gd name="f26" fmla="val f20"/>
                <a:gd name="f27" fmla="val f21"/>
                <a:gd name="f28" fmla="*/ f16 f14 1"/>
                <a:gd name="f29" fmla="*/ f17 f15 1"/>
                <a:gd name="f30" fmla="*/ f18 f14 1"/>
                <a:gd name="f31" fmla="*/ f19 f15 1"/>
                <a:gd name="f32" fmla="*/ f20 f14 1"/>
                <a:gd name="f33" fmla="*/ f21 f15 1"/>
              </a:gdLst>
              <a:ahLst>
                <a:ahXY gdRefX="f0" minX="f12" maxX="f13" gdRefY="f2" minY="f12" maxY="f13">
                  <a:pos x="f28" y="f29"/>
                </a:ahXY>
                <a:ahXY gdRefX="f3" minX="f12" maxX="f13" gdRefY="f4" minY="f12" maxY="f13">
                  <a:pos x="f30" y="f31"/>
                </a:ahXY>
                <a:ahXY gdRefX="f5" minX="f12" maxX="f13" gdRefY="f6" minY="f12" maxY="f13">
                  <a:pos x="f32" y="f33"/>
                </a:ahXY>
              </a:ahLst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10" y="f10"/>
                  </a:moveTo>
                  <a:lnTo>
                    <a:pt x="f11" y="f10"/>
                  </a:lnTo>
                  <a:lnTo>
                    <a:pt x="f11" y="f11"/>
                  </a:lnTo>
                  <a:lnTo>
                    <a:pt x="f10" y="f11"/>
                  </a:lnTo>
                  <a:close/>
                </a:path>
                <a:path w="21600" h="21600">
                  <a:moveTo>
                    <a:pt x="f22" y="f23"/>
                  </a:moveTo>
                  <a:lnTo>
                    <a:pt x="f24" y="f25"/>
                  </a:lnTo>
                </a:path>
                <a:path w="21600" h="21600">
                  <a:moveTo>
                    <a:pt x="f24" y="f25"/>
                  </a:moveTo>
                  <a:lnTo>
                    <a:pt x="f26" y="f27"/>
                  </a:lnTo>
                </a:path>
              </a:pathLst>
            </a:custGeom>
            <a:solidFill>
              <a:srgbClr val="FFFFFF"/>
            </a:solidFill>
            <a:ln w="0">
              <a:solidFill>
                <a:srgbClr val="FF0000"/>
              </a:solidFill>
              <a:prstDash val="solid"/>
              <a:round/>
            </a:ln>
          </p:spPr>
          <p:txBody>
            <a:bodyPr vert="horz" wrap="none" lIns="90000" tIns="45000" rIns="90000" bIns="45000" anchor="t" anchorCtr="0" compatLnSpc="1">
              <a:spAutoFit/>
            </a:bodyPr>
            <a:lstStyle/>
            <a:p>
              <a:pPr marL="0" marR="0" lvl="0" indent="0" algn="l" rtl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  <a:defRPr sz="1200">
                  <a:solidFill>
                    <a:srgbClr val="292929"/>
                  </a:solidFill>
                  <a:latin typeface="Calibri" pitchFamily="34"/>
                  <a:ea typeface="Microsoft YaHei" pitchFamily="2"/>
                  <a:cs typeface="Mangal" pitchFamily="2"/>
                </a:defRPr>
              </a:pPr>
              <a:r>
                <a:rPr lang="de-AT" sz="1200" b="0" i="0" u="none" strike="noStrike" baseline="0">
                  <a:ln>
                    <a:noFill/>
                  </a:ln>
                  <a:solidFill>
                    <a:srgbClr val="292929"/>
                  </a:solidFill>
                  <a:latin typeface="Calibri" pitchFamily="34"/>
                  <a:ea typeface="Microsoft YaHei" pitchFamily="2"/>
                  <a:cs typeface="Mangal" pitchFamily="2"/>
                </a:rPr>
                <a:t>Statusleiste</a:t>
              </a:r>
            </a:p>
          </p:txBody>
        </p:sp>
        <p:sp>
          <p:nvSpPr>
            <p:cNvPr id="13" name="Freihandform: Form 12">
              <a:extLst>
                <a:ext uri="{FF2B5EF4-FFF2-40B4-BE49-F238E27FC236}">
                  <a16:creationId xmlns:a16="http://schemas.microsoft.com/office/drawing/2014/main" id="{54B87E22-D537-4A43-84ED-BC53C16B0199}"/>
                </a:ext>
              </a:extLst>
            </p:cNvPr>
            <p:cNvSpPr/>
            <p:nvPr/>
          </p:nvSpPr>
          <p:spPr>
            <a:xfrm>
              <a:off x="3818090" y="5242543"/>
              <a:ext cx="1398240" cy="272880"/>
            </a:xfrm>
            <a:custGeom>
              <a:avLst>
                <a:gd name="f0" fmla="val 9041"/>
                <a:gd name="f1" fmla="val 35443"/>
                <a:gd name="f2" fmla="val 44995"/>
                <a:gd name="f3" fmla="val 10198"/>
                <a:gd name="f4" fmla="val 36112"/>
                <a:gd name="f5" fmla="val 11900"/>
                <a:gd name="f6" fmla="val 23311"/>
                <a:gd name="f7" fmla="val -3564"/>
              </a:avLst>
              <a:gdLst>
                <a:gd name="f8" fmla="val w"/>
                <a:gd name="f9" fmla="val h"/>
                <a:gd name="f10" fmla="val 0"/>
                <a:gd name="f11" fmla="val 21600"/>
                <a:gd name="f12" fmla="val -2147483647"/>
                <a:gd name="f13" fmla="val 2147483647"/>
                <a:gd name="f14" fmla="*/ f8 1 21600"/>
                <a:gd name="f15" fmla="*/ f9 1 21600"/>
                <a:gd name="f16" fmla="pin -2147483647 f0 2147483647"/>
                <a:gd name="f17" fmla="pin -2147483647 f2 2147483647"/>
                <a:gd name="f18" fmla="pin -2147483647 f3 2147483647"/>
                <a:gd name="f19" fmla="pin -2147483647 f4 2147483647"/>
                <a:gd name="f20" fmla="pin -2147483647 f5 2147483647"/>
                <a:gd name="f21" fmla="pin -2147483647 f6 2147483647"/>
                <a:gd name="f22" fmla="val f16"/>
                <a:gd name="f23" fmla="val f17"/>
                <a:gd name="f24" fmla="val f18"/>
                <a:gd name="f25" fmla="val f19"/>
                <a:gd name="f26" fmla="val f20"/>
                <a:gd name="f27" fmla="val f21"/>
                <a:gd name="f28" fmla="*/ f16 f14 1"/>
                <a:gd name="f29" fmla="*/ f17 f15 1"/>
                <a:gd name="f30" fmla="*/ f18 f14 1"/>
                <a:gd name="f31" fmla="*/ f19 f15 1"/>
                <a:gd name="f32" fmla="*/ f20 f14 1"/>
                <a:gd name="f33" fmla="*/ f21 f15 1"/>
              </a:gdLst>
              <a:ahLst>
                <a:ahXY gdRefX="f0" minX="f12" maxX="f13" gdRefY="f2" minY="f12" maxY="f13">
                  <a:pos x="f28" y="f29"/>
                </a:ahXY>
                <a:ahXY gdRefX="f3" minX="f12" maxX="f13" gdRefY="f4" minY="f12" maxY="f13">
                  <a:pos x="f30" y="f31"/>
                </a:ahXY>
                <a:ahXY gdRefX="f5" minX="f12" maxX="f13" gdRefY="f6" minY="f12" maxY="f13">
                  <a:pos x="f32" y="f33"/>
                </a:ahXY>
              </a:ahLst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10" y="f10"/>
                  </a:moveTo>
                  <a:lnTo>
                    <a:pt x="f11" y="f10"/>
                  </a:lnTo>
                  <a:lnTo>
                    <a:pt x="f11" y="f11"/>
                  </a:lnTo>
                  <a:lnTo>
                    <a:pt x="f10" y="f11"/>
                  </a:lnTo>
                  <a:close/>
                </a:path>
                <a:path w="21600" h="21600">
                  <a:moveTo>
                    <a:pt x="f22" y="f23"/>
                  </a:moveTo>
                  <a:lnTo>
                    <a:pt x="f24" y="f25"/>
                  </a:lnTo>
                </a:path>
                <a:path w="21600" h="21600">
                  <a:moveTo>
                    <a:pt x="f24" y="f25"/>
                  </a:moveTo>
                  <a:lnTo>
                    <a:pt x="f26" y="f27"/>
                  </a:lnTo>
                </a:path>
              </a:pathLst>
            </a:custGeom>
            <a:solidFill>
              <a:srgbClr val="FFFFFF"/>
            </a:solidFill>
            <a:ln w="0">
              <a:solidFill>
                <a:srgbClr val="FF0000"/>
              </a:solidFill>
              <a:prstDash val="solid"/>
              <a:round/>
            </a:ln>
          </p:spPr>
          <p:txBody>
            <a:bodyPr vert="horz" wrap="none" lIns="90000" tIns="45000" rIns="90000" bIns="45000" anchor="t" anchorCtr="0" compatLnSpc="1">
              <a:spAutoFit/>
            </a:bodyPr>
            <a:lstStyle/>
            <a:p>
              <a:pPr marL="0" marR="0" lvl="0" indent="0" algn="l" rtl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  <a:defRPr sz="1200">
                  <a:solidFill>
                    <a:srgbClr val="292929"/>
                  </a:solidFill>
                  <a:latin typeface="Calibri" pitchFamily="34"/>
                  <a:ea typeface="Microsoft YaHei" pitchFamily="2"/>
                  <a:cs typeface="Mangal" pitchFamily="2"/>
                </a:defRPr>
              </a:pPr>
              <a:r>
                <a:rPr lang="de-AT" sz="1200" b="0" i="0" u="none" strike="noStrike" baseline="0" dirty="0">
                  <a:ln>
                    <a:noFill/>
                  </a:ln>
                  <a:solidFill>
                    <a:srgbClr val="292929"/>
                  </a:solidFill>
                  <a:latin typeface="Calibri" pitchFamily="34"/>
                  <a:ea typeface="Microsoft YaHei" pitchFamily="2"/>
                  <a:cs typeface="Mangal" pitchFamily="2"/>
                </a:rPr>
                <a:t>Fenster minimieren</a:t>
              </a:r>
            </a:p>
          </p:txBody>
        </p:sp>
        <p:sp>
          <p:nvSpPr>
            <p:cNvPr id="14" name="Freihandform: Form 13">
              <a:extLst>
                <a:ext uri="{FF2B5EF4-FFF2-40B4-BE49-F238E27FC236}">
                  <a16:creationId xmlns:a16="http://schemas.microsoft.com/office/drawing/2014/main" id="{96D5A768-E1C9-4936-B451-CA2052EA119C}"/>
                </a:ext>
              </a:extLst>
            </p:cNvPr>
            <p:cNvSpPr/>
            <p:nvPr/>
          </p:nvSpPr>
          <p:spPr>
            <a:xfrm>
              <a:off x="60480" y="105840"/>
              <a:ext cx="4439492" cy="368144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FFFFFF"/>
            </a:solidFill>
            <a:ln w="18000">
              <a:solidFill>
                <a:srgbClr val="0084D1">
                  <a:alpha val="50000"/>
                </a:srgbClr>
              </a:solidFill>
              <a:prstDash val="solid"/>
            </a:ln>
          </p:spPr>
          <p:txBody>
            <a:bodyPr vert="horz" wrap="none" lIns="99000" tIns="55800" rIns="99000" bIns="55800" anchor="t" anchorCtr="0" compatLnSpc="1">
              <a:spAutoFit/>
            </a:bodyPr>
            <a:lstStyle/>
            <a:p>
              <a:pPr marL="0" marR="0" lvl="0" indent="0" algn="l" rtl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  <a:defRPr sz="1660">
                  <a:solidFill>
                    <a:srgbClr val="355269"/>
                  </a:solidFill>
                </a:defRPr>
              </a:pPr>
              <a:r>
                <a:rPr lang="de-AT" sz="1660" b="0" i="0" u="none" strike="noStrike" baseline="0" dirty="0">
                  <a:ln>
                    <a:noFill/>
                  </a:ln>
                  <a:solidFill>
                    <a:srgbClr val="355269"/>
                  </a:solidFill>
                  <a:latin typeface="Calibri" pitchFamily="34"/>
                  <a:ea typeface="Microsoft YaHei" pitchFamily="2"/>
                  <a:cs typeface="Mangal" pitchFamily="2"/>
                </a:rPr>
                <a:t>Ordne im Programmfenster Word die Begriffe zu!</a:t>
              </a:r>
            </a:p>
          </p:txBody>
        </p:sp>
        <p:sp>
          <p:nvSpPr>
            <p:cNvPr id="15" name="Freihandform: Form 14">
              <a:extLst>
                <a:ext uri="{FF2B5EF4-FFF2-40B4-BE49-F238E27FC236}">
                  <a16:creationId xmlns:a16="http://schemas.microsoft.com/office/drawing/2014/main" id="{5AE63038-57D8-431E-AF0B-51D17B33DE54}"/>
                </a:ext>
              </a:extLst>
            </p:cNvPr>
            <p:cNvSpPr/>
            <p:nvPr/>
          </p:nvSpPr>
          <p:spPr>
            <a:xfrm>
              <a:off x="6589520" y="5452605"/>
              <a:ext cx="1424662" cy="275545"/>
            </a:xfrm>
            <a:custGeom>
              <a:avLst>
                <a:gd name="f0" fmla="val -9441"/>
                <a:gd name="f1" fmla="val 1200"/>
                <a:gd name="f2" fmla="val -12400"/>
                <a:gd name="f3" fmla="val -5953"/>
                <a:gd name="f4" fmla="val 9600"/>
                <a:gd name="f5" fmla="val -304"/>
                <a:gd name="f6" fmla="val 9137"/>
                <a:gd name="f7" fmla="val 2925"/>
              </a:avLst>
              <a:gdLst>
                <a:gd name="f8" fmla="val w"/>
                <a:gd name="f9" fmla="val h"/>
                <a:gd name="f10" fmla="val 0"/>
                <a:gd name="f11" fmla="val 21600"/>
                <a:gd name="f12" fmla="val -2147483647"/>
                <a:gd name="f13" fmla="val 2147483647"/>
                <a:gd name="f14" fmla="*/ f8 1 21600"/>
                <a:gd name="f15" fmla="*/ f9 1 21600"/>
                <a:gd name="f16" fmla="pin -2147483647 f0 2147483647"/>
                <a:gd name="f17" fmla="pin -2147483647 f2 2147483647"/>
                <a:gd name="f18" fmla="pin -2147483647 f3 2147483647"/>
                <a:gd name="f19" fmla="pin -2147483647 f4 2147483647"/>
                <a:gd name="f20" fmla="pin -2147483647 f5 2147483647"/>
                <a:gd name="f21" fmla="pin -2147483647 f6 2147483647"/>
                <a:gd name="f22" fmla="val f16"/>
                <a:gd name="f23" fmla="val f17"/>
                <a:gd name="f24" fmla="val f18"/>
                <a:gd name="f25" fmla="val f19"/>
                <a:gd name="f26" fmla="val f20"/>
                <a:gd name="f27" fmla="val f21"/>
                <a:gd name="f28" fmla="*/ f16 f14 1"/>
                <a:gd name="f29" fmla="*/ f17 f15 1"/>
                <a:gd name="f30" fmla="*/ f18 f14 1"/>
                <a:gd name="f31" fmla="*/ f19 f15 1"/>
                <a:gd name="f32" fmla="*/ f20 f14 1"/>
                <a:gd name="f33" fmla="*/ f21 f15 1"/>
              </a:gdLst>
              <a:ahLst>
                <a:ahXY gdRefX="f0" minX="f12" maxX="f13" gdRefY="f2" minY="f12" maxY="f13">
                  <a:pos x="f28" y="f29"/>
                </a:ahXY>
                <a:ahXY gdRefX="f3" minX="f12" maxX="f13" gdRefY="f4" minY="f12" maxY="f13">
                  <a:pos x="f30" y="f31"/>
                </a:ahXY>
                <a:ahXY gdRefX="f5" minX="f12" maxX="f13" gdRefY="f6" minY="f12" maxY="f13">
                  <a:pos x="f32" y="f33"/>
                </a:ahXY>
              </a:ahLst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10" y="f10"/>
                  </a:moveTo>
                  <a:lnTo>
                    <a:pt x="f11" y="f10"/>
                  </a:lnTo>
                  <a:lnTo>
                    <a:pt x="f11" y="f11"/>
                  </a:lnTo>
                  <a:lnTo>
                    <a:pt x="f10" y="f11"/>
                  </a:lnTo>
                  <a:close/>
                </a:path>
                <a:path w="21600" h="21600">
                  <a:moveTo>
                    <a:pt x="f22" y="f23"/>
                  </a:moveTo>
                  <a:lnTo>
                    <a:pt x="f24" y="f25"/>
                  </a:lnTo>
                </a:path>
                <a:path w="21600" h="21600">
                  <a:moveTo>
                    <a:pt x="f24" y="f25"/>
                  </a:moveTo>
                  <a:lnTo>
                    <a:pt x="f26" y="f27"/>
                  </a:lnTo>
                </a:path>
              </a:pathLst>
            </a:custGeom>
            <a:solidFill>
              <a:srgbClr val="FFFFFF"/>
            </a:solidFill>
            <a:ln w="0">
              <a:solidFill>
                <a:srgbClr val="FF0000"/>
              </a:solidFill>
              <a:prstDash val="solid"/>
              <a:round/>
            </a:ln>
          </p:spPr>
          <p:txBody>
            <a:bodyPr vert="horz" wrap="none" lIns="90000" tIns="45000" rIns="90000" bIns="45000" anchor="t" anchorCtr="0" compatLnSpc="1">
              <a:spAutoFit/>
            </a:bodyPr>
            <a:lstStyle/>
            <a:p>
              <a:pPr marL="0" marR="0" lvl="0" indent="0" algn="l" rtl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  <a:defRPr sz="1200">
                  <a:solidFill>
                    <a:srgbClr val="292929"/>
                  </a:solidFill>
                  <a:latin typeface="Calibri" pitchFamily="34"/>
                  <a:ea typeface="Microsoft YaHei" pitchFamily="2"/>
                  <a:cs typeface="Mangal" pitchFamily="2"/>
                </a:defRPr>
              </a:pPr>
              <a:r>
                <a:rPr lang="de-AT" sz="1200" b="0" i="0" u="none" strike="noStrike" baseline="0" dirty="0">
                  <a:ln>
                    <a:noFill/>
                  </a:ln>
                  <a:solidFill>
                    <a:srgbClr val="292929"/>
                  </a:solidFill>
                  <a:latin typeface="Calibri" pitchFamily="34"/>
                  <a:ea typeface="Microsoft YaHei" pitchFamily="2"/>
                  <a:cs typeface="Mangal" pitchFamily="2"/>
                </a:rPr>
                <a:t>Zoom Schieberegler</a:t>
              </a:r>
            </a:p>
          </p:txBody>
        </p:sp>
        <p:sp>
          <p:nvSpPr>
            <p:cNvPr id="50" name="Freihandform: Form 49">
              <a:extLst>
                <a:ext uri="{FF2B5EF4-FFF2-40B4-BE49-F238E27FC236}">
                  <a16:creationId xmlns:a16="http://schemas.microsoft.com/office/drawing/2014/main" id="{92213811-A10B-4C0B-8514-C2A92769B408}"/>
                </a:ext>
              </a:extLst>
            </p:cNvPr>
            <p:cNvSpPr/>
            <p:nvPr/>
          </p:nvSpPr>
          <p:spPr>
            <a:xfrm>
              <a:off x="3288105" y="616939"/>
              <a:ext cx="1329120" cy="275545"/>
            </a:xfrm>
            <a:custGeom>
              <a:avLst>
                <a:gd name="f0" fmla="val 1697"/>
                <a:gd name="f1" fmla="val 7200"/>
                <a:gd name="f2" fmla="val -17159"/>
                <a:gd name="f3" fmla="val 1771"/>
                <a:gd name="f4" fmla="val -4616"/>
                <a:gd name="f5" fmla="val 7484"/>
                <a:gd name="f6" fmla="val -899"/>
                <a:gd name="f7" fmla="val 51926"/>
              </a:avLst>
              <a:gdLst>
                <a:gd name="f8" fmla="val w"/>
                <a:gd name="f9" fmla="val h"/>
                <a:gd name="f10" fmla="val 0"/>
                <a:gd name="f11" fmla="val 21600"/>
                <a:gd name="f12" fmla="val -2147483647"/>
                <a:gd name="f13" fmla="val 2147483647"/>
                <a:gd name="f14" fmla="*/ f8 1 21600"/>
                <a:gd name="f15" fmla="*/ f9 1 21600"/>
                <a:gd name="f16" fmla="pin -2147483647 f0 2147483647"/>
                <a:gd name="f17" fmla="pin -2147483647 f2 2147483647"/>
                <a:gd name="f18" fmla="pin -2147483647 f3 2147483647"/>
                <a:gd name="f19" fmla="pin -2147483647 f4 2147483647"/>
                <a:gd name="f20" fmla="pin -2147483647 f5 2147483647"/>
                <a:gd name="f21" fmla="pin -2147483647 f6 2147483647"/>
                <a:gd name="f22" fmla="val f16"/>
                <a:gd name="f23" fmla="val f17"/>
                <a:gd name="f24" fmla="val f18"/>
                <a:gd name="f25" fmla="val f19"/>
                <a:gd name="f26" fmla="val f20"/>
                <a:gd name="f27" fmla="val f21"/>
                <a:gd name="f28" fmla="*/ f16 f14 1"/>
                <a:gd name="f29" fmla="*/ f17 f15 1"/>
                <a:gd name="f30" fmla="*/ f18 f14 1"/>
                <a:gd name="f31" fmla="*/ f19 f15 1"/>
                <a:gd name="f32" fmla="*/ f20 f14 1"/>
                <a:gd name="f33" fmla="*/ f21 f15 1"/>
              </a:gdLst>
              <a:ahLst>
                <a:ahXY gdRefX="f0" minX="f12" maxX="f13" gdRefY="f2" minY="f12" maxY="f13">
                  <a:pos x="f28" y="f29"/>
                </a:ahXY>
                <a:ahXY gdRefX="f3" minX="f12" maxX="f13" gdRefY="f4" minY="f12" maxY="f13">
                  <a:pos x="f30" y="f31"/>
                </a:ahXY>
                <a:ahXY gdRefX="f5" minX="f12" maxX="f13" gdRefY="f6" minY="f12" maxY="f13">
                  <a:pos x="f32" y="f33"/>
                </a:ahXY>
              </a:ahLst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10" y="f10"/>
                  </a:moveTo>
                  <a:lnTo>
                    <a:pt x="f11" y="f10"/>
                  </a:lnTo>
                  <a:lnTo>
                    <a:pt x="f11" y="f11"/>
                  </a:lnTo>
                  <a:lnTo>
                    <a:pt x="f10" y="f11"/>
                  </a:lnTo>
                  <a:close/>
                </a:path>
                <a:path w="21600" h="21600">
                  <a:moveTo>
                    <a:pt x="f22" y="f23"/>
                  </a:moveTo>
                  <a:lnTo>
                    <a:pt x="f24" y="f25"/>
                  </a:lnTo>
                </a:path>
                <a:path w="21600" h="21600">
                  <a:moveTo>
                    <a:pt x="f24" y="f25"/>
                  </a:moveTo>
                  <a:lnTo>
                    <a:pt x="f26" y="f27"/>
                  </a:lnTo>
                </a:path>
              </a:pathLst>
            </a:custGeom>
            <a:solidFill>
              <a:srgbClr val="FFFFFF"/>
            </a:solidFill>
            <a:ln w="0">
              <a:solidFill>
                <a:srgbClr val="FF0000"/>
              </a:solidFill>
              <a:prstDash val="solid"/>
              <a:round/>
            </a:ln>
          </p:spPr>
          <p:txBody>
            <a:bodyPr vert="horz" wrap="square" lIns="90000" tIns="45000" rIns="90000" bIns="45000" anchor="t" anchorCtr="0" compatLnSpc="1">
              <a:spAutoFit/>
            </a:bodyPr>
            <a:lstStyle/>
            <a:p>
              <a:pPr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  <a:defRPr sz="1200">
                  <a:solidFill>
                    <a:srgbClr val="292929"/>
                  </a:solidFill>
                  <a:latin typeface="Calibri" pitchFamily="34"/>
                  <a:ea typeface="Microsoft YaHei" pitchFamily="2"/>
                  <a:cs typeface="Mangal" pitchFamily="2"/>
                </a:defRPr>
              </a:pPr>
              <a:r>
                <a:rPr lang="de-AT" sz="1200" dirty="0">
                  <a:solidFill>
                    <a:srgbClr val="292929"/>
                  </a:solidFill>
                  <a:latin typeface="Calibri" pitchFamily="34"/>
                  <a:ea typeface="Microsoft YaHei" pitchFamily="2"/>
                  <a:cs typeface="Mangal" pitchFamily="2"/>
                </a:rPr>
                <a:t>Sprache einstellen</a:t>
              </a:r>
            </a:p>
          </p:txBody>
        </p:sp>
      </p:grpSp>
      <p:sp>
        <p:nvSpPr>
          <p:cNvPr id="18" name="Freihandform: Form 17">
            <a:extLst>
              <a:ext uri="{FF2B5EF4-FFF2-40B4-BE49-F238E27FC236}">
                <a16:creationId xmlns:a16="http://schemas.microsoft.com/office/drawing/2014/main" id="{B535D507-B7F6-4E84-9136-C8D6BF128547}"/>
              </a:ext>
            </a:extLst>
          </p:cNvPr>
          <p:cNvSpPr/>
          <p:nvPr/>
        </p:nvSpPr>
        <p:spPr>
          <a:xfrm>
            <a:off x="124520" y="3590144"/>
            <a:ext cx="1038286" cy="272880"/>
          </a:xfrm>
          <a:custGeom>
            <a:avLst>
              <a:gd name="f0" fmla="val 23309"/>
              <a:gd name="f1" fmla="val 57162"/>
              <a:gd name="f2" fmla="val 46843"/>
              <a:gd name="f3" fmla="val 11108"/>
              <a:gd name="f4" fmla="val 47044"/>
              <a:gd name="f5" fmla="val 11149"/>
              <a:gd name="f6" fmla="val 23052"/>
              <a:gd name="f7" fmla="val -1345"/>
            </a:avLst>
            <a:gdLst>
              <a:gd name="f8" fmla="val w"/>
              <a:gd name="f9" fmla="val h"/>
              <a:gd name="f10" fmla="val 0"/>
              <a:gd name="f11" fmla="val 21600"/>
              <a:gd name="f12" fmla="val -2147483647"/>
              <a:gd name="f13" fmla="val 2147483647"/>
              <a:gd name="f14" fmla="*/ f8 1 21600"/>
              <a:gd name="f15" fmla="*/ f9 1 21600"/>
              <a:gd name="f16" fmla="pin -2147483647 f0 2147483647"/>
              <a:gd name="f17" fmla="pin -2147483647 f2 2147483647"/>
              <a:gd name="f18" fmla="pin -2147483647 f3 2147483647"/>
              <a:gd name="f19" fmla="pin -2147483647 f4 2147483647"/>
              <a:gd name="f20" fmla="pin -2147483647 f5 2147483647"/>
              <a:gd name="f21" fmla="pin -2147483647 f6 2147483647"/>
              <a:gd name="f22" fmla="val f16"/>
              <a:gd name="f23" fmla="val f17"/>
              <a:gd name="f24" fmla="val f18"/>
              <a:gd name="f25" fmla="val f19"/>
              <a:gd name="f26" fmla="val f20"/>
              <a:gd name="f27" fmla="val f21"/>
              <a:gd name="f28" fmla="*/ f16 f14 1"/>
              <a:gd name="f29" fmla="*/ f17 f15 1"/>
              <a:gd name="f30" fmla="*/ f18 f14 1"/>
              <a:gd name="f31" fmla="*/ f19 f15 1"/>
              <a:gd name="f32" fmla="*/ f20 f14 1"/>
              <a:gd name="f33" fmla="*/ f21 f15 1"/>
            </a:gdLst>
            <a:ahLst>
              <a:ahXY gdRefX="f0" minX="f12" maxX="f13" gdRefY="f2" minY="f12" maxY="f13">
                <a:pos x="f28" y="f29"/>
              </a:ahXY>
              <a:ahXY gdRefX="f3" minX="f12" maxX="f13" gdRefY="f4" minY="f12" maxY="f13">
                <a:pos x="f30" y="f31"/>
              </a:ahXY>
              <a:ahXY gdRefX="f5" minX="f12" maxX="f13" gdRefY="f6" minY="f12" maxY="f13">
                <a:pos x="f32" y="f33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10" y="f10"/>
                </a:moveTo>
                <a:lnTo>
                  <a:pt x="f11" y="f10"/>
                </a:lnTo>
                <a:lnTo>
                  <a:pt x="f11" y="f11"/>
                </a:lnTo>
                <a:lnTo>
                  <a:pt x="f10" y="f11"/>
                </a:lnTo>
                <a:close/>
              </a:path>
              <a:path w="21600" h="21600">
                <a:moveTo>
                  <a:pt x="f22" y="f23"/>
                </a:moveTo>
                <a:lnTo>
                  <a:pt x="f24" y="f25"/>
                </a:lnTo>
              </a:path>
              <a:path w="21600" h="21600">
                <a:moveTo>
                  <a:pt x="f24" y="f25"/>
                </a:moveTo>
                <a:lnTo>
                  <a:pt x="f26" y="f27"/>
                </a:lnTo>
              </a:path>
            </a:pathLst>
          </a:custGeom>
          <a:solidFill>
            <a:srgbClr val="FFFFFF"/>
          </a:solidFill>
          <a:ln w="0">
            <a:solidFill>
              <a:srgbClr val="FF0000"/>
            </a:solidFill>
            <a:prstDash val="solid"/>
          </a:ln>
        </p:spPr>
        <p:txBody>
          <a:bodyPr vert="horz" wrap="none" lIns="90000" tIns="45000" rIns="90000" bIns="45000" anchorCtr="0" compatLnSpc="1"/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 sz="1200"/>
            </a:pPr>
            <a:r>
              <a:rPr lang="de-AT" sz="1200" b="0" i="0" u="none" strike="noStrike" baseline="0" dirty="0" err="1">
                <a:ln>
                  <a:noFill/>
                </a:ln>
                <a:solidFill>
                  <a:srgbClr val="292929"/>
                </a:solidFill>
                <a:latin typeface="Calibri" pitchFamily="34"/>
                <a:ea typeface="Microsoft YaHei" pitchFamily="2"/>
                <a:cs typeface="Mangal" pitchFamily="2"/>
              </a:rPr>
              <a:t>Menüband</a:t>
            </a:r>
            <a:endParaRPr lang="de-AT" sz="1200" b="0" i="0" u="none" strike="noStrike" baseline="0" dirty="0">
              <a:ln>
                <a:noFill/>
              </a:ln>
              <a:solidFill>
                <a:srgbClr val="292929"/>
              </a:solidFill>
              <a:latin typeface="Calibri" pitchFamily="34"/>
              <a:ea typeface="Microsoft YaHei" pitchFamily="2"/>
              <a:cs typeface="Mangal" pitchFamily="2"/>
            </a:endParaRPr>
          </a:p>
        </p:txBody>
      </p:sp>
      <p:pic>
        <p:nvPicPr>
          <p:cNvPr id="51" name="Grafik 50">
            <a:extLst>
              <a:ext uri="{FF2B5EF4-FFF2-40B4-BE49-F238E27FC236}">
                <a16:creationId xmlns:a16="http://schemas.microsoft.com/office/drawing/2014/main" id="{2221452B-F880-41A8-B950-B529951F389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320915" y="4929863"/>
            <a:ext cx="295874" cy="247894"/>
          </a:xfrm>
          <a:prstGeom prst="rect">
            <a:avLst/>
          </a:prstGeom>
        </p:spPr>
      </p:pic>
      <p:sp>
        <p:nvSpPr>
          <p:cNvPr id="52" name="Freihandform: Form 51">
            <a:extLst>
              <a:ext uri="{FF2B5EF4-FFF2-40B4-BE49-F238E27FC236}">
                <a16:creationId xmlns:a16="http://schemas.microsoft.com/office/drawing/2014/main" id="{188B123F-5A72-42F9-AA63-9E46ADF62084}"/>
              </a:ext>
            </a:extLst>
          </p:cNvPr>
          <p:cNvSpPr/>
          <p:nvPr/>
        </p:nvSpPr>
        <p:spPr>
          <a:xfrm>
            <a:off x="7830892" y="3807324"/>
            <a:ext cx="1372277" cy="275545"/>
          </a:xfrm>
          <a:custGeom>
            <a:avLst>
              <a:gd name="f0" fmla="val -4010"/>
              <a:gd name="f1" fmla="val 1200"/>
              <a:gd name="f2" fmla="val 31056"/>
              <a:gd name="f3" fmla="val -2187"/>
              <a:gd name="f4" fmla="val 23040"/>
              <a:gd name="f5" fmla="val -646"/>
              <a:gd name="f6" fmla="val 11377"/>
              <a:gd name="f7" fmla="val 2925"/>
            </a:avLst>
            <a:gdLst>
              <a:gd name="f8" fmla="val w"/>
              <a:gd name="f9" fmla="val h"/>
              <a:gd name="f10" fmla="val 0"/>
              <a:gd name="f11" fmla="val 21600"/>
              <a:gd name="f12" fmla="val -2147483647"/>
              <a:gd name="f13" fmla="val 2147483647"/>
              <a:gd name="f14" fmla="*/ f8 1 21600"/>
              <a:gd name="f15" fmla="*/ f9 1 21600"/>
              <a:gd name="f16" fmla="pin -2147483647 f0 2147483647"/>
              <a:gd name="f17" fmla="pin -2147483647 f2 2147483647"/>
              <a:gd name="f18" fmla="pin -2147483647 f3 2147483647"/>
              <a:gd name="f19" fmla="pin -2147483647 f4 2147483647"/>
              <a:gd name="f20" fmla="pin -2147483647 f5 2147483647"/>
              <a:gd name="f21" fmla="pin -2147483647 f6 2147483647"/>
              <a:gd name="f22" fmla="val f16"/>
              <a:gd name="f23" fmla="val f17"/>
              <a:gd name="f24" fmla="val f18"/>
              <a:gd name="f25" fmla="val f19"/>
              <a:gd name="f26" fmla="val f20"/>
              <a:gd name="f27" fmla="val f21"/>
              <a:gd name="f28" fmla="*/ f16 f14 1"/>
              <a:gd name="f29" fmla="*/ f17 f15 1"/>
              <a:gd name="f30" fmla="*/ f18 f14 1"/>
              <a:gd name="f31" fmla="*/ f19 f15 1"/>
              <a:gd name="f32" fmla="*/ f20 f14 1"/>
              <a:gd name="f33" fmla="*/ f21 f15 1"/>
            </a:gdLst>
            <a:ahLst>
              <a:ahXY gdRefX="f0" minX="f12" maxX="f13" gdRefY="f2" minY="f12" maxY="f13">
                <a:pos x="f28" y="f29"/>
              </a:ahXY>
              <a:ahXY gdRefX="f3" minX="f12" maxX="f13" gdRefY="f4" minY="f12" maxY="f13">
                <a:pos x="f30" y="f31"/>
              </a:ahXY>
              <a:ahXY gdRefX="f5" minX="f12" maxX="f13" gdRefY="f6" minY="f12" maxY="f13">
                <a:pos x="f32" y="f33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10" y="f10"/>
                </a:moveTo>
                <a:lnTo>
                  <a:pt x="f11" y="f10"/>
                </a:lnTo>
                <a:lnTo>
                  <a:pt x="f11" y="f11"/>
                </a:lnTo>
                <a:lnTo>
                  <a:pt x="f10" y="f11"/>
                </a:lnTo>
                <a:close/>
              </a:path>
              <a:path w="21600" h="21600">
                <a:moveTo>
                  <a:pt x="f22" y="f23"/>
                </a:moveTo>
                <a:lnTo>
                  <a:pt x="f24" y="f25"/>
                </a:lnTo>
              </a:path>
              <a:path w="21600" h="21600">
                <a:moveTo>
                  <a:pt x="f24" y="f25"/>
                </a:moveTo>
                <a:lnTo>
                  <a:pt x="f26" y="f27"/>
                </a:lnTo>
              </a:path>
            </a:pathLst>
          </a:custGeom>
          <a:solidFill>
            <a:srgbClr val="FFFFFF"/>
          </a:solidFill>
          <a:ln w="0">
            <a:solidFill>
              <a:srgbClr val="FF0000"/>
            </a:solidFill>
            <a:prstDash val="solid"/>
            <a:round/>
          </a:ln>
        </p:spPr>
        <p:txBody>
          <a:bodyPr vert="horz" wrap="none" lIns="90000" tIns="45000" rIns="90000" bIns="45000" anchor="t" anchorCtr="0" compatLnSpc="1">
            <a:sp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292929"/>
                </a:solidFill>
                <a:latin typeface="Calibri" pitchFamily="34"/>
                <a:ea typeface="Microsoft YaHei" pitchFamily="2"/>
                <a:cs typeface="Mangal" pitchFamily="2"/>
              </a:defRPr>
            </a:pPr>
            <a:r>
              <a:rPr lang="de-AT" sz="1200" b="0" i="0" u="none" strike="noStrike" baseline="0" dirty="0">
                <a:ln>
                  <a:noFill/>
                </a:ln>
                <a:solidFill>
                  <a:srgbClr val="292929"/>
                </a:solidFill>
                <a:latin typeface="Calibri" pitchFamily="34"/>
                <a:ea typeface="Microsoft YaHei" pitchFamily="2"/>
                <a:cs typeface="Mangal" pitchFamily="2"/>
              </a:rPr>
              <a:t>Fenster vergrößern</a:t>
            </a:r>
          </a:p>
        </p:txBody>
      </p:sp>
      <p:sp>
        <p:nvSpPr>
          <p:cNvPr id="53" name="Freihandform: Form 52">
            <a:extLst>
              <a:ext uri="{FF2B5EF4-FFF2-40B4-BE49-F238E27FC236}">
                <a16:creationId xmlns:a16="http://schemas.microsoft.com/office/drawing/2014/main" id="{6E9F0FB5-B975-4452-B6D7-5FFA280384C0}"/>
              </a:ext>
            </a:extLst>
          </p:cNvPr>
          <p:cNvSpPr/>
          <p:nvPr/>
        </p:nvSpPr>
        <p:spPr>
          <a:xfrm>
            <a:off x="1521265" y="5246954"/>
            <a:ext cx="1954038" cy="275545"/>
          </a:xfrm>
          <a:custGeom>
            <a:avLst>
              <a:gd name="f0" fmla="val 16800"/>
              <a:gd name="f1" fmla="val 3014"/>
              <a:gd name="f2" fmla="val 70753"/>
              <a:gd name="f3" fmla="val 8667"/>
              <a:gd name="f4" fmla="val 42514"/>
              <a:gd name="f5" fmla="val 10634"/>
              <a:gd name="f6" fmla="val 23283"/>
              <a:gd name="f7" fmla="val 1144"/>
            </a:avLst>
            <a:gdLst>
              <a:gd name="f8" fmla="val w"/>
              <a:gd name="f9" fmla="val h"/>
              <a:gd name="f10" fmla="val 0"/>
              <a:gd name="f11" fmla="val 21600"/>
              <a:gd name="f12" fmla="val -2147483647"/>
              <a:gd name="f13" fmla="val 2147483647"/>
              <a:gd name="f14" fmla="*/ f8 1 21600"/>
              <a:gd name="f15" fmla="*/ f9 1 21600"/>
              <a:gd name="f16" fmla="pin -2147483647 f0 2147483647"/>
              <a:gd name="f17" fmla="pin -2147483647 f2 2147483647"/>
              <a:gd name="f18" fmla="pin -2147483647 f3 2147483647"/>
              <a:gd name="f19" fmla="pin -2147483647 f4 2147483647"/>
              <a:gd name="f20" fmla="pin -2147483647 f5 2147483647"/>
              <a:gd name="f21" fmla="pin -2147483647 f6 2147483647"/>
              <a:gd name="f22" fmla="val f16"/>
              <a:gd name="f23" fmla="val f17"/>
              <a:gd name="f24" fmla="val f18"/>
              <a:gd name="f25" fmla="val f19"/>
              <a:gd name="f26" fmla="val f20"/>
              <a:gd name="f27" fmla="val f21"/>
              <a:gd name="f28" fmla="*/ f16 f14 1"/>
              <a:gd name="f29" fmla="*/ f17 f15 1"/>
              <a:gd name="f30" fmla="*/ f18 f14 1"/>
              <a:gd name="f31" fmla="*/ f19 f15 1"/>
              <a:gd name="f32" fmla="*/ f20 f14 1"/>
              <a:gd name="f33" fmla="*/ f21 f15 1"/>
            </a:gdLst>
            <a:ahLst>
              <a:ahXY gdRefX="f0" minX="f12" maxX="f13" gdRefY="f2" minY="f12" maxY="f13">
                <a:pos x="f28" y="f29"/>
              </a:ahXY>
              <a:ahXY gdRefX="f3" minX="f12" maxX="f13" gdRefY="f4" minY="f12" maxY="f13">
                <a:pos x="f30" y="f31"/>
              </a:ahXY>
              <a:ahXY gdRefX="f5" minX="f12" maxX="f13" gdRefY="f6" minY="f12" maxY="f13">
                <a:pos x="f32" y="f33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10" y="f10"/>
                </a:moveTo>
                <a:lnTo>
                  <a:pt x="f11" y="f10"/>
                </a:lnTo>
                <a:lnTo>
                  <a:pt x="f11" y="f11"/>
                </a:lnTo>
                <a:lnTo>
                  <a:pt x="f10" y="f11"/>
                </a:lnTo>
                <a:close/>
              </a:path>
              <a:path w="21600" h="21600">
                <a:moveTo>
                  <a:pt x="f22" y="f23"/>
                </a:moveTo>
                <a:lnTo>
                  <a:pt x="f24" y="f25"/>
                </a:lnTo>
              </a:path>
              <a:path w="21600" h="21600">
                <a:moveTo>
                  <a:pt x="f24" y="f25"/>
                </a:moveTo>
                <a:lnTo>
                  <a:pt x="f26" y="f27"/>
                </a:lnTo>
              </a:path>
            </a:pathLst>
          </a:custGeom>
          <a:solidFill>
            <a:srgbClr val="FFFFFF"/>
          </a:solidFill>
          <a:ln w="0">
            <a:solidFill>
              <a:srgbClr val="FF0000"/>
            </a:solidFill>
            <a:prstDash val="solid"/>
            <a:round/>
          </a:ln>
        </p:spPr>
        <p:txBody>
          <a:bodyPr vert="horz" wrap="none" lIns="90000" tIns="45000" rIns="90000" bIns="45000" anchor="t" anchorCtr="0" compatLnSpc="1">
            <a:sp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292929"/>
                </a:solidFill>
                <a:latin typeface="Calibri" pitchFamily="34"/>
                <a:ea typeface="Microsoft YaHei" pitchFamily="2"/>
                <a:cs typeface="Mangal" pitchFamily="2"/>
              </a:defRPr>
            </a:pPr>
            <a:r>
              <a:rPr lang="de-AT" sz="1200" b="0" i="0" u="none" strike="noStrike" baseline="0" dirty="0" err="1">
                <a:ln>
                  <a:noFill/>
                </a:ln>
                <a:solidFill>
                  <a:srgbClr val="292929"/>
                </a:solidFill>
                <a:latin typeface="Calibri" pitchFamily="34"/>
                <a:ea typeface="Microsoft YaHei" pitchFamily="2"/>
                <a:cs typeface="Mangal" pitchFamily="2"/>
              </a:rPr>
              <a:t>Menüband</a:t>
            </a:r>
            <a:r>
              <a:rPr lang="de-AT" sz="1200" b="0" i="0" u="none" strike="noStrike" baseline="0" dirty="0">
                <a:ln>
                  <a:noFill/>
                </a:ln>
                <a:solidFill>
                  <a:srgbClr val="292929"/>
                </a:solidFill>
                <a:latin typeface="Calibri" pitchFamily="34"/>
                <a:ea typeface="Microsoft YaHei" pitchFamily="2"/>
                <a:cs typeface="Mangal" pitchFamily="2"/>
              </a:rPr>
              <a:t> Anzeigeoptionen</a:t>
            </a:r>
          </a:p>
        </p:txBody>
      </p:sp>
      <p:sp>
        <p:nvSpPr>
          <p:cNvPr id="54" name="Freihandform: Form 53">
            <a:extLst>
              <a:ext uri="{FF2B5EF4-FFF2-40B4-BE49-F238E27FC236}">
                <a16:creationId xmlns:a16="http://schemas.microsoft.com/office/drawing/2014/main" id="{9F053102-1748-44CF-9246-A09BFFC05720}"/>
              </a:ext>
            </a:extLst>
          </p:cNvPr>
          <p:cNvSpPr/>
          <p:nvPr/>
        </p:nvSpPr>
        <p:spPr>
          <a:xfrm>
            <a:off x="60480" y="2009386"/>
            <a:ext cx="1248878" cy="272880"/>
          </a:xfrm>
          <a:custGeom>
            <a:avLst>
              <a:gd name="f0" fmla="val -3321"/>
              <a:gd name="f1" fmla="val 57162"/>
              <a:gd name="f2" fmla="val 69914"/>
              <a:gd name="f3" fmla="val 8862"/>
              <a:gd name="f4" fmla="val 38901"/>
              <a:gd name="f5" fmla="val 9855"/>
              <a:gd name="f6" fmla="val 22147"/>
              <a:gd name="f7" fmla="val -1345"/>
            </a:avLst>
            <a:gdLst>
              <a:gd name="f8" fmla="val w"/>
              <a:gd name="f9" fmla="val h"/>
              <a:gd name="f10" fmla="val 0"/>
              <a:gd name="f11" fmla="val 21600"/>
              <a:gd name="f12" fmla="val -2147483647"/>
              <a:gd name="f13" fmla="val 2147483647"/>
              <a:gd name="f14" fmla="*/ f8 1 21600"/>
              <a:gd name="f15" fmla="*/ f9 1 21600"/>
              <a:gd name="f16" fmla="pin -2147483647 f0 2147483647"/>
              <a:gd name="f17" fmla="pin -2147483647 f2 2147483647"/>
              <a:gd name="f18" fmla="pin -2147483647 f3 2147483647"/>
              <a:gd name="f19" fmla="pin -2147483647 f4 2147483647"/>
              <a:gd name="f20" fmla="pin -2147483647 f5 2147483647"/>
              <a:gd name="f21" fmla="pin -2147483647 f6 2147483647"/>
              <a:gd name="f22" fmla="val f16"/>
              <a:gd name="f23" fmla="val f17"/>
              <a:gd name="f24" fmla="val f18"/>
              <a:gd name="f25" fmla="val f19"/>
              <a:gd name="f26" fmla="val f20"/>
              <a:gd name="f27" fmla="val f21"/>
              <a:gd name="f28" fmla="*/ f16 f14 1"/>
              <a:gd name="f29" fmla="*/ f17 f15 1"/>
              <a:gd name="f30" fmla="*/ f18 f14 1"/>
              <a:gd name="f31" fmla="*/ f19 f15 1"/>
              <a:gd name="f32" fmla="*/ f20 f14 1"/>
              <a:gd name="f33" fmla="*/ f21 f15 1"/>
            </a:gdLst>
            <a:ahLst>
              <a:ahXY gdRefX="f0" minX="f12" maxX="f13" gdRefY="f2" minY="f12" maxY="f13">
                <a:pos x="f28" y="f29"/>
              </a:ahXY>
              <a:ahXY gdRefX="f3" minX="f12" maxX="f13" gdRefY="f4" minY="f12" maxY="f13">
                <a:pos x="f30" y="f31"/>
              </a:ahXY>
              <a:ahXY gdRefX="f5" minX="f12" maxX="f13" gdRefY="f6" minY="f12" maxY="f13">
                <a:pos x="f32" y="f33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10" y="f10"/>
                </a:moveTo>
                <a:lnTo>
                  <a:pt x="f11" y="f10"/>
                </a:lnTo>
                <a:lnTo>
                  <a:pt x="f11" y="f11"/>
                </a:lnTo>
                <a:lnTo>
                  <a:pt x="f10" y="f11"/>
                </a:lnTo>
                <a:close/>
              </a:path>
              <a:path w="21600" h="21600">
                <a:moveTo>
                  <a:pt x="f22" y="f23"/>
                </a:moveTo>
                <a:lnTo>
                  <a:pt x="f24" y="f25"/>
                </a:lnTo>
              </a:path>
              <a:path w="21600" h="21600">
                <a:moveTo>
                  <a:pt x="f24" y="f25"/>
                </a:moveTo>
                <a:lnTo>
                  <a:pt x="f26" y="f27"/>
                </a:lnTo>
              </a:path>
            </a:pathLst>
          </a:custGeom>
          <a:solidFill>
            <a:srgbClr val="FFFFFF"/>
          </a:solidFill>
          <a:ln w="0">
            <a:solidFill>
              <a:srgbClr val="FF0000"/>
            </a:solidFill>
            <a:prstDash val="solid"/>
          </a:ln>
        </p:spPr>
        <p:txBody>
          <a:bodyPr vert="horz" wrap="none" lIns="90000" tIns="45000" rIns="90000" bIns="45000" anchorCtr="0" compatLnSpc="1"/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 sz="1200"/>
            </a:pPr>
            <a:r>
              <a:rPr lang="de-AT" sz="1200" b="0" i="0" u="none" strike="noStrike" baseline="0" dirty="0">
                <a:ln>
                  <a:noFill/>
                </a:ln>
                <a:solidFill>
                  <a:srgbClr val="292929"/>
                </a:solidFill>
                <a:latin typeface="Calibri" pitchFamily="34"/>
                <a:ea typeface="Microsoft YaHei" pitchFamily="2"/>
                <a:cs typeface="Mangal" pitchFamily="2"/>
              </a:rPr>
              <a:t>Schnellstartleiste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pieren 1">
            <a:extLst>
              <a:ext uri="{FF2B5EF4-FFF2-40B4-BE49-F238E27FC236}">
                <a16:creationId xmlns:a16="http://schemas.microsoft.com/office/drawing/2014/main" id="{48D043F3-8D4B-4BB0-AA50-2B83BE4235E2}"/>
              </a:ext>
            </a:extLst>
          </p:cNvPr>
          <p:cNvGrpSpPr/>
          <p:nvPr/>
        </p:nvGrpSpPr>
        <p:grpSpPr>
          <a:xfrm>
            <a:off x="140171" y="151560"/>
            <a:ext cx="9737640" cy="5444844"/>
            <a:chOff x="60480" y="105840"/>
            <a:chExt cx="9737640" cy="5444844"/>
          </a:xfrm>
        </p:grpSpPr>
        <p:grpSp>
          <p:nvGrpSpPr>
            <p:cNvPr id="3" name="Gruppieren 2">
              <a:extLst>
                <a:ext uri="{FF2B5EF4-FFF2-40B4-BE49-F238E27FC236}">
                  <a16:creationId xmlns:a16="http://schemas.microsoft.com/office/drawing/2014/main" id="{514E6B7F-7B7B-456C-83E2-26C20FDE34BC}"/>
                </a:ext>
              </a:extLst>
            </p:cNvPr>
            <p:cNvGrpSpPr/>
            <p:nvPr/>
          </p:nvGrpSpPr>
          <p:grpSpPr>
            <a:xfrm>
              <a:off x="60480" y="105840"/>
              <a:ext cx="9737640" cy="5444844"/>
              <a:chOff x="60480" y="105840"/>
              <a:chExt cx="9737640" cy="5444844"/>
            </a:xfrm>
          </p:grpSpPr>
          <p:pic>
            <p:nvPicPr>
              <p:cNvPr id="5" name="Grafik 4">
                <a:extLst>
                  <a:ext uri="{FF2B5EF4-FFF2-40B4-BE49-F238E27FC236}">
                    <a16:creationId xmlns:a16="http://schemas.microsoft.com/office/drawing/2014/main" id="{E35E336A-9578-4606-BDA8-2F82D303573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332699" y="1027439"/>
                <a:ext cx="6249641" cy="4084560"/>
              </a:xfrm>
              <a:prstGeom prst="rect">
                <a:avLst/>
              </a:prstGeom>
              <a:noFill/>
              <a:ln>
                <a:noFill/>
              </a:ln>
            </p:spPr>
          </p:pic>
          <p:sp>
            <p:nvSpPr>
              <p:cNvPr id="6" name="Freihandform: Form 5">
                <a:extLst>
                  <a:ext uri="{FF2B5EF4-FFF2-40B4-BE49-F238E27FC236}">
                    <a16:creationId xmlns:a16="http://schemas.microsoft.com/office/drawing/2014/main" id="{7AF560D2-160C-4922-A35C-A69F7906EABB}"/>
                  </a:ext>
                </a:extLst>
              </p:cNvPr>
              <p:cNvSpPr/>
              <p:nvPr/>
            </p:nvSpPr>
            <p:spPr>
              <a:xfrm>
                <a:off x="1598114" y="599579"/>
                <a:ext cx="1038286" cy="272880"/>
              </a:xfrm>
              <a:custGeom>
                <a:avLst>
                  <a:gd name="f0" fmla="val -2728"/>
                  <a:gd name="f1" fmla="val 57162"/>
                  <a:gd name="f2" fmla="val 54081"/>
                  <a:gd name="f3" fmla="val -2802"/>
                  <a:gd name="f4" fmla="val 8592"/>
                  <a:gd name="f5" fmla="val -1216"/>
                  <a:gd name="f6" fmla="val 8576"/>
                  <a:gd name="f7" fmla="val -1345"/>
                </a:avLst>
                <a:gdLst>
                  <a:gd name="f8" fmla="val w"/>
                  <a:gd name="f9" fmla="val h"/>
                  <a:gd name="f10" fmla="val 0"/>
                  <a:gd name="f11" fmla="val 21600"/>
                  <a:gd name="f12" fmla="val -2147483647"/>
                  <a:gd name="f13" fmla="val 2147483647"/>
                  <a:gd name="f14" fmla="*/ f8 1 21600"/>
                  <a:gd name="f15" fmla="*/ f9 1 21600"/>
                  <a:gd name="f16" fmla="pin -2147483647 f0 2147483647"/>
                  <a:gd name="f17" fmla="pin -2147483647 f2 2147483647"/>
                  <a:gd name="f18" fmla="pin -2147483647 f3 2147483647"/>
                  <a:gd name="f19" fmla="pin -2147483647 f4 2147483647"/>
                  <a:gd name="f20" fmla="pin -2147483647 f5 2147483647"/>
                  <a:gd name="f21" fmla="pin -2147483647 f6 2147483647"/>
                  <a:gd name="f22" fmla="val f16"/>
                  <a:gd name="f23" fmla="val f17"/>
                  <a:gd name="f24" fmla="val f18"/>
                  <a:gd name="f25" fmla="val f19"/>
                  <a:gd name="f26" fmla="val f20"/>
                  <a:gd name="f27" fmla="val f21"/>
                  <a:gd name="f28" fmla="*/ f16 f14 1"/>
                  <a:gd name="f29" fmla="*/ f17 f15 1"/>
                  <a:gd name="f30" fmla="*/ f18 f14 1"/>
                  <a:gd name="f31" fmla="*/ f19 f15 1"/>
                  <a:gd name="f32" fmla="*/ f20 f14 1"/>
                  <a:gd name="f33" fmla="*/ f21 f15 1"/>
                </a:gdLst>
                <a:ahLst>
                  <a:ahXY gdRefX="f0" minX="f12" maxX="f13" gdRefY="f2" minY="f12" maxY="f13">
                    <a:pos x="f28" y="f29"/>
                  </a:ahXY>
                  <a:ahXY gdRefX="f3" minX="f12" maxX="f13" gdRefY="f4" minY="f12" maxY="f13">
                    <a:pos x="f30" y="f31"/>
                  </a:ahXY>
                  <a:ahXY gdRefX="f5" minX="f12" maxX="f13" gdRefY="f6" minY="f12" maxY="f13">
                    <a:pos x="f32" y="f33"/>
                  </a:ahXY>
                </a:ahLst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l" t="t" r="r" b="b"/>
                <a:pathLst>
                  <a:path w="21600" h="21600">
                    <a:moveTo>
                      <a:pt x="f10" y="f10"/>
                    </a:moveTo>
                    <a:lnTo>
                      <a:pt x="f11" y="f10"/>
                    </a:lnTo>
                    <a:lnTo>
                      <a:pt x="f11" y="f11"/>
                    </a:lnTo>
                    <a:lnTo>
                      <a:pt x="f10" y="f11"/>
                    </a:lnTo>
                    <a:close/>
                  </a:path>
                  <a:path w="21600" h="21600">
                    <a:moveTo>
                      <a:pt x="f22" y="f23"/>
                    </a:moveTo>
                    <a:lnTo>
                      <a:pt x="f24" y="f25"/>
                    </a:lnTo>
                  </a:path>
                  <a:path w="21600" h="21600">
                    <a:moveTo>
                      <a:pt x="f24" y="f25"/>
                    </a:moveTo>
                    <a:lnTo>
                      <a:pt x="f26" y="f27"/>
                    </a:lnTo>
                  </a:path>
                </a:pathLst>
              </a:custGeom>
              <a:solidFill>
                <a:srgbClr val="FFFFFF"/>
              </a:solidFill>
              <a:ln w="0">
                <a:solidFill>
                  <a:srgbClr val="FF0000"/>
                </a:solidFill>
                <a:prstDash val="solid"/>
              </a:ln>
            </p:spPr>
            <p:txBody>
              <a:bodyPr vert="horz" wrap="none" lIns="90000" tIns="45000" rIns="90000" bIns="45000" anchorCtr="0" compatLnSpc="1"/>
              <a:lstStyle/>
              <a:p>
                <a:pPr marL="0" marR="0" lvl="0" indent="0" algn="l" rtl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>
                    <a:tab pos="0" algn="l"/>
                    <a:tab pos="914400" algn="l"/>
                    <a:tab pos="1828800" algn="l"/>
                    <a:tab pos="2743199" algn="l"/>
                    <a:tab pos="3657600" algn="l"/>
                    <a:tab pos="4572000" algn="l"/>
                    <a:tab pos="5486399" algn="l"/>
                    <a:tab pos="6400799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1200"/>
                </a:pPr>
                <a:r>
                  <a:rPr lang="de-AT" sz="1200" b="0" i="0" u="none" strike="noStrike" baseline="0" dirty="0">
                    <a:ln>
                      <a:noFill/>
                    </a:ln>
                    <a:solidFill>
                      <a:srgbClr val="292929"/>
                    </a:solidFill>
                    <a:latin typeface="Calibri" pitchFamily="34"/>
                    <a:ea typeface="Microsoft YaHei" pitchFamily="2"/>
                    <a:cs typeface="Mangal" pitchFamily="2"/>
                  </a:rPr>
                  <a:t>Registerkarten</a:t>
                </a:r>
              </a:p>
            </p:txBody>
          </p:sp>
          <p:sp>
            <p:nvSpPr>
              <p:cNvPr id="7" name="Freihandform: Form 6">
                <a:extLst>
                  <a:ext uri="{FF2B5EF4-FFF2-40B4-BE49-F238E27FC236}">
                    <a16:creationId xmlns:a16="http://schemas.microsoft.com/office/drawing/2014/main" id="{03C463D3-B7F5-41F1-A1C6-F5BA18C8C639}"/>
                  </a:ext>
                </a:extLst>
              </p:cNvPr>
              <p:cNvSpPr/>
              <p:nvPr/>
            </p:nvSpPr>
            <p:spPr>
              <a:xfrm>
                <a:off x="8095270" y="1497419"/>
                <a:ext cx="652656" cy="275545"/>
              </a:xfrm>
              <a:custGeom>
                <a:avLst>
                  <a:gd name="f0" fmla="val -22556"/>
                  <a:gd name="f1" fmla="val 57162"/>
                  <a:gd name="f2" fmla="val 21396"/>
                  <a:gd name="f3" fmla="val -2802"/>
                  <a:gd name="f4" fmla="val 8592"/>
                  <a:gd name="f5" fmla="val -1216"/>
                  <a:gd name="f6" fmla="val 8576"/>
                  <a:gd name="f7" fmla="val -1345"/>
                </a:avLst>
                <a:gdLst>
                  <a:gd name="f8" fmla="val w"/>
                  <a:gd name="f9" fmla="val h"/>
                  <a:gd name="f10" fmla="val 0"/>
                  <a:gd name="f11" fmla="val 21600"/>
                  <a:gd name="f12" fmla="val -2147483647"/>
                  <a:gd name="f13" fmla="val 2147483647"/>
                  <a:gd name="f14" fmla="*/ f8 1 21600"/>
                  <a:gd name="f15" fmla="*/ f9 1 21600"/>
                  <a:gd name="f16" fmla="pin -2147483647 f0 2147483647"/>
                  <a:gd name="f17" fmla="pin -2147483647 f2 2147483647"/>
                  <a:gd name="f18" fmla="pin -2147483647 f3 2147483647"/>
                  <a:gd name="f19" fmla="pin -2147483647 f4 2147483647"/>
                  <a:gd name="f20" fmla="pin -2147483647 f5 2147483647"/>
                  <a:gd name="f21" fmla="pin -2147483647 f6 2147483647"/>
                  <a:gd name="f22" fmla="val f16"/>
                  <a:gd name="f23" fmla="val f17"/>
                  <a:gd name="f24" fmla="val f18"/>
                  <a:gd name="f25" fmla="val f19"/>
                  <a:gd name="f26" fmla="val f20"/>
                  <a:gd name="f27" fmla="val f21"/>
                  <a:gd name="f28" fmla="*/ f16 f14 1"/>
                  <a:gd name="f29" fmla="*/ f17 f15 1"/>
                  <a:gd name="f30" fmla="*/ f18 f14 1"/>
                  <a:gd name="f31" fmla="*/ f19 f15 1"/>
                  <a:gd name="f32" fmla="*/ f20 f14 1"/>
                  <a:gd name="f33" fmla="*/ f21 f15 1"/>
                </a:gdLst>
                <a:ahLst>
                  <a:ahXY gdRefX="f0" minX="f12" maxX="f13" gdRefY="f2" minY="f12" maxY="f13">
                    <a:pos x="f28" y="f29"/>
                  </a:ahXY>
                  <a:ahXY gdRefX="f3" minX="f12" maxX="f13" gdRefY="f4" minY="f12" maxY="f13">
                    <a:pos x="f30" y="f31"/>
                  </a:ahXY>
                  <a:ahXY gdRefX="f5" minX="f12" maxX="f13" gdRefY="f6" minY="f12" maxY="f13">
                    <a:pos x="f32" y="f33"/>
                  </a:ahXY>
                </a:ahLst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l" t="t" r="r" b="b"/>
                <a:pathLst>
                  <a:path w="21600" h="21600">
                    <a:moveTo>
                      <a:pt x="f10" y="f10"/>
                    </a:moveTo>
                    <a:lnTo>
                      <a:pt x="f11" y="f10"/>
                    </a:lnTo>
                    <a:lnTo>
                      <a:pt x="f11" y="f11"/>
                    </a:lnTo>
                    <a:lnTo>
                      <a:pt x="f10" y="f11"/>
                    </a:lnTo>
                    <a:close/>
                  </a:path>
                  <a:path w="21600" h="21600">
                    <a:moveTo>
                      <a:pt x="f22" y="f23"/>
                    </a:moveTo>
                    <a:lnTo>
                      <a:pt x="f24" y="f25"/>
                    </a:lnTo>
                  </a:path>
                  <a:path w="21600" h="21600">
                    <a:moveTo>
                      <a:pt x="f24" y="f25"/>
                    </a:moveTo>
                    <a:lnTo>
                      <a:pt x="f26" y="f27"/>
                    </a:lnTo>
                  </a:path>
                </a:pathLst>
              </a:custGeom>
              <a:solidFill>
                <a:srgbClr val="FFFFFF"/>
              </a:solidFill>
              <a:ln w="0">
                <a:solidFill>
                  <a:srgbClr val="FF0000"/>
                </a:solidFill>
                <a:prstDash val="solid"/>
                <a:round/>
              </a:ln>
            </p:spPr>
            <p:txBody>
              <a:bodyPr vert="horz" wrap="none" lIns="90000" tIns="45000" rIns="90000" bIns="45000" anchor="t" anchorCtr="0" compatLnSpc="1">
                <a:spAutoFit/>
              </a:bodyPr>
              <a:lstStyle/>
              <a:p>
                <a:pPr marL="0" marR="0" lvl="0" indent="0" algn="l" rtl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>
                    <a:tab pos="0" algn="l"/>
                    <a:tab pos="914400" algn="l"/>
                    <a:tab pos="1828800" algn="l"/>
                    <a:tab pos="2743199" algn="l"/>
                    <a:tab pos="3657600" algn="l"/>
                    <a:tab pos="4572000" algn="l"/>
                    <a:tab pos="5486399" algn="l"/>
                    <a:tab pos="6400799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1200">
                    <a:solidFill>
                      <a:srgbClr val="292929"/>
                    </a:solidFill>
                    <a:latin typeface="Calibri" pitchFamily="34"/>
                    <a:ea typeface="Microsoft YaHei" pitchFamily="2"/>
                    <a:cs typeface="Mangal" pitchFamily="2"/>
                  </a:defRPr>
                </a:pPr>
                <a:r>
                  <a:rPr lang="de-AT" sz="1200" b="0" i="0" u="none" strike="noStrike" baseline="0" dirty="0">
                    <a:ln>
                      <a:noFill/>
                    </a:ln>
                    <a:solidFill>
                      <a:srgbClr val="292929"/>
                    </a:solidFill>
                    <a:latin typeface="Calibri" pitchFamily="34"/>
                    <a:ea typeface="Microsoft YaHei" pitchFamily="2"/>
                    <a:cs typeface="Mangal" pitchFamily="2"/>
                  </a:rPr>
                  <a:t>Befehle</a:t>
                </a:r>
              </a:p>
            </p:txBody>
          </p:sp>
          <p:sp>
            <p:nvSpPr>
              <p:cNvPr id="8" name="Freihandform: Form 7">
                <a:extLst>
                  <a:ext uri="{FF2B5EF4-FFF2-40B4-BE49-F238E27FC236}">
                    <a16:creationId xmlns:a16="http://schemas.microsoft.com/office/drawing/2014/main" id="{B2A73CB5-A749-42D0-820A-3B5601FEB318}"/>
                  </a:ext>
                </a:extLst>
              </p:cNvPr>
              <p:cNvSpPr/>
              <p:nvPr/>
            </p:nvSpPr>
            <p:spPr>
              <a:xfrm>
                <a:off x="7920000" y="216000"/>
                <a:ext cx="1421280" cy="272880"/>
              </a:xfrm>
              <a:custGeom>
                <a:avLst>
                  <a:gd name="f0" fmla="val -12635"/>
                  <a:gd name="f1" fmla="val 35443"/>
                  <a:gd name="f2" fmla="val 72641"/>
                  <a:gd name="f3" fmla="val -4142"/>
                  <a:gd name="f4" fmla="val 13653"/>
                  <a:gd name="f5" fmla="val -1199"/>
                  <a:gd name="f6" fmla="val 13811"/>
                  <a:gd name="f7" fmla="val -3564"/>
                </a:avLst>
                <a:gdLst>
                  <a:gd name="f8" fmla="val w"/>
                  <a:gd name="f9" fmla="val h"/>
                  <a:gd name="f10" fmla="val 0"/>
                  <a:gd name="f11" fmla="val 21600"/>
                  <a:gd name="f12" fmla="val -2147483647"/>
                  <a:gd name="f13" fmla="val 2147483647"/>
                  <a:gd name="f14" fmla="*/ f8 1 21600"/>
                  <a:gd name="f15" fmla="*/ f9 1 21600"/>
                  <a:gd name="f16" fmla="pin -2147483647 f0 2147483647"/>
                  <a:gd name="f17" fmla="pin -2147483647 f2 2147483647"/>
                  <a:gd name="f18" fmla="pin -2147483647 f3 2147483647"/>
                  <a:gd name="f19" fmla="pin -2147483647 f4 2147483647"/>
                  <a:gd name="f20" fmla="pin -2147483647 f5 2147483647"/>
                  <a:gd name="f21" fmla="pin -2147483647 f6 2147483647"/>
                  <a:gd name="f22" fmla="val f16"/>
                  <a:gd name="f23" fmla="val f17"/>
                  <a:gd name="f24" fmla="val f18"/>
                  <a:gd name="f25" fmla="val f19"/>
                  <a:gd name="f26" fmla="val f20"/>
                  <a:gd name="f27" fmla="val f21"/>
                  <a:gd name="f28" fmla="*/ f16 f14 1"/>
                  <a:gd name="f29" fmla="*/ f17 f15 1"/>
                  <a:gd name="f30" fmla="*/ f18 f14 1"/>
                  <a:gd name="f31" fmla="*/ f19 f15 1"/>
                  <a:gd name="f32" fmla="*/ f20 f14 1"/>
                  <a:gd name="f33" fmla="*/ f21 f15 1"/>
                </a:gdLst>
                <a:ahLst>
                  <a:ahXY gdRefX="f0" minX="f12" maxX="f13" gdRefY="f2" minY="f12" maxY="f13">
                    <a:pos x="f28" y="f29"/>
                  </a:ahXY>
                  <a:ahXY gdRefX="f3" minX="f12" maxX="f13" gdRefY="f4" minY="f12" maxY="f13">
                    <a:pos x="f30" y="f31"/>
                  </a:ahXY>
                  <a:ahXY gdRefX="f5" minX="f12" maxX="f13" gdRefY="f6" minY="f12" maxY="f13">
                    <a:pos x="f32" y="f33"/>
                  </a:ahXY>
                </a:ahLst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l" t="t" r="r" b="b"/>
                <a:pathLst>
                  <a:path w="21600" h="21600">
                    <a:moveTo>
                      <a:pt x="f10" y="f10"/>
                    </a:moveTo>
                    <a:lnTo>
                      <a:pt x="f11" y="f10"/>
                    </a:lnTo>
                    <a:lnTo>
                      <a:pt x="f11" y="f11"/>
                    </a:lnTo>
                    <a:lnTo>
                      <a:pt x="f10" y="f11"/>
                    </a:lnTo>
                    <a:close/>
                  </a:path>
                  <a:path w="21600" h="21600">
                    <a:moveTo>
                      <a:pt x="f22" y="f23"/>
                    </a:moveTo>
                    <a:lnTo>
                      <a:pt x="f24" y="f25"/>
                    </a:lnTo>
                  </a:path>
                  <a:path w="21600" h="21600">
                    <a:moveTo>
                      <a:pt x="f24" y="f25"/>
                    </a:moveTo>
                    <a:lnTo>
                      <a:pt x="f26" y="f27"/>
                    </a:lnTo>
                  </a:path>
                </a:pathLst>
              </a:custGeom>
              <a:solidFill>
                <a:srgbClr val="FFFFFF"/>
              </a:solidFill>
              <a:ln w="0">
                <a:solidFill>
                  <a:srgbClr val="FF0000"/>
                </a:solidFill>
                <a:prstDash val="solid"/>
                <a:round/>
              </a:ln>
            </p:spPr>
            <p:txBody>
              <a:bodyPr vert="horz" wrap="none" lIns="90000" tIns="45000" rIns="90000" bIns="45000" anchor="t" anchorCtr="0" compatLnSpc="1">
                <a:spAutoFit/>
              </a:bodyPr>
              <a:lstStyle/>
              <a:p>
                <a:pPr marL="0" marR="0" lvl="0" indent="0" algn="l" rtl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>
                    <a:tab pos="0" algn="l"/>
                    <a:tab pos="914400" algn="l"/>
                    <a:tab pos="1828800" algn="l"/>
                    <a:tab pos="2743199" algn="l"/>
                    <a:tab pos="3657600" algn="l"/>
                    <a:tab pos="4572000" algn="l"/>
                    <a:tab pos="5486399" algn="l"/>
                    <a:tab pos="6400799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1200">
                    <a:solidFill>
                      <a:srgbClr val="292929"/>
                    </a:solidFill>
                    <a:latin typeface="Calibri" pitchFamily="34"/>
                    <a:ea typeface="Microsoft YaHei" pitchFamily="2"/>
                    <a:cs typeface="Mangal" pitchFamily="2"/>
                  </a:defRPr>
                </a:pPr>
                <a:r>
                  <a:rPr lang="de-AT" sz="1200" b="0" i="0" u="none" strike="noStrike" baseline="0" dirty="0">
                    <a:ln>
                      <a:noFill/>
                    </a:ln>
                    <a:solidFill>
                      <a:srgbClr val="292929"/>
                    </a:solidFill>
                    <a:latin typeface="Calibri" pitchFamily="34"/>
                    <a:ea typeface="Microsoft YaHei" pitchFamily="2"/>
                    <a:cs typeface="Mangal" pitchFamily="2"/>
                  </a:rPr>
                  <a:t>Fenster maximieren</a:t>
                </a:r>
              </a:p>
            </p:txBody>
          </p:sp>
          <p:sp>
            <p:nvSpPr>
              <p:cNvPr id="9" name="Freihandform: Form 8">
                <a:extLst>
                  <a:ext uri="{FF2B5EF4-FFF2-40B4-BE49-F238E27FC236}">
                    <a16:creationId xmlns:a16="http://schemas.microsoft.com/office/drawing/2014/main" id="{3460D133-4064-4109-B2B4-436451574625}"/>
                  </a:ext>
                </a:extLst>
              </p:cNvPr>
              <p:cNvSpPr/>
              <p:nvPr/>
            </p:nvSpPr>
            <p:spPr>
              <a:xfrm>
                <a:off x="8280000" y="648000"/>
                <a:ext cx="1314720" cy="455399"/>
              </a:xfrm>
              <a:custGeom>
                <a:avLst>
                  <a:gd name="f0" fmla="val -14565"/>
                  <a:gd name="f1" fmla="val 3014"/>
                  <a:gd name="f2" fmla="val 25906"/>
                  <a:gd name="f3" fmla="val -4031"/>
                  <a:gd name="f4" fmla="val 6028"/>
                  <a:gd name="f5" fmla="val -1181"/>
                  <a:gd name="f6" fmla="val 6023"/>
                  <a:gd name="f7" fmla="val 1144"/>
                </a:avLst>
                <a:gdLst>
                  <a:gd name="f8" fmla="val w"/>
                  <a:gd name="f9" fmla="val h"/>
                  <a:gd name="f10" fmla="val 0"/>
                  <a:gd name="f11" fmla="val 21600"/>
                  <a:gd name="f12" fmla="val -2147483647"/>
                  <a:gd name="f13" fmla="val 2147483647"/>
                  <a:gd name="f14" fmla="*/ f8 1 21600"/>
                  <a:gd name="f15" fmla="*/ f9 1 21600"/>
                  <a:gd name="f16" fmla="pin -2147483647 f0 2147483647"/>
                  <a:gd name="f17" fmla="pin -2147483647 f2 2147483647"/>
                  <a:gd name="f18" fmla="pin -2147483647 f3 2147483647"/>
                  <a:gd name="f19" fmla="pin -2147483647 f4 2147483647"/>
                  <a:gd name="f20" fmla="pin -2147483647 f5 2147483647"/>
                  <a:gd name="f21" fmla="pin -2147483647 f6 2147483647"/>
                  <a:gd name="f22" fmla="val f16"/>
                  <a:gd name="f23" fmla="val f17"/>
                  <a:gd name="f24" fmla="val f18"/>
                  <a:gd name="f25" fmla="val f19"/>
                  <a:gd name="f26" fmla="val f20"/>
                  <a:gd name="f27" fmla="val f21"/>
                  <a:gd name="f28" fmla="*/ f16 f14 1"/>
                  <a:gd name="f29" fmla="*/ f17 f15 1"/>
                  <a:gd name="f30" fmla="*/ f18 f14 1"/>
                  <a:gd name="f31" fmla="*/ f19 f15 1"/>
                  <a:gd name="f32" fmla="*/ f20 f14 1"/>
                  <a:gd name="f33" fmla="*/ f21 f15 1"/>
                </a:gdLst>
                <a:ahLst>
                  <a:ahXY gdRefX="f0" minX="f12" maxX="f13" gdRefY="f2" minY="f12" maxY="f13">
                    <a:pos x="f28" y="f29"/>
                  </a:ahXY>
                  <a:ahXY gdRefX="f3" minX="f12" maxX="f13" gdRefY="f4" minY="f12" maxY="f13">
                    <a:pos x="f30" y="f31"/>
                  </a:ahXY>
                  <a:ahXY gdRefX="f5" minX="f12" maxX="f13" gdRefY="f6" minY="f12" maxY="f13">
                    <a:pos x="f32" y="f33"/>
                  </a:ahXY>
                </a:ahLst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l" t="t" r="r" b="b"/>
                <a:pathLst>
                  <a:path w="21600" h="21600">
                    <a:moveTo>
                      <a:pt x="f10" y="f10"/>
                    </a:moveTo>
                    <a:lnTo>
                      <a:pt x="f11" y="f10"/>
                    </a:lnTo>
                    <a:lnTo>
                      <a:pt x="f11" y="f11"/>
                    </a:lnTo>
                    <a:lnTo>
                      <a:pt x="f10" y="f11"/>
                    </a:lnTo>
                    <a:close/>
                  </a:path>
                  <a:path w="21600" h="21600">
                    <a:moveTo>
                      <a:pt x="f22" y="f23"/>
                    </a:moveTo>
                    <a:lnTo>
                      <a:pt x="f24" y="f25"/>
                    </a:lnTo>
                  </a:path>
                  <a:path w="21600" h="21600">
                    <a:moveTo>
                      <a:pt x="f24" y="f25"/>
                    </a:moveTo>
                    <a:lnTo>
                      <a:pt x="f26" y="f27"/>
                    </a:lnTo>
                  </a:path>
                </a:pathLst>
              </a:custGeom>
              <a:solidFill>
                <a:srgbClr val="FFFFFF"/>
              </a:solidFill>
              <a:ln w="0">
                <a:solidFill>
                  <a:srgbClr val="FF0000"/>
                </a:solidFill>
                <a:prstDash val="solid"/>
                <a:round/>
              </a:ln>
            </p:spPr>
            <p:txBody>
              <a:bodyPr vert="horz" wrap="none" lIns="90000" tIns="45000" rIns="90000" bIns="45000" anchor="t" anchorCtr="0" compatLnSpc="1">
                <a:spAutoFit/>
              </a:bodyPr>
              <a:lstStyle/>
              <a:p>
                <a:pPr marL="0" marR="0" lvl="0" indent="0" algn="l" rtl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>
                    <a:tab pos="0" algn="l"/>
                    <a:tab pos="914400" algn="l"/>
                    <a:tab pos="1828800" algn="l"/>
                    <a:tab pos="2743199" algn="l"/>
                    <a:tab pos="3657600" algn="l"/>
                    <a:tab pos="4572000" algn="l"/>
                    <a:tab pos="5486399" algn="l"/>
                    <a:tab pos="6400799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1200">
                    <a:solidFill>
                      <a:srgbClr val="292929"/>
                    </a:solidFill>
                    <a:latin typeface="Calibri" pitchFamily="34"/>
                    <a:ea typeface="Microsoft YaHei" pitchFamily="2"/>
                    <a:cs typeface="Mangal" pitchFamily="2"/>
                  </a:defRPr>
                </a:pPr>
                <a:r>
                  <a:rPr lang="de-AT" sz="1200" b="0" i="0" u="none" strike="noStrike" baseline="0">
                    <a:ln>
                      <a:noFill/>
                    </a:ln>
                    <a:solidFill>
                      <a:srgbClr val="292929"/>
                    </a:solidFill>
                    <a:latin typeface="Calibri" pitchFamily="34"/>
                    <a:ea typeface="Microsoft YaHei" pitchFamily="2"/>
                    <a:cs typeface="Mangal" pitchFamily="2"/>
                  </a:rPr>
                  <a:t>Programmfenster </a:t>
                </a:r>
                <a:br>
                  <a:rPr lang="de-AT" sz="1200" b="0" i="0" u="none" strike="noStrike" baseline="0">
                    <a:ln>
                      <a:noFill/>
                    </a:ln>
                    <a:solidFill>
                      <a:srgbClr val="292929"/>
                    </a:solidFill>
                    <a:latin typeface="Calibri" pitchFamily="34"/>
                    <a:ea typeface="Microsoft YaHei" pitchFamily="2"/>
                    <a:cs typeface="Mangal" pitchFamily="2"/>
                  </a:rPr>
                </a:br>
                <a:r>
                  <a:rPr lang="de-AT" sz="1200" b="0" i="0" u="none" strike="noStrike" baseline="0">
                    <a:ln>
                      <a:noFill/>
                    </a:ln>
                    <a:solidFill>
                      <a:srgbClr val="292929"/>
                    </a:solidFill>
                    <a:latin typeface="Calibri" pitchFamily="34"/>
                    <a:ea typeface="Microsoft YaHei" pitchFamily="2"/>
                    <a:cs typeface="Mangal" pitchFamily="2"/>
                  </a:rPr>
                  <a:t>schließen</a:t>
                </a:r>
              </a:p>
            </p:txBody>
          </p:sp>
          <p:sp>
            <p:nvSpPr>
              <p:cNvPr id="10" name="Freihandform: Form 9">
                <a:extLst>
                  <a:ext uri="{FF2B5EF4-FFF2-40B4-BE49-F238E27FC236}">
                    <a16:creationId xmlns:a16="http://schemas.microsoft.com/office/drawing/2014/main" id="{5BE07ACB-2431-47F2-AD7C-63C5055E6787}"/>
                  </a:ext>
                </a:extLst>
              </p:cNvPr>
              <p:cNvSpPr/>
              <p:nvPr/>
            </p:nvSpPr>
            <p:spPr>
              <a:xfrm>
                <a:off x="8398080" y="3137759"/>
                <a:ext cx="1400040" cy="272880"/>
              </a:xfrm>
              <a:custGeom>
                <a:avLst>
                  <a:gd name="f0" fmla="val -15030"/>
                  <a:gd name="f1" fmla="val 3014"/>
                  <a:gd name="f2" fmla="val 21897"/>
                  <a:gd name="f3" fmla="val -4206"/>
                  <a:gd name="f4" fmla="val 9491"/>
                  <a:gd name="f5" fmla="val -1181"/>
                  <a:gd name="f6" fmla="val 9712"/>
                  <a:gd name="f7" fmla="val 1144"/>
                </a:avLst>
                <a:gdLst>
                  <a:gd name="f8" fmla="val w"/>
                  <a:gd name="f9" fmla="val h"/>
                  <a:gd name="f10" fmla="val 0"/>
                  <a:gd name="f11" fmla="val 21600"/>
                  <a:gd name="f12" fmla="val -2147483647"/>
                  <a:gd name="f13" fmla="val 2147483647"/>
                  <a:gd name="f14" fmla="*/ f8 1 21600"/>
                  <a:gd name="f15" fmla="*/ f9 1 21600"/>
                  <a:gd name="f16" fmla="pin -2147483647 f0 2147483647"/>
                  <a:gd name="f17" fmla="pin -2147483647 f2 2147483647"/>
                  <a:gd name="f18" fmla="pin -2147483647 f3 2147483647"/>
                  <a:gd name="f19" fmla="pin -2147483647 f4 2147483647"/>
                  <a:gd name="f20" fmla="pin -2147483647 f5 2147483647"/>
                  <a:gd name="f21" fmla="pin -2147483647 f6 2147483647"/>
                  <a:gd name="f22" fmla="val f16"/>
                  <a:gd name="f23" fmla="val f17"/>
                  <a:gd name="f24" fmla="val f18"/>
                  <a:gd name="f25" fmla="val f19"/>
                  <a:gd name="f26" fmla="val f20"/>
                  <a:gd name="f27" fmla="val f21"/>
                  <a:gd name="f28" fmla="*/ f16 f14 1"/>
                  <a:gd name="f29" fmla="*/ f17 f15 1"/>
                  <a:gd name="f30" fmla="*/ f18 f14 1"/>
                  <a:gd name="f31" fmla="*/ f19 f15 1"/>
                  <a:gd name="f32" fmla="*/ f20 f14 1"/>
                  <a:gd name="f33" fmla="*/ f21 f15 1"/>
                </a:gdLst>
                <a:ahLst>
                  <a:ahXY gdRefX="f0" minX="f12" maxX="f13" gdRefY="f2" minY="f12" maxY="f13">
                    <a:pos x="f28" y="f29"/>
                  </a:ahXY>
                  <a:ahXY gdRefX="f3" minX="f12" maxX="f13" gdRefY="f4" minY="f12" maxY="f13">
                    <a:pos x="f30" y="f31"/>
                  </a:ahXY>
                  <a:ahXY gdRefX="f5" minX="f12" maxX="f13" gdRefY="f6" minY="f12" maxY="f13">
                    <a:pos x="f32" y="f33"/>
                  </a:ahXY>
                </a:ahLst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l" t="t" r="r" b="b"/>
                <a:pathLst>
                  <a:path w="21600" h="21600">
                    <a:moveTo>
                      <a:pt x="f10" y="f10"/>
                    </a:moveTo>
                    <a:lnTo>
                      <a:pt x="f11" y="f10"/>
                    </a:lnTo>
                    <a:lnTo>
                      <a:pt x="f11" y="f11"/>
                    </a:lnTo>
                    <a:lnTo>
                      <a:pt x="f10" y="f11"/>
                    </a:lnTo>
                    <a:close/>
                  </a:path>
                  <a:path w="21600" h="21600">
                    <a:moveTo>
                      <a:pt x="f22" y="f23"/>
                    </a:moveTo>
                    <a:lnTo>
                      <a:pt x="f24" y="f25"/>
                    </a:lnTo>
                  </a:path>
                  <a:path w="21600" h="21600">
                    <a:moveTo>
                      <a:pt x="f24" y="f25"/>
                    </a:moveTo>
                    <a:lnTo>
                      <a:pt x="f26" y="f27"/>
                    </a:lnTo>
                  </a:path>
                </a:pathLst>
              </a:custGeom>
              <a:solidFill>
                <a:srgbClr val="FFFFFF"/>
              </a:solidFill>
              <a:ln w="0">
                <a:solidFill>
                  <a:srgbClr val="FF0000"/>
                </a:solidFill>
                <a:prstDash val="solid"/>
                <a:round/>
              </a:ln>
            </p:spPr>
            <p:txBody>
              <a:bodyPr vert="horz" wrap="none" lIns="90000" tIns="45000" rIns="90000" bIns="45000" anchor="t" anchorCtr="0" compatLnSpc="1">
                <a:spAutoFit/>
              </a:bodyPr>
              <a:lstStyle/>
              <a:p>
                <a:pPr marL="0" marR="0" lvl="0" indent="0" algn="l" rtl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>
                    <a:tab pos="0" algn="l"/>
                    <a:tab pos="914400" algn="l"/>
                    <a:tab pos="1828800" algn="l"/>
                    <a:tab pos="2743199" algn="l"/>
                    <a:tab pos="3657600" algn="l"/>
                    <a:tab pos="4572000" algn="l"/>
                    <a:tab pos="5486399" algn="l"/>
                    <a:tab pos="6400799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1200">
                    <a:solidFill>
                      <a:srgbClr val="292929"/>
                    </a:solidFill>
                    <a:latin typeface="Calibri" pitchFamily="34"/>
                    <a:ea typeface="Microsoft YaHei" pitchFamily="2"/>
                    <a:cs typeface="Mangal" pitchFamily="2"/>
                  </a:defRPr>
                </a:pPr>
                <a:r>
                  <a:rPr lang="de-AT" sz="1200" b="0" i="0" u="none" strike="noStrike" baseline="0">
                    <a:ln>
                      <a:noFill/>
                    </a:ln>
                    <a:solidFill>
                      <a:srgbClr val="292929"/>
                    </a:solidFill>
                    <a:latin typeface="Calibri" pitchFamily="34"/>
                    <a:ea typeface="Microsoft YaHei" pitchFamily="2"/>
                    <a:cs typeface="Mangal" pitchFamily="2"/>
                  </a:rPr>
                  <a:t>Bildlaufleiste rechts</a:t>
                </a:r>
              </a:p>
            </p:txBody>
          </p:sp>
          <p:sp>
            <p:nvSpPr>
              <p:cNvPr id="11" name="Freihandform: Form 10">
                <a:extLst>
                  <a:ext uri="{FF2B5EF4-FFF2-40B4-BE49-F238E27FC236}">
                    <a16:creationId xmlns:a16="http://schemas.microsoft.com/office/drawing/2014/main" id="{222DD815-ED67-46DC-ABA3-BA3EA23ADDCC}"/>
                  </a:ext>
                </a:extLst>
              </p:cNvPr>
              <p:cNvSpPr/>
              <p:nvPr/>
            </p:nvSpPr>
            <p:spPr>
              <a:xfrm>
                <a:off x="3816000" y="591120"/>
                <a:ext cx="784080" cy="272880"/>
              </a:xfrm>
              <a:custGeom>
                <a:avLst>
                  <a:gd name="f0" fmla="val 11414"/>
                  <a:gd name="f1" fmla="val 1200"/>
                  <a:gd name="f2" fmla="val 43921"/>
                  <a:gd name="f3" fmla="val 9633"/>
                  <a:gd name="f4" fmla="val 30409"/>
                  <a:gd name="f5" fmla="val 10340"/>
                  <a:gd name="f6" fmla="val 21799"/>
                  <a:gd name="f7" fmla="val 2925"/>
                </a:avLst>
                <a:gdLst>
                  <a:gd name="f8" fmla="val w"/>
                  <a:gd name="f9" fmla="val h"/>
                  <a:gd name="f10" fmla="val 0"/>
                  <a:gd name="f11" fmla="val 21600"/>
                  <a:gd name="f12" fmla="val -2147483647"/>
                  <a:gd name="f13" fmla="val 2147483647"/>
                  <a:gd name="f14" fmla="*/ f8 1 21600"/>
                  <a:gd name="f15" fmla="*/ f9 1 21600"/>
                  <a:gd name="f16" fmla="pin -2147483647 f0 2147483647"/>
                  <a:gd name="f17" fmla="pin -2147483647 f2 2147483647"/>
                  <a:gd name="f18" fmla="pin -2147483647 f3 2147483647"/>
                  <a:gd name="f19" fmla="pin -2147483647 f4 2147483647"/>
                  <a:gd name="f20" fmla="pin -2147483647 f5 2147483647"/>
                  <a:gd name="f21" fmla="pin -2147483647 f6 2147483647"/>
                  <a:gd name="f22" fmla="val f16"/>
                  <a:gd name="f23" fmla="val f17"/>
                  <a:gd name="f24" fmla="val f18"/>
                  <a:gd name="f25" fmla="val f19"/>
                  <a:gd name="f26" fmla="val f20"/>
                  <a:gd name="f27" fmla="val f21"/>
                  <a:gd name="f28" fmla="*/ f16 f14 1"/>
                  <a:gd name="f29" fmla="*/ f17 f15 1"/>
                  <a:gd name="f30" fmla="*/ f18 f14 1"/>
                  <a:gd name="f31" fmla="*/ f19 f15 1"/>
                  <a:gd name="f32" fmla="*/ f20 f14 1"/>
                  <a:gd name="f33" fmla="*/ f21 f15 1"/>
                </a:gdLst>
                <a:ahLst>
                  <a:ahXY gdRefX="f0" minX="f12" maxX="f13" gdRefY="f2" minY="f12" maxY="f13">
                    <a:pos x="f28" y="f29"/>
                  </a:ahXY>
                  <a:ahXY gdRefX="f3" minX="f12" maxX="f13" gdRefY="f4" minY="f12" maxY="f13">
                    <a:pos x="f30" y="f31"/>
                  </a:ahXY>
                  <a:ahXY gdRefX="f5" minX="f12" maxX="f13" gdRefY="f6" minY="f12" maxY="f13">
                    <a:pos x="f32" y="f33"/>
                  </a:ahXY>
                </a:ahLst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l" t="t" r="r" b="b"/>
                <a:pathLst>
                  <a:path w="21600" h="21600">
                    <a:moveTo>
                      <a:pt x="f10" y="f10"/>
                    </a:moveTo>
                    <a:lnTo>
                      <a:pt x="f11" y="f10"/>
                    </a:lnTo>
                    <a:lnTo>
                      <a:pt x="f11" y="f11"/>
                    </a:lnTo>
                    <a:lnTo>
                      <a:pt x="f10" y="f11"/>
                    </a:lnTo>
                    <a:close/>
                  </a:path>
                  <a:path w="21600" h="21600">
                    <a:moveTo>
                      <a:pt x="f22" y="f23"/>
                    </a:moveTo>
                    <a:lnTo>
                      <a:pt x="f24" y="f25"/>
                    </a:lnTo>
                  </a:path>
                  <a:path w="21600" h="21600">
                    <a:moveTo>
                      <a:pt x="f24" y="f25"/>
                    </a:moveTo>
                    <a:lnTo>
                      <a:pt x="f26" y="f27"/>
                    </a:lnTo>
                  </a:path>
                </a:pathLst>
              </a:custGeom>
              <a:solidFill>
                <a:srgbClr val="FFFFFF"/>
              </a:solidFill>
              <a:ln w="0">
                <a:solidFill>
                  <a:srgbClr val="FF0000"/>
                </a:solidFill>
                <a:prstDash val="solid"/>
                <a:round/>
              </a:ln>
            </p:spPr>
            <p:txBody>
              <a:bodyPr vert="horz" wrap="none" lIns="90000" tIns="45000" rIns="90000" bIns="45000" anchor="t" anchorCtr="0" compatLnSpc="1">
                <a:spAutoFit/>
              </a:bodyPr>
              <a:lstStyle/>
              <a:p>
                <a:pPr marL="0" marR="0" lvl="0" indent="0" algn="l" rtl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>
                    <a:tab pos="0" algn="l"/>
                    <a:tab pos="914400" algn="l"/>
                    <a:tab pos="1828800" algn="l"/>
                    <a:tab pos="2743199" algn="l"/>
                    <a:tab pos="3657600" algn="l"/>
                    <a:tab pos="4572000" algn="l"/>
                    <a:tab pos="5486399" algn="l"/>
                    <a:tab pos="6400799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1200">
                    <a:solidFill>
                      <a:srgbClr val="292929"/>
                    </a:solidFill>
                    <a:latin typeface="Calibri" pitchFamily="34"/>
                    <a:ea typeface="Microsoft YaHei" pitchFamily="2"/>
                    <a:cs typeface="Mangal" pitchFamily="2"/>
                  </a:defRPr>
                </a:pPr>
                <a:r>
                  <a:rPr lang="de-AT" sz="1200" b="0" i="0" u="none" strike="noStrike" baseline="0">
                    <a:ln>
                      <a:noFill/>
                    </a:ln>
                    <a:solidFill>
                      <a:srgbClr val="292929"/>
                    </a:solidFill>
                    <a:latin typeface="Calibri" pitchFamily="34"/>
                    <a:ea typeface="Microsoft YaHei" pitchFamily="2"/>
                    <a:cs typeface="Mangal" pitchFamily="2"/>
                  </a:rPr>
                  <a:t>Titelleiste</a:t>
                </a:r>
              </a:p>
            </p:txBody>
          </p:sp>
          <p:sp>
            <p:nvSpPr>
              <p:cNvPr id="12" name="Freihandform: Form 11">
                <a:extLst>
                  <a:ext uri="{FF2B5EF4-FFF2-40B4-BE49-F238E27FC236}">
                    <a16:creationId xmlns:a16="http://schemas.microsoft.com/office/drawing/2014/main" id="{37855E49-8A11-481B-961F-0BC0D99D16BA}"/>
                  </a:ext>
                </a:extLst>
              </p:cNvPr>
              <p:cNvSpPr/>
              <p:nvPr/>
            </p:nvSpPr>
            <p:spPr>
              <a:xfrm>
                <a:off x="696060" y="2275200"/>
                <a:ext cx="545040" cy="272880"/>
              </a:xfrm>
              <a:custGeom>
                <a:avLst>
                  <a:gd name="f0" fmla="val 44103"/>
                  <a:gd name="f1" fmla="val 7200"/>
                  <a:gd name="f2" fmla="val -13943"/>
                  <a:gd name="f3" fmla="val 28466"/>
                  <a:gd name="f4" fmla="val 9600"/>
                  <a:gd name="f5" fmla="val 21657"/>
                  <a:gd name="f6" fmla="val 9562"/>
                  <a:gd name="f7" fmla="val 51926"/>
                </a:avLst>
                <a:gdLst>
                  <a:gd name="f8" fmla="val w"/>
                  <a:gd name="f9" fmla="val h"/>
                  <a:gd name="f10" fmla="val 0"/>
                  <a:gd name="f11" fmla="val 21600"/>
                  <a:gd name="f12" fmla="val -2147483647"/>
                  <a:gd name="f13" fmla="val 2147483647"/>
                  <a:gd name="f14" fmla="*/ f8 1 21600"/>
                  <a:gd name="f15" fmla="*/ f9 1 21600"/>
                  <a:gd name="f16" fmla="pin -2147483647 f0 2147483647"/>
                  <a:gd name="f17" fmla="pin -2147483647 f2 2147483647"/>
                  <a:gd name="f18" fmla="pin -2147483647 f3 2147483647"/>
                  <a:gd name="f19" fmla="pin -2147483647 f4 2147483647"/>
                  <a:gd name="f20" fmla="pin -2147483647 f5 2147483647"/>
                  <a:gd name="f21" fmla="pin -2147483647 f6 2147483647"/>
                  <a:gd name="f22" fmla="val f16"/>
                  <a:gd name="f23" fmla="val f17"/>
                  <a:gd name="f24" fmla="val f18"/>
                  <a:gd name="f25" fmla="val f19"/>
                  <a:gd name="f26" fmla="val f20"/>
                  <a:gd name="f27" fmla="val f21"/>
                  <a:gd name="f28" fmla="*/ f16 f14 1"/>
                  <a:gd name="f29" fmla="*/ f17 f15 1"/>
                  <a:gd name="f30" fmla="*/ f18 f14 1"/>
                  <a:gd name="f31" fmla="*/ f19 f15 1"/>
                  <a:gd name="f32" fmla="*/ f20 f14 1"/>
                  <a:gd name="f33" fmla="*/ f21 f15 1"/>
                </a:gdLst>
                <a:ahLst>
                  <a:ahXY gdRefX="f0" minX="f12" maxX="f13" gdRefY="f2" minY="f12" maxY="f13">
                    <a:pos x="f28" y="f29"/>
                  </a:ahXY>
                  <a:ahXY gdRefX="f3" minX="f12" maxX="f13" gdRefY="f4" minY="f12" maxY="f13">
                    <a:pos x="f30" y="f31"/>
                  </a:ahXY>
                  <a:ahXY gdRefX="f5" minX="f12" maxX="f13" gdRefY="f6" minY="f12" maxY="f13">
                    <a:pos x="f32" y="f33"/>
                  </a:ahXY>
                </a:ahLst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l" t="t" r="r" b="b"/>
                <a:pathLst>
                  <a:path w="21600" h="21600">
                    <a:moveTo>
                      <a:pt x="f10" y="f10"/>
                    </a:moveTo>
                    <a:lnTo>
                      <a:pt x="f11" y="f10"/>
                    </a:lnTo>
                    <a:lnTo>
                      <a:pt x="f11" y="f11"/>
                    </a:lnTo>
                    <a:lnTo>
                      <a:pt x="f10" y="f11"/>
                    </a:lnTo>
                    <a:close/>
                  </a:path>
                  <a:path w="21600" h="21600">
                    <a:moveTo>
                      <a:pt x="f22" y="f23"/>
                    </a:moveTo>
                    <a:lnTo>
                      <a:pt x="f24" y="f25"/>
                    </a:lnTo>
                  </a:path>
                  <a:path w="21600" h="21600">
                    <a:moveTo>
                      <a:pt x="f24" y="f25"/>
                    </a:moveTo>
                    <a:lnTo>
                      <a:pt x="f26" y="f27"/>
                    </a:lnTo>
                  </a:path>
                </a:pathLst>
              </a:custGeom>
              <a:solidFill>
                <a:srgbClr val="FFFFFF"/>
              </a:solidFill>
              <a:ln w="0">
                <a:solidFill>
                  <a:srgbClr val="FF0000"/>
                </a:solidFill>
                <a:prstDash val="solid"/>
                <a:round/>
              </a:ln>
            </p:spPr>
            <p:txBody>
              <a:bodyPr vert="horz" wrap="none" lIns="90000" tIns="45000" rIns="90000" bIns="45000" anchor="t" anchorCtr="0" compatLnSpc="1">
                <a:spAutoFit/>
              </a:bodyPr>
              <a:lstStyle/>
              <a:p>
                <a:pPr marL="0" marR="0" lvl="0" indent="0" algn="l" rtl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>
                    <a:tab pos="0" algn="l"/>
                    <a:tab pos="914400" algn="l"/>
                    <a:tab pos="1828800" algn="l"/>
                    <a:tab pos="2743199" algn="l"/>
                    <a:tab pos="3657600" algn="l"/>
                    <a:tab pos="4572000" algn="l"/>
                    <a:tab pos="5486399" algn="l"/>
                    <a:tab pos="6400799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1200">
                    <a:solidFill>
                      <a:srgbClr val="292929"/>
                    </a:solidFill>
                    <a:latin typeface="Calibri" pitchFamily="34"/>
                    <a:ea typeface="Microsoft YaHei" pitchFamily="2"/>
                    <a:cs typeface="Mangal" pitchFamily="2"/>
                  </a:defRPr>
                </a:pPr>
                <a:r>
                  <a:rPr lang="de-AT" sz="1200" b="0" i="0" u="none" strike="noStrike" baseline="0" dirty="0">
                    <a:ln>
                      <a:noFill/>
                    </a:ln>
                    <a:solidFill>
                      <a:srgbClr val="292929"/>
                    </a:solidFill>
                    <a:latin typeface="Calibri" pitchFamily="34"/>
                    <a:ea typeface="Microsoft YaHei" pitchFamily="2"/>
                    <a:cs typeface="Mangal" pitchFamily="2"/>
                  </a:rPr>
                  <a:t>Lineal</a:t>
                </a:r>
              </a:p>
            </p:txBody>
          </p:sp>
          <p:sp>
            <p:nvSpPr>
              <p:cNvPr id="13" name="Freihandform: Form 12">
                <a:extLst>
                  <a:ext uri="{FF2B5EF4-FFF2-40B4-BE49-F238E27FC236}">
                    <a16:creationId xmlns:a16="http://schemas.microsoft.com/office/drawing/2014/main" id="{6DF35528-FA07-496E-A201-1DFFE4BC7B2D}"/>
                  </a:ext>
                </a:extLst>
              </p:cNvPr>
              <p:cNvSpPr/>
              <p:nvPr/>
            </p:nvSpPr>
            <p:spPr>
              <a:xfrm>
                <a:off x="2106024" y="5277804"/>
                <a:ext cx="897119" cy="272880"/>
              </a:xfrm>
              <a:custGeom>
                <a:avLst>
                  <a:gd name="f0" fmla="val -9156"/>
                  <a:gd name="f1" fmla="val 1200"/>
                  <a:gd name="f2" fmla="val -19978"/>
                  <a:gd name="f3" fmla="val -5953"/>
                  <a:gd name="f4" fmla="val 9600"/>
                  <a:gd name="f5" fmla="val -1468"/>
                  <a:gd name="f6" fmla="val 9585"/>
                  <a:gd name="f7" fmla="val 2925"/>
                </a:avLst>
                <a:gdLst>
                  <a:gd name="f8" fmla="val w"/>
                  <a:gd name="f9" fmla="val h"/>
                  <a:gd name="f10" fmla="val 0"/>
                  <a:gd name="f11" fmla="val 21600"/>
                  <a:gd name="f12" fmla="val -2147483647"/>
                  <a:gd name="f13" fmla="val 2147483647"/>
                  <a:gd name="f14" fmla="*/ f8 1 21600"/>
                  <a:gd name="f15" fmla="*/ f9 1 21600"/>
                  <a:gd name="f16" fmla="pin -2147483647 f0 2147483647"/>
                  <a:gd name="f17" fmla="pin -2147483647 f2 2147483647"/>
                  <a:gd name="f18" fmla="pin -2147483647 f3 2147483647"/>
                  <a:gd name="f19" fmla="pin -2147483647 f4 2147483647"/>
                  <a:gd name="f20" fmla="pin -2147483647 f5 2147483647"/>
                  <a:gd name="f21" fmla="pin -2147483647 f6 2147483647"/>
                  <a:gd name="f22" fmla="val f16"/>
                  <a:gd name="f23" fmla="val f17"/>
                  <a:gd name="f24" fmla="val f18"/>
                  <a:gd name="f25" fmla="val f19"/>
                  <a:gd name="f26" fmla="val f20"/>
                  <a:gd name="f27" fmla="val f21"/>
                  <a:gd name="f28" fmla="*/ f16 f14 1"/>
                  <a:gd name="f29" fmla="*/ f17 f15 1"/>
                  <a:gd name="f30" fmla="*/ f18 f14 1"/>
                  <a:gd name="f31" fmla="*/ f19 f15 1"/>
                  <a:gd name="f32" fmla="*/ f20 f14 1"/>
                  <a:gd name="f33" fmla="*/ f21 f15 1"/>
                </a:gdLst>
                <a:ahLst>
                  <a:ahXY gdRefX="f0" minX="f12" maxX="f13" gdRefY="f2" minY="f12" maxY="f13">
                    <a:pos x="f28" y="f29"/>
                  </a:ahXY>
                  <a:ahXY gdRefX="f3" minX="f12" maxX="f13" gdRefY="f4" minY="f12" maxY="f13">
                    <a:pos x="f30" y="f31"/>
                  </a:ahXY>
                  <a:ahXY gdRefX="f5" minX="f12" maxX="f13" gdRefY="f6" minY="f12" maxY="f13">
                    <a:pos x="f32" y="f33"/>
                  </a:ahXY>
                </a:ahLst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l" t="t" r="r" b="b"/>
                <a:pathLst>
                  <a:path w="21600" h="21600">
                    <a:moveTo>
                      <a:pt x="f10" y="f10"/>
                    </a:moveTo>
                    <a:lnTo>
                      <a:pt x="f11" y="f10"/>
                    </a:lnTo>
                    <a:lnTo>
                      <a:pt x="f11" y="f11"/>
                    </a:lnTo>
                    <a:lnTo>
                      <a:pt x="f10" y="f11"/>
                    </a:lnTo>
                    <a:close/>
                  </a:path>
                  <a:path w="21600" h="21600">
                    <a:moveTo>
                      <a:pt x="f22" y="f23"/>
                    </a:moveTo>
                    <a:lnTo>
                      <a:pt x="f24" y="f25"/>
                    </a:lnTo>
                  </a:path>
                  <a:path w="21600" h="21600">
                    <a:moveTo>
                      <a:pt x="f24" y="f25"/>
                    </a:moveTo>
                    <a:lnTo>
                      <a:pt x="f26" y="f27"/>
                    </a:lnTo>
                  </a:path>
                </a:pathLst>
              </a:custGeom>
              <a:solidFill>
                <a:srgbClr val="FFFFFF"/>
              </a:solidFill>
              <a:ln w="0">
                <a:solidFill>
                  <a:srgbClr val="FF0000"/>
                </a:solidFill>
                <a:prstDash val="solid"/>
                <a:round/>
              </a:ln>
            </p:spPr>
            <p:txBody>
              <a:bodyPr vert="horz" wrap="none" lIns="90000" tIns="45000" rIns="90000" bIns="45000" anchor="t" anchorCtr="0" compatLnSpc="1">
                <a:spAutoFit/>
              </a:bodyPr>
              <a:lstStyle/>
              <a:p>
                <a:pPr marL="0" marR="0" lvl="0" indent="0" algn="l" rtl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>
                    <a:tab pos="0" algn="l"/>
                    <a:tab pos="914400" algn="l"/>
                    <a:tab pos="1828800" algn="l"/>
                    <a:tab pos="2743199" algn="l"/>
                    <a:tab pos="3657600" algn="l"/>
                    <a:tab pos="4572000" algn="l"/>
                    <a:tab pos="5486399" algn="l"/>
                    <a:tab pos="6400799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1200">
                    <a:solidFill>
                      <a:srgbClr val="292929"/>
                    </a:solidFill>
                    <a:latin typeface="Calibri" pitchFamily="34"/>
                    <a:ea typeface="Microsoft YaHei" pitchFamily="2"/>
                    <a:cs typeface="Mangal" pitchFamily="2"/>
                  </a:defRPr>
                </a:pPr>
                <a:r>
                  <a:rPr lang="de-AT" sz="1200" b="0" i="0" u="none" strike="noStrike" baseline="0">
                    <a:ln>
                      <a:noFill/>
                    </a:ln>
                    <a:solidFill>
                      <a:srgbClr val="292929"/>
                    </a:solidFill>
                    <a:latin typeface="Calibri" pitchFamily="34"/>
                    <a:ea typeface="Microsoft YaHei" pitchFamily="2"/>
                    <a:cs typeface="Mangal" pitchFamily="2"/>
                  </a:rPr>
                  <a:t>Statusleiste</a:t>
                </a:r>
              </a:p>
            </p:txBody>
          </p:sp>
          <p:sp>
            <p:nvSpPr>
              <p:cNvPr id="14" name="Freihandform: Form 13">
                <a:extLst>
                  <a:ext uri="{FF2B5EF4-FFF2-40B4-BE49-F238E27FC236}">
                    <a16:creationId xmlns:a16="http://schemas.microsoft.com/office/drawing/2014/main" id="{9EB6A95C-2BC8-45BD-BB9A-A7D43D084166}"/>
                  </a:ext>
                </a:extLst>
              </p:cNvPr>
              <p:cNvSpPr/>
              <p:nvPr/>
            </p:nvSpPr>
            <p:spPr>
              <a:xfrm>
                <a:off x="6184100" y="614582"/>
                <a:ext cx="1398240" cy="272880"/>
              </a:xfrm>
              <a:custGeom>
                <a:avLst>
                  <a:gd name="f0" fmla="val 9041"/>
                  <a:gd name="f1" fmla="val 35443"/>
                  <a:gd name="f2" fmla="val 44995"/>
                  <a:gd name="f3" fmla="val 10198"/>
                  <a:gd name="f4" fmla="val 36112"/>
                  <a:gd name="f5" fmla="val 11900"/>
                  <a:gd name="f6" fmla="val 23311"/>
                  <a:gd name="f7" fmla="val -3564"/>
                </a:avLst>
                <a:gdLst>
                  <a:gd name="f8" fmla="val w"/>
                  <a:gd name="f9" fmla="val h"/>
                  <a:gd name="f10" fmla="val 0"/>
                  <a:gd name="f11" fmla="val 21600"/>
                  <a:gd name="f12" fmla="val -2147483647"/>
                  <a:gd name="f13" fmla="val 2147483647"/>
                  <a:gd name="f14" fmla="*/ f8 1 21600"/>
                  <a:gd name="f15" fmla="*/ f9 1 21600"/>
                  <a:gd name="f16" fmla="pin -2147483647 f0 2147483647"/>
                  <a:gd name="f17" fmla="pin -2147483647 f2 2147483647"/>
                  <a:gd name="f18" fmla="pin -2147483647 f3 2147483647"/>
                  <a:gd name="f19" fmla="pin -2147483647 f4 2147483647"/>
                  <a:gd name="f20" fmla="pin -2147483647 f5 2147483647"/>
                  <a:gd name="f21" fmla="pin -2147483647 f6 2147483647"/>
                  <a:gd name="f22" fmla="val f16"/>
                  <a:gd name="f23" fmla="val f17"/>
                  <a:gd name="f24" fmla="val f18"/>
                  <a:gd name="f25" fmla="val f19"/>
                  <a:gd name="f26" fmla="val f20"/>
                  <a:gd name="f27" fmla="val f21"/>
                  <a:gd name="f28" fmla="*/ f16 f14 1"/>
                  <a:gd name="f29" fmla="*/ f17 f15 1"/>
                  <a:gd name="f30" fmla="*/ f18 f14 1"/>
                  <a:gd name="f31" fmla="*/ f19 f15 1"/>
                  <a:gd name="f32" fmla="*/ f20 f14 1"/>
                  <a:gd name="f33" fmla="*/ f21 f15 1"/>
                </a:gdLst>
                <a:ahLst>
                  <a:ahXY gdRefX="f0" minX="f12" maxX="f13" gdRefY="f2" minY="f12" maxY="f13">
                    <a:pos x="f28" y="f29"/>
                  </a:ahXY>
                  <a:ahXY gdRefX="f3" minX="f12" maxX="f13" gdRefY="f4" minY="f12" maxY="f13">
                    <a:pos x="f30" y="f31"/>
                  </a:ahXY>
                  <a:ahXY gdRefX="f5" minX="f12" maxX="f13" gdRefY="f6" minY="f12" maxY="f13">
                    <a:pos x="f32" y="f33"/>
                  </a:ahXY>
                </a:ahLst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l" t="t" r="r" b="b"/>
                <a:pathLst>
                  <a:path w="21600" h="21600">
                    <a:moveTo>
                      <a:pt x="f10" y="f10"/>
                    </a:moveTo>
                    <a:lnTo>
                      <a:pt x="f11" y="f10"/>
                    </a:lnTo>
                    <a:lnTo>
                      <a:pt x="f11" y="f11"/>
                    </a:lnTo>
                    <a:lnTo>
                      <a:pt x="f10" y="f11"/>
                    </a:lnTo>
                    <a:close/>
                  </a:path>
                  <a:path w="21600" h="21600">
                    <a:moveTo>
                      <a:pt x="f22" y="f23"/>
                    </a:moveTo>
                    <a:lnTo>
                      <a:pt x="f24" y="f25"/>
                    </a:lnTo>
                  </a:path>
                  <a:path w="21600" h="21600">
                    <a:moveTo>
                      <a:pt x="f24" y="f25"/>
                    </a:moveTo>
                    <a:lnTo>
                      <a:pt x="f26" y="f27"/>
                    </a:lnTo>
                  </a:path>
                </a:pathLst>
              </a:custGeom>
              <a:solidFill>
                <a:srgbClr val="FFFFFF"/>
              </a:solidFill>
              <a:ln w="0">
                <a:solidFill>
                  <a:srgbClr val="FF0000"/>
                </a:solidFill>
                <a:prstDash val="solid"/>
                <a:round/>
              </a:ln>
            </p:spPr>
            <p:txBody>
              <a:bodyPr vert="horz" wrap="none" lIns="90000" tIns="45000" rIns="90000" bIns="45000" anchor="t" anchorCtr="0" compatLnSpc="1">
                <a:spAutoFit/>
              </a:bodyPr>
              <a:lstStyle/>
              <a:p>
                <a:pPr marL="0" marR="0" lvl="0" indent="0" algn="l" rtl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>
                    <a:tab pos="0" algn="l"/>
                    <a:tab pos="914400" algn="l"/>
                    <a:tab pos="1828800" algn="l"/>
                    <a:tab pos="2743199" algn="l"/>
                    <a:tab pos="3657600" algn="l"/>
                    <a:tab pos="4572000" algn="l"/>
                    <a:tab pos="5486399" algn="l"/>
                    <a:tab pos="6400799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1200">
                    <a:solidFill>
                      <a:srgbClr val="292929"/>
                    </a:solidFill>
                    <a:latin typeface="Calibri" pitchFamily="34"/>
                    <a:ea typeface="Microsoft YaHei" pitchFamily="2"/>
                    <a:cs typeface="Mangal" pitchFamily="2"/>
                  </a:defRPr>
                </a:pPr>
                <a:r>
                  <a:rPr lang="de-AT" sz="1200" b="0" i="0" u="none" strike="noStrike" baseline="0" dirty="0">
                    <a:ln>
                      <a:noFill/>
                    </a:ln>
                    <a:solidFill>
                      <a:srgbClr val="292929"/>
                    </a:solidFill>
                    <a:latin typeface="Calibri" pitchFamily="34"/>
                    <a:ea typeface="Microsoft YaHei" pitchFamily="2"/>
                    <a:cs typeface="Mangal" pitchFamily="2"/>
                  </a:rPr>
                  <a:t>Fenster minimieren</a:t>
                </a:r>
              </a:p>
            </p:txBody>
          </p:sp>
          <p:sp>
            <p:nvSpPr>
              <p:cNvPr id="15" name="Freihandform: Form 14">
                <a:extLst>
                  <a:ext uri="{FF2B5EF4-FFF2-40B4-BE49-F238E27FC236}">
                    <a16:creationId xmlns:a16="http://schemas.microsoft.com/office/drawing/2014/main" id="{846EE0EE-C194-479C-A0B5-AA7246567178}"/>
                  </a:ext>
                </a:extLst>
              </p:cNvPr>
              <p:cNvSpPr/>
              <p:nvPr/>
            </p:nvSpPr>
            <p:spPr>
              <a:xfrm>
                <a:off x="60480" y="105840"/>
                <a:ext cx="2361240" cy="365040"/>
              </a:xfrm>
              <a:custGeom>
                <a:avLst/>
                <a:gdLst>
                  <a:gd name="f0" fmla="val 0"/>
                  <a:gd name="f1" fmla="val 21600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l" t="t" r="r" b="b"/>
                <a:pathLst>
                  <a:path w="21600" h="21600">
                    <a:moveTo>
                      <a:pt x="f0" y="f0"/>
                    </a:moveTo>
                    <a:lnTo>
                      <a:pt x="f1" y="f0"/>
                    </a:lnTo>
                    <a:lnTo>
                      <a:pt x="f1" y="f1"/>
                    </a:lnTo>
                    <a:lnTo>
                      <a:pt x="f0" y="f1"/>
                    </a:lnTo>
                    <a:lnTo>
                      <a:pt x="f0" y="f0"/>
                    </a:lnTo>
                    <a:close/>
                  </a:path>
                </a:pathLst>
              </a:custGeom>
              <a:solidFill>
                <a:srgbClr val="FFFFFF"/>
              </a:solidFill>
              <a:ln w="18000">
                <a:solidFill>
                  <a:srgbClr val="0084D1">
                    <a:alpha val="50000"/>
                  </a:srgbClr>
                </a:solidFill>
                <a:prstDash val="solid"/>
              </a:ln>
            </p:spPr>
            <p:txBody>
              <a:bodyPr vert="horz" wrap="none" lIns="99000" tIns="55800" rIns="99000" bIns="55800" anchor="t" anchorCtr="0" compatLnSpc="1">
                <a:spAutoFit/>
              </a:bodyPr>
              <a:lstStyle/>
              <a:p>
                <a:pPr marL="0" marR="0" lvl="0" indent="0" algn="l" rtl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>
                    <a:tab pos="0" algn="l"/>
                    <a:tab pos="914400" algn="l"/>
                    <a:tab pos="1828800" algn="l"/>
                    <a:tab pos="2743199" algn="l"/>
                    <a:tab pos="3657600" algn="l"/>
                    <a:tab pos="4572000" algn="l"/>
                    <a:tab pos="5486399" algn="l"/>
                    <a:tab pos="6400799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1660">
                    <a:solidFill>
                      <a:srgbClr val="355269"/>
                    </a:solidFill>
                  </a:defRPr>
                </a:pPr>
                <a:r>
                  <a:rPr lang="de-AT" sz="1660" b="0" i="0" u="none" strike="noStrike" baseline="0">
                    <a:ln>
                      <a:noFill/>
                    </a:ln>
                    <a:solidFill>
                      <a:srgbClr val="355269"/>
                    </a:solidFill>
                    <a:latin typeface="Calibri" pitchFamily="34"/>
                    <a:ea typeface="Microsoft YaHei" pitchFamily="2"/>
                    <a:cs typeface="Mangal" pitchFamily="2"/>
                  </a:rPr>
                  <a:t>Lösung Programmfenster</a:t>
                </a:r>
              </a:p>
            </p:txBody>
          </p:sp>
          <p:sp>
            <p:nvSpPr>
              <p:cNvPr id="16" name="Freihandform: Form 15">
                <a:extLst>
                  <a:ext uri="{FF2B5EF4-FFF2-40B4-BE49-F238E27FC236}">
                    <a16:creationId xmlns:a16="http://schemas.microsoft.com/office/drawing/2014/main" id="{41D09C6D-3FB4-41ED-8A99-1BEA1D779EF2}"/>
                  </a:ext>
                </a:extLst>
              </p:cNvPr>
              <p:cNvSpPr/>
              <p:nvPr/>
            </p:nvSpPr>
            <p:spPr>
              <a:xfrm>
                <a:off x="7416000" y="5184000"/>
                <a:ext cx="1424662" cy="275545"/>
              </a:xfrm>
              <a:custGeom>
                <a:avLst>
                  <a:gd name="f0" fmla="val -9441"/>
                  <a:gd name="f1" fmla="val 1200"/>
                  <a:gd name="f2" fmla="val -12400"/>
                  <a:gd name="f3" fmla="val -5953"/>
                  <a:gd name="f4" fmla="val 9600"/>
                  <a:gd name="f5" fmla="val -304"/>
                  <a:gd name="f6" fmla="val 9137"/>
                  <a:gd name="f7" fmla="val 2925"/>
                </a:avLst>
                <a:gdLst>
                  <a:gd name="f8" fmla="val w"/>
                  <a:gd name="f9" fmla="val h"/>
                  <a:gd name="f10" fmla="val 0"/>
                  <a:gd name="f11" fmla="val 21600"/>
                  <a:gd name="f12" fmla="val -2147483647"/>
                  <a:gd name="f13" fmla="val 2147483647"/>
                  <a:gd name="f14" fmla="*/ f8 1 21600"/>
                  <a:gd name="f15" fmla="*/ f9 1 21600"/>
                  <a:gd name="f16" fmla="pin -2147483647 f0 2147483647"/>
                  <a:gd name="f17" fmla="pin -2147483647 f2 2147483647"/>
                  <a:gd name="f18" fmla="pin -2147483647 f3 2147483647"/>
                  <a:gd name="f19" fmla="pin -2147483647 f4 2147483647"/>
                  <a:gd name="f20" fmla="pin -2147483647 f5 2147483647"/>
                  <a:gd name="f21" fmla="pin -2147483647 f6 2147483647"/>
                  <a:gd name="f22" fmla="val f16"/>
                  <a:gd name="f23" fmla="val f17"/>
                  <a:gd name="f24" fmla="val f18"/>
                  <a:gd name="f25" fmla="val f19"/>
                  <a:gd name="f26" fmla="val f20"/>
                  <a:gd name="f27" fmla="val f21"/>
                  <a:gd name="f28" fmla="*/ f16 f14 1"/>
                  <a:gd name="f29" fmla="*/ f17 f15 1"/>
                  <a:gd name="f30" fmla="*/ f18 f14 1"/>
                  <a:gd name="f31" fmla="*/ f19 f15 1"/>
                  <a:gd name="f32" fmla="*/ f20 f14 1"/>
                  <a:gd name="f33" fmla="*/ f21 f15 1"/>
                </a:gdLst>
                <a:ahLst>
                  <a:ahXY gdRefX="f0" minX="f12" maxX="f13" gdRefY="f2" minY="f12" maxY="f13">
                    <a:pos x="f28" y="f29"/>
                  </a:ahXY>
                  <a:ahXY gdRefX="f3" minX="f12" maxX="f13" gdRefY="f4" minY="f12" maxY="f13">
                    <a:pos x="f30" y="f31"/>
                  </a:ahXY>
                  <a:ahXY gdRefX="f5" minX="f12" maxX="f13" gdRefY="f6" minY="f12" maxY="f13">
                    <a:pos x="f32" y="f33"/>
                  </a:ahXY>
                </a:ahLst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l" t="t" r="r" b="b"/>
                <a:pathLst>
                  <a:path w="21600" h="21600">
                    <a:moveTo>
                      <a:pt x="f10" y="f10"/>
                    </a:moveTo>
                    <a:lnTo>
                      <a:pt x="f11" y="f10"/>
                    </a:lnTo>
                    <a:lnTo>
                      <a:pt x="f11" y="f11"/>
                    </a:lnTo>
                    <a:lnTo>
                      <a:pt x="f10" y="f11"/>
                    </a:lnTo>
                    <a:close/>
                  </a:path>
                  <a:path w="21600" h="21600">
                    <a:moveTo>
                      <a:pt x="f22" y="f23"/>
                    </a:moveTo>
                    <a:lnTo>
                      <a:pt x="f24" y="f25"/>
                    </a:lnTo>
                  </a:path>
                  <a:path w="21600" h="21600">
                    <a:moveTo>
                      <a:pt x="f24" y="f25"/>
                    </a:moveTo>
                    <a:lnTo>
                      <a:pt x="f26" y="f27"/>
                    </a:lnTo>
                  </a:path>
                </a:pathLst>
              </a:custGeom>
              <a:solidFill>
                <a:srgbClr val="FFFFFF"/>
              </a:solidFill>
              <a:ln w="0">
                <a:solidFill>
                  <a:srgbClr val="FF0000"/>
                </a:solidFill>
                <a:prstDash val="solid"/>
                <a:round/>
              </a:ln>
            </p:spPr>
            <p:txBody>
              <a:bodyPr vert="horz" wrap="none" lIns="90000" tIns="45000" rIns="90000" bIns="45000" anchor="t" anchorCtr="0" compatLnSpc="1">
                <a:spAutoFit/>
              </a:bodyPr>
              <a:lstStyle/>
              <a:p>
                <a:pPr marL="0" marR="0" lvl="0" indent="0" algn="l" rtl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>
                    <a:tab pos="0" algn="l"/>
                    <a:tab pos="914400" algn="l"/>
                    <a:tab pos="1828800" algn="l"/>
                    <a:tab pos="2743199" algn="l"/>
                    <a:tab pos="3657600" algn="l"/>
                    <a:tab pos="4572000" algn="l"/>
                    <a:tab pos="5486399" algn="l"/>
                    <a:tab pos="6400799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1200">
                    <a:solidFill>
                      <a:srgbClr val="292929"/>
                    </a:solidFill>
                    <a:latin typeface="Calibri" pitchFamily="34"/>
                    <a:ea typeface="Microsoft YaHei" pitchFamily="2"/>
                    <a:cs typeface="Mangal" pitchFamily="2"/>
                  </a:defRPr>
                </a:pPr>
                <a:r>
                  <a:rPr lang="de-AT" sz="1200" b="0" i="0" u="none" strike="noStrike" baseline="0" dirty="0">
                    <a:ln>
                      <a:noFill/>
                    </a:ln>
                    <a:solidFill>
                      <a:srgbClr val="292929"/>
                    </a:solidFill>
                    <a:latin typeface="Calibri" pitchFamily="34"/>
                    <a:ea typeface="Microsoft YaHei" pitchFamily="2"/>
                    <a:cs typeface="Mangal" pitchFamily="2"/>
                  </a:rPr>
                  <a:t>Zoom Schieberegler</a:t>
                </a:r>
              </a:p>
            </p:txBody>
          </p:sp>
          <p:sp>
            <p:nvSpPr>
              <p:cNvPr id="17" name="Freihandform: Form 16">
                <a:extLst>
                  <a:ext uri="{FF2B5EF4-FFF2-40B4-BE49-F238E27FC236}">
                    <a16:creationId xmlns:a16="http://schemas.microsoft.com/office/drawing/2014/main" id="{CADA7D3D-C2EC-42B4-8C90-8D6DFE086CA1}"/>
                  </a:ext>
                </a:extLst>
              </p:cNvPr>
              <p:cNvSpPr/>
              <p:nvPr/>
            </p:nvSpPr>
            <p:spPr>
              <a:xfrm>
                <a:off x="3270960" y="5256360"/>
                <a:ext cx="1329120" cy="275545"/>
              </a:xfrm>
              <a:custGeom>
                <a:avLst>
                  <a:gd name="f0" fmla="val 1697"/>
                  <a:gd name="f1" fmla="val 7200"/>
                  <a:gd name="f2" fmla="val -17159"/>
                  <a:gd name="f3" fmla="val 1771"/>
                  <a:gd name="f4" fmla="val -4616"/>
                  <a:gd name="f5" fmla="val 7484"/>
                  <a:gd name="f6" fmla="val -899"/>
                  <a:gd name="f7" fmla="val 51926"/>
                </a:avLst>
                <a:gdLst>
                  <a:gd name="f8" fmla="val w"/>
                  <a:gd name="f9" fmla="val h"/>
                  <a:gd name="f10" fmla="val 0"/>
                  <a:gd name="f11" fmla="val 21600"/>
                  <a:gd name="f12" fmla="val -2147483647"/>
                  <a:gd name="f13" fmla="val 2147483647"/>
                  <a:gd name="f14" fmla="*/ f8 1 21600"/>
                  <a:gd name="f15" fmla="*/ f9 1 21600"/>
                  <a:gd name="f16" fmla="pin -2147483647 f0 2147483647"/>
                  <a:gd name="f17" fmla="pin -2147483647 f2 2147483647"/>
                  <a:gd name="f18" fmla="pin -2147483647 f3 2147483647"/>
                  <a:gd name="f19" fmla="pin -2147483647 f4 2147483647"/>
                  <a:gd name="f20" fmla="pin -2147483647 f5 2147483647"/>
                  <a:gd name="f21" fmla="pin -2147483647 f6 2147483647"/>
                  <a:gd name="f22" fmla="val f16"/>
                  <a:gd name="f23" fmla="val f17"/>
                  <a:gd name="f24" fmla="val f18"/>
                  <a:gd name="f25" fmla="val f19"/>
                  <a:gd name="f26" fmla="val f20"/>
                  <a:gd name="f27" fmla="val f21"/>
                  <a:gd name="f28" fmla="*/ f16 f14 1"/>
                  <a:gd name="f29" fmla="*/ f17 f15 1"/>
                  <a:gd name="f30" fmla="*/ f18 f14 1"/>
                  <a:gd name="f31" fmla="*/ f19 f15 1"/>
                  <a:gd name="f32" fmla="*/ f20 f14 1"/>
                  <a:gd name="f33" fmla="*/ f21 f15 1"/>
                </a:gdLst>
                <a:ahLst>
                  <a:ahXY gdRefX="f0" minX="f12" maxX="f13" gdRefY="f2" minY="f12" maxY="f13">
                    <a:pos x="f28" y="f29"/>
                  </a:ahXY>
                  <a:ahXY gdRefX="f3" minX="f12" maxX="f13" gdRefY="f4" minY="f12" maxY="f13">
                    <a:pos x="f30" y="f31"/>
                  </a:ahXY>
                  <a:ahXY gdRefX="f5" minX="f12" maxX="f13" gdRefY="f6" minY="f12" maxY="f13">
                    <a:pos x="f32" y="f33"/>
                  </a:ahXY>
                </a:ahLst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l" t="t" r="r" b="b"/>
                <a:pathLst>
                  <a:path w="21600" h="21600">
                    <a:moveTo>
                      <a:pt x="f10" y="f10"/>
                    </a:moveTo>
                    <a:lnTo>
                      <a:pt x="f11" y="f10"/>
                    </a:lnTo>
                    <a:lnTo>
                      <a:pt x="f11" y="f11"/>
                    </a:lnTo>
                    <a:lnTo>
                      <a:pt x="f10" y="f11"/>
                    </a:lnTo>
                    <a:close/>
                  </a:path>
                  <a:path w="21600" h="21600">
                    <a:moveTo>
                      <a:pt x="f22" y="f23"/>
                    </a:moveTo>
                    <a:lnTo>
                      <a:pt x="f24" y="f25"/>
                    </a:lnTo>
                  </a:path>
                  <a:path w="21600" h="21600">
                    <a:moveTo>
                      <a:pt x="f24" y="f25"/>
                    </a:moveTo>
                    <a:lnTo>
                      <a:pt x="f26" y="f27"/>
                    </a:lnTo>
                  </a:path>
                </a:pathLst>
              </a:custGeom>
              <a:solidFill>
                <a:srgbClr val="FFFFFF"/>
              </a:solidFill>
              <a:ln w="0">
                <a:solidFill>
                  <a:srgbClr val="FF0000"/>
                </a:solidFill>
                <a:prstDash val="solid"/>
                <a:round/>
              </a:ln>
            </p:spPr>
            <p:txBody>
              <a:bodyPr vert="horz" wrap="square" lIns="90000" tIns="45000" rIns="90000" bIns="45000" anchor="t" anchorCtr="0" compatLnSpc="1">
                <a:spAutoFit/>
              </a:bodyPr>
              <a:lstStyle/>
              <a:p>
                <a:pPr>
                  <a:tabLst>
                    <a:tab pos="0" algn="l"/>
                    <a:tab pos="914400" algn="l"/>
                    <a:tab pos="1828800" algn="l"/>
                    <a:tab pos="2743199" algn="l"/>
                    <a:tab pos="3657600" algn="l"/>
                    <a:tab pos="4572000" algn="l"/>
                    <a:tab pos="5486399" algn="l"/>
                    <a:tab pos="6400799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1200">
                    <a:solidFill>
                      <a:srgbClr val="292929"/>
                    </a:solidFill>
                    <a:latin typeface="Calibri" pitchFamily="34"/>
                    <a:ea typeface="Microsoft YaHei" pitchFamily="2"/>
                    <a:cs typeface="Mangal" pitchFamily="2"/>
                  </a:defRPr>
                </a:pPr>
                <a:r>
                  <a:rPr lang="de-AT" sz="1200" dirty="0">
                    <a:solidFill>
                      <a:srgbClr val="292929"/>
                    </a:solidFill>
                    <a:latin typeface="Calibri" pitchFamily="34"/>
                    <a:ea typeface="Microsoft YaHei" pitchFamily="2"/>
                    <a:cs typeface="Mangal" pitchFamily="2"/>
                  </a:rPr>
                  <a:t>Sprache einstellen</a:t>
                </a:r>
              </a:p>
            </p:txBody>
          </p:sp>
        </p:grpSp>
        <p:pic>
          <p:nvPicPr>
            <p:cNvPr id="4" name="Grafik 3">
              <a:extLst>
                <a:ext uri="{FF2B5EF4-FFF2-40B4-BE49-F238E27FC236}">
                  <a16:creationId xmlns:a16="http://schemas.microsoft.com/office/drawing/2014/main" id="{D5E45143-AC6E-497A-B010-DDA85AFC822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lum/>
              <a:alphaModFix/>
            </a:blip>
            <a:srcRect/>
            <a:stretch>
              <a:fillRect/>
            </a:stretch>
          </p:blipFill>
          <p:spPr>
            <a:xfrm>
              <a:off x="1385999" y="1171800"/>
              <a:ext cx="5361480" cy="3582360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18" name="Freihandform: Form 17">
            <a:extLst>
              <a:ext uri="{FF2B5EF4-FFF2-40B4-BE49-F238E27FC236}">
                <a16:creationId xmlns:a16="http://schemas.microsoft.com/office/drawing/2014/main" id="{13D2122B-0924-4F31-83EA-7BED634D6C08}"/>
              </a:ext>
            </a:extLst>
          </p:cNvPr>
          <p:cNvSpPr/>
          <p:nvPr/>
        </p:nvSpPr>
        <p:spPr>
          <a:xfrm>
            <a:off x="202814" y="966959"/>
            <a:ext cx="1038286" cy="272880"/>
          </a:xfrm>
          <a:custGeom>
            <a:avLst>
              <a:gd name="f0" fmla="val 23309"/>
              <a:gd name="f1" fmla="val 57162"/>
              <a:gd name="f2" fmla="val 46843"/>
              <a:gd name="f3" fmla="val 11108"/>
              <a:gd name="f4" fmla="val 47044"/>
              <a:gd name="f5" fmla="val 11149"/>
              <a:gd name="f6" fmla="val 23052"/>
              <a:gd name="f7" fmla="val -1345"/>
            </a:avLst>
            <a:gdLst>
              <a:gd name="f8" fmla="val w"/>
              <a:gd name="f9" fmla="val h"/>
              <a:gd name="f10" fmla="val 0"/>
              <a:gd name="f11" fmla="val 21600"/>
              <a:gd name="f12" fmla="val -2147483647"/>
              <a:gd name="f13" fmla="val 2147483647"/>
              <a:gd name="f14" fmla="*/ f8 1 21600"/>
              <a:gd name="f15" fmla="*/ f9 1 21600"/>
              <a:gd name="f16" fmla="pin -2147483647 f0 2147483647"/>
              <a:gd name="f17" fmla="pin -2147483647 f2 2147483647"/>
              <a:gd name="f18" fmla="pin -2147483647 f3 2147483647"/>
              <a:gd name="f19" fmla="pin -2147483647 f4 2147483647"/>
              <a:gd name="f20" fmla="pin -2147483647 f5 2147483647"/>
              <a:gd name="f21" fmla="pin -2147483647 f6 2147483647"/>
              <a:gd name="f22" fmla="val f16"/>
              <a:gd name="f23" fmla="val f17"/>
              <a:gd name="f24" fmla="val f18"/>
              <a:gd name="f25" fmla="val f19"/>
              <a:gd name="f26" fmla="val f20"/>
              <a:gd name="f27" fmla="val f21"/>
              <a:gd name="f28" fmla="*/ f16 f14 1"/>
              <a:gd name="f29" fmla="*/ f17 f15 1"/>
              <a:gd name="f30" fmla="*/ f18 f14 1"/>
              <a:gd name="f31" fmla="*/ f19 f15 1"/>
              <a:gd name="f32" fmla="*/ f20 f14 1"/>
              <a:gd name="f33" fmla="*/ f21 f15 1"/>
            </a:gdLst>
            <a:ahLst>
              <a:ahXY gdRefX="f0" minX="f12" maxX="f13" gdRefY="f2" minY="f12" maxY="f13">
                <a:pos x="f28" y="f29"/>
              </a:ahXY>
              <a:ahXY gdRefX="f3" minX="f12" maxX="f13" gdRefY="f4" minY="f12" maxY="f13">
                <a:pos x="f30" y="f31"/>
              </a:ahXY>
              <a:ahXY gdRefX="f5" minX="f12" maxX="f13" gdRefY="f6" minY="f12" maxY="f13">
                <a:pos x="f32" y="f33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10" y="f10"/>
                </a:moveTo>
                <a:lnTo>
                  <a:pt x="f11" y="f10"/>
                </a:lnTo>
                <a:lnTo>
                  <a:pt x="f11" y="f11"/>
                </a:lnTo>
                <a:lnTo>
                  <a:pt x="f10" y="f11"/>
                </a:lnTo>
                <a:close/>
              </a:path>
              <a:path w="21600" h="21600">
                <a:moveTo>
                  <a:pt x="f22" y="f23"/>
                </a:moveTo>
                <a:lnTo>
                  <a:pt x="f24" y="f25"/>
                </a:lnTo>
              </a:path>
              <a:path w="21600" h="21600">
                <a:moveTo>
                  <a:pt x="f24" y="f25"/>
                </a:moveTo>
                <a:lnTo>
                  <a:pt x="f26" y="f27"/>
                </a:lnTo>
              </a:path>
            </a:pathLst>
          </a:custGeom>
          <a:solidFill>
            <a:srgbClr val="FFFFFF"/>
          </a:solidFill>
          <a:ln w="0">
            <a:solidFill>
              <a:srgbClr val="FF0000"/>
            </a:solidFill>
            <a:prstDash val="solid"/>
          </a:ln>
        </p:spPr>
        <p:txBody>
          <a:bodyPr vert="horz" wrap="none" lIns="90000" tIns="45000" rIns="90000" bIns="45000" anchorCtr="0" compatLnSpc="1"/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 sz="1200"/>
            </a:pPr>
            <a:r>
              <a:rPr lang="de-AT" sz="1200" b="0" i="0" u="none" strike="noStrike" baseline="0" dirty="0" err="1">
                <a:ln>
                  <a:noFill/>
                </a:ln>
                <a:solidFill>
                  <a:srgbClr val="292929"/>
                </a:solidFill>
                <a:latin typeface="Calibri" pitchFamily="34"/>
                <a:ea typeface="Microsoft YaHei" pitchFamily="2"/>
                <a:cs typeface="Mangal" pitchFamily="2"/>
              </a:rPr>
              <a:t>Menüband</a:t>
            </a:r>
            <a:endParaRPr lang="de-AT" sz="1200" b="0" i="0" u="none" strike="noStrike" baseline="0" dirty="0">
              <a:ln>
                <a:noFill/>
              </a:ln>
              <a:solidFill>
                <a:srgbClr val="292929"/>
              </a:solidFill>
              <a:latin typeface="Calibri" pitchFamily="34"/>
              <a:ea typeface="Microsoft YaHei" pitchFamily="2"/>
              <a:cs typeface="Mangal" pitchFamily="2"/>
            </a:endParaRPr>
          </a:p>
        </p:txBody>
      </p:sp>
      <p:pic>
        <p:nvPicPr>
          <p:cNvPr id="19" name="Grafik 18">
            <a:extLst>
              <a:ext uri="{FF2B5EF4-FFF2-40B4-BE49-F238E27FC236}">
                <a16:creationId xmlns:a16="http://schemas.microsoft.com/office/drawing/2014/main" id="{033A7BD7-424C-492F-8F44-9FA2CBF3507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320915" y="4929863"/>
            <a:ext cx="295874" cy="247894"/>
          </a:xfrm>
          <a:prstGeom prst="rect">
            <a:avLst/>
          </a:prstGeom>
        </p:spPr>
      </p:pic>
      <p:sp>
        <p:nvSpPr>
          <p:cNvPr id="20" name="Freihandform: Form 19">
            <a:extLst>
              <a:ext uri="{FF2B5EF4-FFF2-40B4-BE49-F238E27FC236}">
                <a16:creationId xmlns:a16="http://schemas.microsoft.com/office/drawing/2014/main" id="{1D897E24-CBC8-40BF-9675-69E45A607443}"/>
              </a:ext>
            </a:extLst>
          </p:cNvPr>
          <p:cNvSpPr/>
          <p:nvPr/>
        </p:nvSpPr>
        <p:spPr>
          <a:xfrm>
            <a:off x="7779457" y="4637661"/>
            <a:ext cx="1372277" cy="275545"/>
          </a:xfrm>
          <a:custGeom>
            <a:avLst>
              <a:gd name="f0" fmla="val -4010"/>
              <a:gd name="f1" fmla="val 1200"/>
              <a:gd name="f2" fmla="val 31056"/>
              <a:gd name="f3" fmla="val -2187"/>
              <a:gd name="f4" fmla="val 23040"/>
              <a:gd name="f5" fmla="val -646"/>
              <a:gd name="f6" fmla="val 11377"/>
              <a:gd name="f7" fmla="val 2925"/>
            </a:avLst>
            <a:gdLst>
              <a:gd name="f8" fmla="val w"/>
              <a:gd name="f9" fmla="val h"/>
              <a:gd name="f10" fmla="val 0"/>
              <a:gd name="f11" fmla="val 21600"/>
              <a:gd name="f12" fmla="val -2147483647"/>
              <a:gd name="f13" fmla="val 2147483647"/>
              <a:gd name="f14" fmla="*/ f8 1 21600"/>
              <a:gd name="f15" fmla="*/ f9 1 21600"/>
              <a:gd name="f16" fmla="pin -2147483647 f0 2147483647"/>
              <a:gd name="f17" fmla="pin -2147483647 f2 2147483647"/>
              <a:gd name="f18" fmla="pin -2147483647 f3 2147483647"/>
              <a:gd name="f19" fmla="pin -2147483647 f4 2147483647"/>
              <a:gd name="f20" fmla="pin -2147483647 f5 2147483647"/>
              <a:gd name="f21" fmla="pin -2147483647 f6 2147483647"/>
              <a:gd name="f22" fmla="val f16"/>
              <a:gd name="f23" fmla="val f17"/>
              <a:gd name="f24" fmla="val f18"/>
              <a:gd name="f25" fmla="val f19"/>
              <a:gd name="f26" fmla="val f20"/>
              <a:gd name="f27" fmla="val f21"/>
              <a:gd name="f28" fmla="*/ f16 f14 1"/>
              <a:gd name="f29" fmla="*/ f17 f15 1"/>
              <a:gd name="f30" fmla="*/ f18 f14 1"/>
              <a:gd name="f31" fmla="*/ f19 f15 1"/>
              <a:gd name="f32" fmla="*/ f20 f14 1"/>
              <a:gd name="f33" fmla="*/ f21 f15 1"/>
            </a:gdLst>
            <a:ahLst>
              <a:ahXY gdRefX="f0" minX="f12" maxX="f13" gdRefY="f2" minY="f12" maxY="f13">
                <a:pos x="f28" y="f29"/>
              </a:ahXY>
              <a:ahXY gdRefX="f3" minX="f12" maxX="f13" gdRefY="f4" minY="f12" maxY="f13">
                <a:pos x="f30" y="f31"/>
              </a:ahXY>
              <a:ahXY gdRefX="f5" minX="f12" maxX="f13" gdRefY="f6" minY="f12" maxY="f13">
                <a:pos x="f32" y="f33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10" y="f10"/>
                </a:moveTo>
                <a:lnTo>
                  <a:pt x="f11" y="f10"/>
                </a:lnTo>
                <a:lnTo>
                  <a:pt x="f11" y="f11"/>
                </a:lnTo>
                <a:lnTo>
                  <a:pt x="f10" y="f11"/>
                </a:lnTo>
                <a:close/>
              </a:path>
              <a:path w="21600" h="21600">
                <a:moveTo>
                  <a:pt x="f22" y="f23"/>
                </a:moveTo>
                <a:lnTo>
                  <a:pt x="f24" y="f25"/>
                </a:lnTo>
              </a:path>
              <a:path w="21600" h="21600">
                <a:moveTo>
                  <a:pt x="f24" y="f25"/>
                </a:moveTo>
                <a:lnTo>
                  <a:pt x="f26" y="f27"/>
                </a:lnTo>
              </a:path>
            </a:pathLst>
          </a:custGeom>
          <a:solidFill>
            <a:srgbClr val="FFFFFF"/>
          </a:solidFill>
          <a:ln w="0">
            <a:solidFill>
              <a:srgbClr val="FF0000"/>
            </a:solidFill>
            <a:prstDash val="solid"/>
            <a:round/>
          </a:ln>
        </p:spPr>
        <p:txBody>
          <a:bodyPr vert="horz" wrap="none" lIns="90000" tIns="45000" rIns="90000" bIns="45000" anchor="t" anchorCtr="0" compatLnSpc="1">
            <a:sp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292929"/>
                </a:solidFill>
                <a:latin typeface="Calibri" pitchFamily="34"/>
                <a:ea typeface="Microsoft YaHei" pitchFamily="2"/>
                <a:cs typeface="Mangal" pitchFamily="2"/>
              </a:defRPr>
            </a:pPr>
            <a:r>
              <a:rPr lang="de-AT" sz="1200" b="0" i="0" u="none" strike="noStrike" baseline="0" dirty="0">
                <a:ln>
                  <a:noFill/>
                </a:ln>
                <a:solidFill>
                  <a:srgbClr val="292929"/>
                </a:solidFill>
                <a:latin typeface="Calibri" pitchFamily="34"/>
                <a:ea typeface="Microsoft YaHei" pitchFamily="2"/>
                <a:cs typeface="Mangal" pitchFamily="2"/>
              </a:rPr>
              <a:t>Fenster vergrößern</a:t>
            </a:r>
          </a:p>
        </p:txBody>
      </p:sp>
      <p:sp>
        <p:nvSpPr>
          <p:cNvPr id="21" name="Freihandform: Form 20">
            <a:extLst>
              <a:ext uri="{FF2B5EF4-FFF2-40B4-BE49-F238E27FC236}">
                <a16:creationId xmlns:a16="http://schemas.microsoft.com/office/drawing/2014/main" id="{EB214B5E-D069-42DE-B95E-1C6D43279516}"/>
              </a:ext>
            </a:extLst>
          </p:cNvPr>
          <p:cNvSpPr/>
          <p:nvPr/>
        </p:nvSpPr>
        <p:spPr>
          <a:xfrm>
            <a:off x="4929182" y="236988"/>
            <a:ext cx="1954038" cy="275545"/>
          </a:xfrm>
          <a:custGeom>
            <a:avLst>
              <a:gd name="f0" fmla="val 16800"/>
              <a:gd name="f1" fmla="val 3014"/>
              <a:gd name="f2" fmla="val 70753"/>
              <a:gd name="f3" fmla="val 8667"/>
              <a:gd name="f4" fmla="val 42514"/>
              <a:gd name="f5" fmla="val 10634"/>
              <a:gd name="f6" fmla="val 23283"/>
              <a:gd name="f7" fmla="val 1144"/>
            </a:avLst>
            <a:gdLst>
              <a:gd name="f8" fmla="val w"/>
              <a:gd name="f9" fmla="val h"/>
              <a:gd name="f10" fmla="val 0"/>
              <a:gd name="f11" fmla="val 21600"/>
              <a:gd name="f12" fmla="val -2147483647"/>
              <a:gd name="f13" fmla="val 2147483647"/>
              <a:gd name="f14" fmla="*/ f8 1 21600"/>
              <a:gd name="f15" fmla="*/ f9 1 21600"/>
              <a:gd name="f16" fmla="pin -2147483647 f0 2147483647"/>
              <a:gd name="f17" fmla="pin -2147483647 f2 2147483647"/>
              <a:gd name="f18" fmla="pin -2147483647 f3 2147483647"/>
              <a:gd name="f19" fmla="pin -2147483647 f4 2147483647"/>
              <a:gd name="f20" fmla="pin -2147483647 f5 2147483647"/>
              <a:gd name="f21" fmla="pin -2147483647 f6 2147483647"/>
              <a:gd name="f22" fmla="val f16"/>
              <a:gd name="f23" fmla="val f17"/>
              <a:gd name="f24" fmla="val f18"/>
              <a:gd name="f25" fmla="val f19"/>
              <a:gd name="f26" fmla="val f20"/>
              <a:gd name="f27" fmla="val f21"/>
              <a:gd name="f28" fmla="*/ f16 f14 1"/>
              <a:gd name="f29" fmla="*/ f17 f15 1"/>
              <a:gd name="f30" fmla="*/ f18 f14 1"/>
              <a:gd name="f31" fmla="*/ f19 f15 1"/>
              <a:gd name="f32" fmla="*/ f20 f14 1"/>
              <a:gd name="f33" fmla="*/ f21 f15 1"/>
            </a:gdLst>
            <a:ahLst>
              <a:ahXY gdRefX="f0" minX="f12" maxX="f13" gdRefY="f2" minY="f12" maxY="f13">
                <a:pos x="f28" y="f29"/>
              </a:ahXY>
              <a:ahXY gdRefX="f3" minX="f12" maxX="f13" gdRefY="f4" minY="f12" maxY="f13">
                <a:pos x="f30" y="f31"/>
              </a:ahXY>
              <a:ahXY gdRefX="f5" minX="f12" maxX="f13" gdRefY="f6" minY="f12" maxY="f13">
                <a:pos x="f32" y="f33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10" y="f10"/>
                </a:moveTo>
                <a:lnTo>
                  <a:pt x="f11" y="f10"/>
                </a:lnTo>
                <a:lnTo>
                  <a:pt x="f11" y="f11"/>
                </a:lnTo>
                <a:lnTo>
                  <a:pt x="f10" y="f11"/>
                </a:lnTo>
                <a:close/>
              </a:path>
              <a:path w="21600" h="21600">
                <a:moveTo>
                  <a:pt x="f22" y="f23"/>
                </a:moveTo>
                <a:lnTo>
                  <a:pt x="f24" y="f25"/>
                </a:lnTo>
              </a:path>
              <a:path w="21600" h="21600">
                <a:moveTo>
                  <a:pt x="f24" y="f25"/>
                </a:moveTo>
                <a:lnTo>
                  <a:pt x="f26" y="f27"/>
                </a:lnTo>
              </a:path>
            </a:pathLst>
          </a:custGeom>
          <a:solidFill>
            <a:srgbClr val="FFFFFF"/>
          </a:solidFill>
          <a:ln w="0">
            <a:solidFill>
              <a:srgbClr val="FF0000"/>
            </a:solidFill>
            <a:prstDash val="solid"/>
            <a:round/>
          </a:ln>
        </p:spPr>
        <p:txBody>
          <a:bodyPr vert="horz" wrap="none" lIns="90000" tIns="45000" rIns="90000" bIns="45000" anchor="t" anchorCtr="0" compatLnSpc="1">
            <a:sp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292929"/>
                </a:solidFill>
                <a:latin typeface="Calibri" pitchFamily="34"/>
                <a:ea typeface="Microsoft YaHei" pitchFamily="2"/>
                <a:cs typeface="Mangal" pitchFamily="2"/>
              </a:defRPr>
            </a:pPr>
            <a:r>
              <a:rPr lang="de-AT" sz="1200" b="0" i="0" u="none" strike="noStrike" baseline="0" dirty="0" err="1">
                <a:ln>
                  <a:noFill/>
                </a:ln>
                <a:solidFill>
                  <a:srgbClr val="292929"/>
                </a:solidFill>
                <a:latin typeface="Calibri" pitchFamily="34"/>
                <a:ea typeface="Microsoft YaHei" pitchFamily="2"/>
                <a:cs typeface="Mangal" pitchFamily="2"/>
              </a:rPr>
              <a:t>Menüband</a:t>
            </a:r>
            <a:r>
              <a:rPr lang="de-AT" sz="1200" b="0" i="0" u="none" strike="noStrike" baseline="0" dirty="0">
                <a:ln>
                  <a:noFill/>
                </a:ln>
                <a:solidFill>
                  <a:srgbClr val="292929"/>
                </a:solidFill>
                <a:latin typeface="Calibri" pitchFamily="34"/>
                <a:ea typeface="Microsoft YaHei" pitchFamily="2"/>
                <a:cs typeface="Mangal" pitchFamily="2"/>
              </a:rPr>
              <a:t> Anzeigeoptionen</a:t>
            </a:r>
          </a:p>
        </p:txBody>
      </p:sp>
      <p:sp>
        <p:nvSpPr>
          <p:cNvPr id="22" name="Freihandform: Form 21">
            <a:extLst>
              <a:ext uri="{FF2B5EF4-FFF2-40B4-BE49-F238E27FC236}">
                <a16:creationId xmlns:a16="http://schemas.microsoft.com/office/drawing/2014/main" id="{19A49576-963F-4780-AC71-0C10D1DE7F38}"/>
              </a:ext>
            </a:extLst>
          </p:cNvPr>
          <p:cNvSpPr/>
          <p:nvPr/>
        </p:nvSpPr>
        <p:spPr>
          <a:xfrm>
            <a:off x="2686642" y="229662"/>
            <a:ext cx="1248878" cy="272880"/>
          </a:xfrm>
          <a:custGeom>
            <a:avLst>
              <a:gd name="f0" fmla="val -3321"/>
              <a:gd name="f1" fmla="val 57162"/>
              <a:gd name="f2" fmla="val 69914"/>
              <a:gd name="f3" fmla="val 8862"/>
              <a:gd name="f4" fmla="val 38901"/>
              <a:gd name="f5" fmla="val 9855"/>
              <a:gd name="f6" fmla="val 22147"/>
              <a:gd name="f7" fmla="val -1345"/>
            </a:avLst>
            <a:gdLst>
              <a:gd name="f8" fmla="val w"/>
              <a:gd name="f9" fmla="val h"/>
              <a:gd name="f10" fmla="val 0"/>
              <a:gd name="f11" fmla="val 21600"/>
              <a:gd name="f12" fmla="val -2147483647"/>
              <a:gd name="f13" fmla="val 2147483647"/>
              <a:gd name="f14" fmla="*/ f8 1 21600"/>
              <a:gd name="f15" fmla="*/ f9 1 21600"/>
              <a:gd name="f16" fmla="pin -2147483647 f0 2147483647"/>
              <a:gd name="f17" fmla="pin -2147483647 f2 2147483647"/>
              <a:gd name="f18" fmla="pin -2147483647 f3 2147483647"/>
              <a:gd name="f19" fmla="pin -2147483647 f4 2147483647"/>
              <a:gd name="f20" fmla="pin -2147483647 f5 2147483647"/>
              <a:gd name="f21" fmla="pin -2147483647 f6 2147483647"/>
              <a:gd name="f22" fmla="val f16"/>
              <a:gd name="f23" fmla="val f17"/>
              <a:gd name="f24" fmla="val f18"/>
              <a:gd name="f25" fmla="val f19"/>
              <a:gd name="f26" fmla="val f20"/>
              <a:gd name="f27" fmla="val f21"/>
              <a:gd name="f28" fmla="*/ f16 f14 1"/>
              <a:gd name="f29" fmla="*/ f17 f15 1"/>
              <a:gd name="f30" fmla="*/ f18 f14 1"/>
              <a:gd name="f31" fmla="*/ f19 f15 1"/>
              <a:gd name="f32" fmla="*/ f20 f14 1"/>
              <a:gd name="f33" fmla="*/ f21 f15 1"/>
            </a:gdLst>
            <a:ahLst>
              <a:ahXY gdRefX="f0" minX="f12" maxX="f13" gdRefY="f2" minY="f12" maxY="f13">
                <a:pos x="f28" y="f29"/>
              </a:ahXY>
              <a:ahXY gdRefX="f3" minX="f12" maxX="f13" gdRefY="f4" minY="f12" maxY="f13">
                <a:pos x="f30" y="f31"/>
              </a:ahXY>
              <a:ahXY gdRefX="f5" minX="f12" maxX="f13" gdRefY="f6" minY="f12" maxY="f13">
                <a:pos x="f32" y="f33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10" y="f10"/>
                </a:moveTo>
                <a:lnTo>
                  <a:pt x="f11" y="f10"/>
                </a:lnTo>
                <a:lnTo>
                  <a:pt x="f11" y="f11"/>
                </a:lnTo>
                <a:lnTo>
                  <a:pt x="f10" y="f11"/>
                </a:lnTo>
                <a:close/>
              </a:path>
              <a:path w="21600" h="21600">
                <a:moveTo>
                  <a:pt x="f22" y="f23"/>
                </a:moveTo>
                <a:lnTo>
                  <a:pt x="f24" y="f25"/>
                </a:lnTo>
              </a:path>
              <a:path w="21600" h="21600">
                <a:moveTo>
                  <a:pt x="f24" y="f25"/>
                </a:moveTo>
                <a:lnTo>
                  <a:pt x="f26" y="f27"/>
                </a:lnTo>
              </a:path>
            </a:pathLst>
          </a:custGeom>
          <a:solidFill>
            <a:srgbClr val="FFFFFF"/>
          </a:solidFill>
          <a:ln w="0">
            <a:solidFill>
              <a:srgbClr val="FF0000"/>
            </a:solidFill>
            <a:prstDash val="solid"/>
          </a:ln>
        </p:spPr>
        <p:txBody>
          <a:bodyPr vert="horz" wrap="none" lIns="90000" tIns="45000" rIns="90000" bIns="45000" anchorCtr="0" compatLnSpc="1"/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 sz="1200"/>
            </a:pPr>
            <a:r>
              <a:rPr lang="de-AT" sz="1200" b="0" i="0" u="none" strike="noStrike" baseline="0" dirty="0">
                <a:ln>
                  <a:noFill/>
                </a:ln>
                <a:solidFill>
                  <a:srgbClr val="292929"/>
                </a:solidFill>
                <a:latin typeface="Calibri" pitchFamily="34"/>
                <a:ea typeface="Microsoft YaHei" pitchFamily="2"/>
                <a:cs typeface="Mangal" pitchFamily="2"/>
              </a:rPr>
              <a:t>Schnellstartleiste</a:t>
            </a:r>
          </a:p>
        </p:txBody>
      </p:sp>
    </p:spTree>
    <p:extLst>
      <p:ext uri="{BB962C8B-B14F-4D97-AF65-F5344CB8AC3E}">
        <p14:creationId xmlns:p14="http://schemas.microsoft.com/office/powerpoint/2010/main" val="23324250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1">
            <a:extLst>
              <a:ext uri="{FF2B5EF4-FFF2-40B4-BE49-F238E27FC236}">
                <a16:creationId xmlns:a16="http://schemas.microsoft.com/office/drawing/2014/main" id="{83E3DA7A-E403-44BE-B4E0-E2F8A10E8E2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32"/>
          <a:stretch/>
        </p:blipFill>
        <p:spPr>
          <a:xfrm>
            <a:off x="784036" y="1876913"/>
            <a:ext cx="6411150" cy="3595212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</p:pic>
      <p:sp>
        <p:nvSpPr>
          <p:cNvPr id="3" name="Freihandform: Form 2">
            <a:extLst>
              <a:ext uri="{FF2B5EF4-FFF2-40B4-BE49-F238E27FC236}">
                <a16:creationId xmlns:a16="http://schemas.microsoft.com/office/drawing/2014/main" id="{2520F634-D896-4101-B279-84D09EA1BEE5}"/>
              </a:ext>
            </a:extLst>
          </p:cNvPr>
          <p:cNvSpPr/>
          <p:nvPr/>
        </p:nvSpPr>
        <p:spPr>
          <a:xfrm>
            <a:off x="8688909" y="93324"/>
            <a:ext cx="881640" cy="290880"/>
          </a:xfrm>
          <a:custGeom>
            <a:avLst>
              <a:gd name="f0" fmla="val -20901"/>
              <a:gd name="f1" fmla="val 57162"/>
              <a:gd name="f2" fmla="val 69174"/>
              <a:gd name="f3" fmla="val -2802"/>
              <a:gd name="f4" fmla="val 8592"/>
              <a:gd name="f5" fmla="val -1207"/>
              <a:gd name="f6" fmla="val 8570"/>
              <a:gd name="f7" fmla="val -1345"/>
            </a:avLst>
            <a:gdLst>
              <a:gd name="f8" fmla="val w"/>
              <a:gd name="f9" fmla="val h"/>
              <a:gd name="f10" fmla="val 0"/>
              <a:gd name="f11" fmla="val 21600"/>
              <a:gd name="f12" fmla="val -2147483647"/>
              <a:gd name="f13" fmla="val 2147483647"/>
              <a:gd name="f14" fmla="*/ f8 1 21600"/>
              <a:gd name="f15" fmla="*/ f9 1 21600"/>
              <a:gd name="f16" fmla="pin -2147483647 f0 2147483647"/>
              <a:gd name="f17" fmla="pin -2147483647 f2 2147483647"/>
              <a:gd name="f18" fmla="pin -2147483647 f3 2147483647"/>
              <a:gd name="f19" fmla="pin -2147483647 f4 2147483647"/>
              <a:gd name="f20" fmla="pin -2147483647 f5 2147483647"/>
              <a:gd name="f21" fmla="pin -2147483647 f6 2147483647"/>
              <a:gd name="f22" fmla="val f16"/>
              <a:gd name="f23" fmla="val f17"/>
              <a:gd name="f24" fmla="val f18"/>
              <a:gd name="f25" fmla="val f19"/>
              <a:gd name="f26" fmla="val f20"/>
              <a:gd name="f27" fmla="val f21"/>
              <a:gd name="f28" fmla="*/ f16 f14 1"/>
              <a:gd name="f29" fmla="*/ f17 f15 1"/>
              <a:gd name="f30" fmla="*/ f18 f14 1"/>
              <a:gd name="f31" fmla="*/ f19 f15 1"/>
              <a:gd name="f32" fmla="*/ f20 f14 1"/>
              <a:gd name="f33" fmla="*/ f21 f15 1"/>
            </a:gdLst>
            <a:ahLst>
              <a:ahXY gdRefX="f0" minX="f12" maxX="f13" gdRefY="f2" minY="f12" maxY="f13">
                <a:pos x="f28" y="f29"/>
              </a:ahXY>
              <a:ahXY gdRefX="f3" minX="f12" maxX="f13" gdRefY="f4" minY="f12" maxY="f13">
                <a:pos x="f30" y="f31"/>
              </a:ahXY>
              <a:ahXY gdRefX="f5" minX="f12" maxX="f13" gdRefY="f6" minY="f12" maxY="f13">
                <a:pos x="f32" y="f33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10" y="f10"/>
                </a:moveTo>
                <a:lnTo>
                  <a:pt x="f11" y="f10"/>
                </a:lnTo>
                <a:lnTo>
                  <a:pt x="f11" y="f11"/>
                </a:lnTo>
                <a:lnTo>
                  <a:pt x="f10" y="f11"/>
                </a:lnTo>
                <a:close/>
              </a:path>
              <a:path w="21600" h="21600">
                <a:moveTo>
                  <a:pt x="f22" y="f23"/>
                </a:moveTo>
                <a:lnTo>
                  <a:pt x="f24" y="f25"/>
                </a:lnTo>
              </a:path>
              <a:path w="21600" h="21600">
                <a:moveTo>
                  <a:pt x="f24" y="f25"/>
                </a:moveTo>
                <a:lnTo>
                  <a:pt x="f26" y="f27"/>
                </a:lnTo>
              </a:path>
            </a:pathLst>
          </a:custGeom>
          <a:solidFill>
            <a:srgbClr val="FFFFFF"/>
          </a:solidFill>
          <a:ln w="18000">
            <a:solidFill>
              <a:srgbClr val="F10D0C"/>
            </a:solidFill>
            <a:prstDash val="solid"/>
          </a:ln>
        </p:spPr>
        <p:txBody>
          <a:bodyPr vert="horz" wrap="none" lIns="99000" tIns="54000" rIns="99000" bIns="54000" anchorCtr="0" compatLnSpc="1"/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292929"/>
                </a:solidFill>
                <a:latin typeface="Calibri" pitchFamily="34"/>
                <a:ea typeface="Microsoft YaHei" pitchFamily="2"/>
                <a:cs typeface="Mangal" pitchFamily="2"/>
              </a:defRPr>
            </a:pPr>
            <a:r>
              <a:rPr lang="de-AT" sz="1200" b="0" i="0" u="none" strike="noStrike" baseline="0">
                <a:ln>
                  <a:noFill/>
                </a:ln>
                <a:solidFill>
                  <a:srgbClr val="292929"/>
                </a:solidFill>
                <a:latin typeface="Calibri" pitchFamily="34"/>
                <a:ea typeface="Microsoft YaHei" pitchFamily="2"/>
                <a:cs typeface="Mangal" pitchFamily="2"/>
              </a:rPr>
              <a:t>Menüband</a:t>
            </a:r>
          </a:p>
        </p:txBody>
      </p:sp>
      <p:sp>
        <p:nvSpPr>
          <p:cNvPr id="4" name="Freihandform: Form 3">
            <a:extLst>
              <a:ext uri="{FF2B5EF4-FFF2-40B4-BE49-F238E27FC236}">
                <a16:creationId xmlns:a16="http://schemas.microsoft.com/office/drawing/2014/main" id="{9DAEFA8A-9501-4585-92DC-FDC34FB8297B}"/>
              </a:ext>
            </a:extLst>
          </p:cNvPr>
          <p:cNvSpPr/>
          <p:nvPr/>
        </p:nvSpPr>
        <p:spPr>
          <a:xfrm>
            <a:off x="5533914" y="1111040"/>
            <a:ext cx="1360485" cy="290880"/>
          </a:xfrm>
          <a:custGeom>
            <a:avLst>
              <a:gd name="f0" fmla="val -7902"/>
              <a:gd name="f1" fmla="val 35443"/>
              <a:gd name="f2" fmla="val 40665"/>
              <a:gd name="f3" fmla="val -4117"/>
              <a:gd name="f4" fmla="val 8592"/>
              <a:gd name="f5" fmla="val -1333"/>
              <a:gd name="f6" fmla="val 8576"/>
              <a:gd name="f7" fmla="val -3564"/>
            </a:avLst>
            <a:gdLst>
              <a:gd name="f8" fmla="val w"/>
              <a:gd name="f9" fmla="val h"/>
              <a:gd name="f10" fmla="val 0"/>
              <a:gd name="f11" fmla="val 21600"/>
              <a:gd name="f12" fmla="val -2147483647"/>
              <a:gd name="f13" fmla="val 2147483647"/>
              <a:gd name="f14" fmla="*/ f8 1 21600"/>
              <a:gd name="f15" fmla="*/ f9 1 21600"/>
              <a:gd name="f16" fmla="pin -2147483647 f0 2147483647"/>
              <a:gd name="f17" fmla="pin -2147483647 f2 2147483647"/>
              <a:gd name="f18" fmla="pin -2147483647 f3 2147483647"/>
              <a:gd name="f19" fmla="pin -2147483647 f4 2147483647"/>
              <a:gd name="f20" fmla="pin -2147483647 f5 2147483647"/>
              <a:gd name="f21" fmla="pin -2147483647 f6 2147483647"/>
              <a:gd name="f22" fmla="val f16"/>
              <a:gd name="f23" fmla="val f17"/>
              <a:gd name="f24" fmla="val f18"/>
              <a:gd name="f25" fmla="val f19"/>
              <a:gd name="f26" fmla="val f20"/>
              <a:gd name="f27" fmla="val f21"/>
              <a:gd name="f28" fmla="*/ f16 f14 1"/>
              <a:gd name="f29" fmla="*/ f17 f15 1"/>
              <a:gd name="f30" fmla="*/ f18 f14 1"/>
              <a:gd name="f31" fmla="*/ f19 f15 1"/>
              <a:gd name="f32" fmla="*/ f20 f14 1"/>
              <a:gd name="f33" fmla="*/ f21 f15 1"/>
            </a:gdLst>
            <a:ahLst>
              <a:ahXY gdRefX="f0" minX="f12" maxX="f13" gdRefY="f2" minY="f12" maxY="f13">
                <a:pos x="f28" y="f29"/>
              </a:ahXY>
              <a:ahXY gdRefX="f3" minX="f12" maxX="f13" gdRefY="f4" minY="f12" maxY="f13">
                <a:pos x="f30" y="f31"/>
              </a:ahXY>
              <a:ahXY gdRefX="f5" minX="f12" maxX="f13" gdRefY="f6" minY="f12" maxY="f13">
                <a:pos x="f32" y="f33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10" y="f10"/>
                </a:moveTo>
                <a:lnTo>
                  <a:pt x="f11" y="f10"/>
                </a:lnTo>
                <a:lnTo>
                  <a:pt x="f11" y="f11"/>
                </a:lnTo>
                <a:lnTo>
                  <a:pt x="f10" y="f11"/>
                </a:lnTo>
                <a:close/>
              </a:path>
              <a:path w="21600" h="21600">
                <a:moveTo>
                  <a:pt x="f22" y="f23"/>
                </a:moveTo>
                <a:lnTo>
                  <a:pt x="f24" y="f25"/>
                </a:lnTo>
              </a:path>
              <a:path w="21600" h="21600">
                <a:moveTo>
                  <a:pt x="f24" y="f25"/>
                </a:moveTo>
                <a:lnTo>
                  <a:pt x="f26" y="f27"/>
                </a:lnTo>
              </a:path>
            </a:pathLst>
          </a:custGeom>
          <a:solidFill>
            <a:srgbClr val="FFFFFF"/>
          </a:solidFill>
          <a:ln w="18000">
            <a:solidFill>
              <a:srgbClr val="F10D0C"/>
            </a:solidFill>
            <a:prstDash val="solid"/>
          </a:ln>
        </p:spPr>
        <p:txBody>
          <a:bodyPr vert="horz" wrap="none" lIns="99000" tIns="54000" rIns="99000" bIns="54000" anchorCtr="0" compatLnSpc="1"/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292929"/>
                </a:solidFill>
                <a:latin typeface="Calibri" pitchFamily="34"/>
                <a:ea typeface="Microsoft YaHei" pitchFamily="2"/>
                <a:cs typeface="Mangal" pitchFamily="2"/>
              </a:defRPr>
            </a:pPr>
            <a:r>
              <a:rPr lang="de-AT" sz="1200" b="0" i="0" u="none" strike="noStrike" baseline="0" dirty="0">
                <a:ln>
                  <a:noFill/>
                </a:ln>
                <a:solidFill>
                  <a:srgbClr val="292929"/>
                </a:solidFill>
                <a:latin typeface="Calibri" pitchFamily="34"/>
                <a:ea typeface="Microsoft YaHei" pitchFamily="2"/>
                <a:cs typeface="Mangal" pitchFamily="2"/>
              </a:rPr>
              <a:t>Fenster Maximieren</a:t>
            </a:r>
          </a:p>
        </p:txBody>
      </p:sp>
      <p:sp>
        <p:nvSpPr>
          <p:cNvPr id="5" name="Freihandform: Form 4">
            <a:extLst>
              <a:ext uri="{FF2B5EF4-FFF2-40B4-BE49-F238E27FC236}">
                <a16:creationId xmlns:a16="http://schemas.microsoft.com/office/drawing/2014/main" id="{B316F1BF-86DB-4F65-8B87-233E593EB4B5}"/>
              </a:ext>
            </a:extLst>
          </p:cNvPr>
          <p:cNvSpPr/>
          <p:nvPr/>
        </p:nvSpPr>
        <p:spPr>
          <a:xfrm>
            <a:off x="8547968" y="1288855"/>
            <a:ext cx="1197000" cy="473400"/>
          </a:xfrm>
          <a:custGeom>
            <a:avLst>
              <a:gd name="f0" fmla="val -12496"/>
              <a:gd name="f1" fmla="val -167"/>
              <a:gd name="f2" fmla="val 9539"/>
              <a:gd name="f3" fmla="val -4031"/>
              <a:gd name="f4" fmla="val 6028"/>
              <a:gd name="f5" fmla="val -1182"/>
              <a:gd name="f6" fmla="val 6023"/>
              <a:gd name="f7" fmla="val 1144"/>
            </a:avLst>
            <a:gdLst>
              <a:gd name="f8" fmla="val w"/>
              <a:gd name="f9" fmla="val h"/>
              <a:gd name="f10" fmla="val 0"/>
              <a:gd name="f11" fmla="val 21600"/>
              <a:gd name="f12" fmla="val -2147483647"/>
              <a:gd name="f13" fmla="val 2147483647"/>
              <a:gd name="f14" fmla="*/ f8 1 21600"/>
              <a:gd name="f15" fmla="*/ f9 1 21600"/>
              <a:gd name="f16" fmla="pin -2147483647 f0 2147483647"/>
              <a:gd name="f17" fmla="pin -2147483647 f2 2147483647"/>
              <a:gd name="f18" fmla="pin -2147483647 f3 2147483647"/>
              <a:gd name="f19" fmla="pin -2147483647 f4 2147483647"/>
              <a:gd name="f20" fmla="pin -2147483647 f5 2147483647"/>
              <a:gd name="f21" fmla="pin -2147483647 f6 2147483647"/>
              <a:gd name="f22" fmla="val f16"/>
              <a:gd name="f23" fmla="val f17"/>
              <a:gd name="f24" fmla="val f18"/>
              <a:gd name="f25" fmla="val f19"/>
              <a:gd name="f26" fmla="val f20"/>
              <a:gd name="f27" fmla="val f21"/>
              <a:gd name="f28" fmla="*/ f16 f14 1"/>
              <a:gd name="f29" fmla="*/ f17 f15 1"/>
              <a:gd name="f30" fmla="*/ f18 f14 1"/>
              <a:gd name="f31" fmla="*/ f19 f15 1"/>
              <a:gd name="f32" fmla="*/ f20 f14 1"/>
              <a:gd name="f33" fmla="*/ f21 f15 1"/>
            </a:gdLst>
            <a:ahLst>
              <a:ahXY gdRefX="f0" minX="f12" maxX="f13" gdRefY="f2" minY="f12" maxY="f13">
                <a:pos x="f28" y="f29"/>
              </a:ahXY>
              <a:ahXY gdRefX="f3" minX="f12" maxX="f13" gdRefY="f4" minY="f12" maxY="f13">
                <a:pos x="f30" y="f31"/>
              </a:ahXY>
              <a:ahXY gdRefX="f5" minX="f12" maxX="f13" gdRefY="f6" minY="f12" maxY="f13">
                <a:pos x="f32" y="f33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10" y="f10"/>
                </a:moveTo>
                <a:lnTo>
                  <a:pt x="f11" y="f10"/>
                </a:lnTo>
                <a:lnTo>
                  <a:pt x="f11" y="f11"/>
                </a:lnTo>
                <a:lnTo>
                  <a:pt x="f10" y="f11"/>
                </a:lnTo>
                <a:close/>
              </a:path>
              <a:path w="21600" h="21600">
                <a:moveTo>
                  <a:pt x="f22" y="f23"/>
                </a:moveTo>
                <a:lnTo>
                  <a:pt x="f24" y="f25"/>
                </a:lnTo>
              </a:path>
              <a:path w="21600" h="21600">
                <a:moveTo>
                  <a:pt x="f24" y="f25"/>
                </a:moveTo>
                <a:lnTo>
                  <a:pt x="f26" y="f27"/>
                </a:lnTo>
              </a:path>
            </a:pathLst>
          </a:custGeom>
          <a:solidFill>
            <a:srgbClr val="FFFFFF"/>
          </a:solidFill>
          <a:ln w="18000">
            <a:solidFill>
              <a:srgbClr val="F10D0C"/>
            </a:solidFill>
            <a:prstDash val="solid"/>
          </a:ln>
        </p:spPr>
        <p:txBody>
          <a:bodyPr vert="horz" wrap="none" lIns="99000" tIns="54000" rIns="99000" bIns="54000" anchorCtr="0" compatLnSpc="1"/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292929"/>
                </a:solidFill>
                <a:latin typeface="Calibri" pitchFamily="34"/>
                <a:ea typeface="Microsoft YaHei" pitchFamily="2"/>
                <a:cs typeface="Mangal" pitchFamily="2"/>
              </a:defRPr>
            </a:pPr>
            <a:r>
              <a:rPr lang="de-AT" sz="1200" b="0" i="0" u="none" strike="noStrike" baseline="0">
                <a:ln>
                  <a:noFill/>
                </a:ln>
                <a:solidFill>
                  <a:srgbClr val="292929"/>
                </a:solidFill>
                <a:latin typeface="Calibri" pitchFamily="34"/>
                <a:ea typeface="Microsoft YaHei" pitchFamily="2"/>
                <a:cs typeface="Mangal" pitchFamily="2"/>
              </a:rPr>
              <a:t>Explorerfenster </a:t>
            </a:r>
            <a:br>
              <a:rPr lang="de-AT" sz="1200" b="0" i="0" u="none" strike="noStrike" baseline="0">
                <a:ln>
                  <a:noFill/>
                </a:ln>
                <a:solidFill>
                  <a:srgbClr val="292929"/>
                </a:solidFill>
                <a:latin typeface="Calibri" pitchFamily="34"/>
                <a:ea typeface="Microsoft YaHei" pitchFamily="2"/>
                <a:cs typeface="Mangal" pitchFamily="2"/>
              </a:rPr>
            </a:br>
            <a:r>
              <a:rPr lang="de-AT" sz="1200" b="0" i="0" u="none" strike="noStrike" baseline="0">
                <a:ln>
                  <a:noFill/>
                </a:ln>
                <a:solidFill>
                  <a:srgbClr val="292929"/>
                </a:solidFill>
                <a:latin typeface="Calibri" pitchFamily="34"/>
                <a:ea typeface="Microsoft YaHei" pitchFamily="2"/>
                <a:cs typeface="Mangal" pitchFamily="2"/>
              </a:rPr>
              <a:t>schließen</a:t>
            </a:r>
          </a:p>
        </p:txBody>
      </p:sp>
      <p:sp>
        <p:nvSpPr>
          <p:cNvPr id="6" name="Freihandform: Form 5">
            <a:extLst>
              <a:ext uri="{FF2B5EF4-FFF2-40B4-BE49-F238E27FC236}">
                <a16:creationId xmlns:a16="http://schemas.microsoft.com/office/drawing/2014/main" id="{2D5EF00F-FC13-4C7B-A3FC-473CB2737A0C}"/>
              </a:ext>
            </a:extLst>
          </p:cNvPr>
          <p:cNvSpPr/>
          <p:nvPr/>
        </p:nvSpPr>
        <p:spPr>
          <a:xfrm>
            <a:off x="293624" y="815455"/>
            <a:ext cx="1273320" cy="473400"/>
          </a:xfrm>
          <a:custGeom>
            <a:avLst>
              <a:gd name="f0" fmla="val 16756"/>
              <a:gd name="f1" fmla="val 44267"/>
              <a:gd name="f2" fmla="val 29227"/>
              <a:gd name="f3" fmla="val 13967"/>
              <a:gd name="f4" fmla="val 25767"/>
              <a:gd name="f5" fmla="val 11332"/>
              <a:gd name="f6" fmla="val 23372"/>
              <a:gd name="f7" fmla="val -136"/>
            </a:avLst>
            <a:gdLst>
              <a:gd name="f8" fmla="val w"/>
              <a:gd name="f9" fmla="val h"/>
              <a:gd name="f10" fmla="val 0"/>
              <a:gd name="f11" fmla="val 21600"/>
              <a:gd name="f12" fmla="val -2147483647"/>
              <a:gd name="f13" fmla="val 2147483647"/>
              <a:gd name="f14" fmla="*/ f8 1 21600"/>
              <a:gd name="f15" fmla="*/ f9 1 21600"/>
              <a:gd name="f16" fmla="pin -2147483647 f0 2147483647"/>
              <a:gd name="f17" fmla="pin -2147483647 f2 2147483647"/>
              <a:gd name="f18" fmla="pin -2147483647 f3 2147483647"/>
              <a:gd name="f19" fmla="pin -2147483647 f4 2147483647"/>
              <a:gd name="f20" fmla="pin -2147483647 f5 2147483647"/>
              <a:gd name="f21" fmla="pin -2147483647 f6 2147483647"/>
              <a:gd name="f22" fmla="val f16"/>
              <a:gd name="f23" fmla="val f17"/>
              <a:gd name="f24" fmla="val f18"/>
              <a:gd name="f25" fmla="val f19"/>
              <a:gd name="f26" fmla="val f20"/>
              <a:gd name="f27" fmla="val f21"/>
              <a:gd name="f28" fmla="*/ f16 f14 1"/>
              <a:gd name="f29" fmla="*/ f17 f15 1"/>
              <a:gd name="f30" fmla="*/ f18 f14 1"/>
              <a:gd name="f31" fmla="*/ f19 f15 1"/>
              <a:gd name="f32" fmla="*/ f20 f14 1"/>
              <a:gd name="f33" fmla="*/ f21 f15 1"/>
            </a:gdLst>
            <a:ahLst>
              <a:ahXY gdRefX="f0" minX="f12" maxX="f13" gdRefY="f2" minY="f12" maxY="f13">
                <a:pos x="f28" y="f29"/>
              </a:ahXY>
              <a:ahXY gdRefX="f3" minX="f12" maxX="f13" gdRefY="f4" minY="f12" maxY="f13">
                <a:pos x="f30" y="f31"/>
              </a:ahXY>
              <a:ahXY gdRefX="f5" minX="f12" maxX="f13" gdRefY="f6" minY="f12" maxY="f13">
                <a:pos x="f32" y="f33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10" y="f10"/>
                </a:moveTo>
                <a:lnTo>
                  <a:pt x="f11" y="f10"/>
                </a:lnTo>
                <a:lnTo>
                  <a:pt x="f11" y="f11"/>
                </a:lnTo>
                <a:lnTo>
                  <a:pt x="f10" y="f11"/>
                </a:lnTo>
                <a:close/>
              </a:path>
              <a:path w="21600" h="21600">
                <a:moveTo>
                  <a:pt x="f22" y="f23"/>
                </a:moveTo>
                <a:lnTo>
                  <a:pt x="f24" y="f25"/>
                </a:lnTo>
              </a:path>
              <a:path w="21600" h="21600">
                <a:moveTo>
                  <a:pt x="f24" y="f25"/>
                </a:moveTo>
                <a:lnTo>
                  <a:pt x="f26" y="f27"/>
                </a:lnTo>
              </a:path>
            </a:pathLst>
          </a:custGeom>
          <a:solidFill>
            <a:srgbClr val="FFFFFF"/>
          </a:solidFill>
          <a:ln w="18000">
            <a:solidFill>
              <a:srgbClr val="F10D0C"/>
            </a:solidFill>
            <a:prstDash val="solid"/>
          </a:ln>
        </p:spPr>
        <p:txBody>
          <a:bodyPr vert="horz" wrap="none" lIns="99000" tIns="54000" rIns="99000" bIns="54000" anchorCtr="0" compatLnSpc="1"/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292929"/>
                </a:solidFill>
                <a:latin typeface="Calibri" pitchFamily="34"/>
                <a:ea typeface="Microsoft YaHei" pitchFamily="2"/>
                <a:cs typeface="Mangal" pitchFamily="2"/>
              </a:defRPr>
            </a:pPr>
            <a:r>
              <a:rPr lang="de-AT" sz="1200" b="0" i="0" u="none" strike="noStrike" baseline="0">
                <a:ln>
                  <a:noFill/>
                </a:ln>
                <a:solidFill>
                  <a:srgbClr val="292929"/>
                </a:solidFill>
                <a:latin typeface="Calibri" pitchFamily="34"/>
                <a:ea typeface="Microsoft YaHei" pitchFamily="2"/>
                <a:cs typeface="Mangal" pitchFamily="2"/>
              </a:rPr>
              <a:t>Titelleiste </a:t>
            </a:r>
            <a:br>
              <a:rPr lang="de-AT" sz="1200" b="0" i="0" u="none" strike="noStrike" baseline="0">
                <a:ln>
                  <a:noFill/>
                </a:ln>
                <a:solidFill>
                  <a:srgbClr val="292929"/>
                </a:solidFill>
                <a:latin typeface="Calibri" pitchFamily="34"/>
                <a:ea typeface="Microsoft YaHei" pitchFamily="2"/>
                <a:cs typeface="Mangal" pitchFamily="2"/>
              </a:rPr>
            </a:br>
            <a:r>
              <a:rPr lang="de-AT" sz="1200" b="0" i="0" u="none" strike="noStrike" baseline="0">
                <a:ln>
                  <a:noFill/>
                </a:ln>
                <a:solidFill>
                  <a:srgbClr val="292929"/>
                </a:solidFill>
                <a:latin typeface="Calibri" pitchFamily="34"/>
                <a:ea typeface="Microsoft YaHei" pitchFamily="2"/>
                <a:cs typeface="Mangal" pitchFamily="2"/>
              </a:rPr>
              <a:t>mit Schnellzugriff</a:t>
            </a:r>
          </a:p>
        </p:txBody>
      </p:sp>
      <p:sp>
        <p:nvSpPr>
          <p:cNvPr id="7" name="Freihandform: Form 6">
            <a:extLst>
              <a:ext uri="{FF2B5EF4-FFF2-40B4-BE49-F238E27FC236}">
                <a16:creationId xmlns:a16="http://schemas.microsoft.com/office/drawing/2014/main" id="{06CDC100-E72B-4636-93BC-0F066A0C9F84}"/>
              </a:ext>
            </a:extLst>
          </p:cNvPr>
          <p:cNvSpPr/>
          <p:nvPr/>
        </p:nvSpPr>
        <p:spPr>
          <a:xfrm>
            <a:off x="8688909" y="5096557"/>
            <a:ext cx="915119" cy="290880"/>
          </a:xfrm>
          <a:custGeom>
            <a:avLst>
              <a:gd name="f0" fmla="val -24675"/>
              <a:gd name="f1" fmla="val 49600"/>
              <a:gd name="f2" fmla="val -23472"/>
              <a:gd name="f3" fmla="val -10749"/>
              <a:gd name="f4" fmla="val 9600"/>
              <a:gd name="f5" fmla="val -1482"/>
              <a:gd name="f6" fmla="val 9585"/>
              <a:gd name="f7" fmla="val 4456"/>
            </a:avLst>
            <a:gdLst>
              <a:gd name="f8" fmla="val w"/>
              <a:gd name="f9" fmla="val h"/>
              <a:gd name="f10" fmla="val 0"/>
              <a:gd name="f11" fmla="val 21600"/>
              <a:gd name="f12" fmla="val -2147483647"/>
              <a:gd name="f13" fmla="val 2147483647"/>
              <a:gd name="f14" fmla="*/ f8 1 21600"/>
              <a:gd name="f15" fmla="*/ f9 1 21600"/>
              <a:gd name="f16" fmla="pin -2147483647 f0 2147483647"/>
              <a:gd name="f17" fmla="pin -2147483647 f2 2147483647"/>
              <a:gd name="f18" fmla="pin -2147483647 f3 2147483647"/>
              <a:gd name="f19" fmla="pin -2147483647 f4 2147483647"/>
              <a:gd name="f20" fmla="pin -2147483647 f5 2147483647"/>
              <a:gd name="f21" fmla="pin -2147483647 f6 2147483647"/>
              <a:gd name="f22" fmla="val f16"/>
              <a:gd name="f23" fmla="val f17"/>
              <a:gd name="f24" fmla="val f18"/>
              <a:gd name="f25" fmla="val f19"/>
              <a:gd name="f26" fmla="val f20"/>
              <a:gd name="f27" fmla="val f21"/>
              <a:gd name="f28" fmla="*/ f16 f14 1"/>
              <a:gd name="f29" fmla="*/ f17 f15 1"/>
              <a:gd name="f30" fmla="*/ f18 f14 1"/>
              <a:gd name="f31" fmla="*/ f19 f15 1"/>
              <a:gd name="f32" fmla="*/ f20 f14 1"/>
              <a:gd name="f33" fmla="*/ f21 f15 1"/>
            </a:gdLst>
            <a:ahLst>
              <a:ahXY gdRefX="f0" minX="f12" maxX="f13" gdRefY="f2" minY="f12" maxY="f13">
                <a:pos x="f28" y="f29"/>
              </a:ahXY>
              <a:ahXY gdRefX="f3" minX="f12" maxX="f13" gdRefY="f4" minY="f12" maxY="f13">
                <a:pos x="f30" y="f31"/>
              </a:ahXY>
              <a:ahXY gdRefX="f5" minX="f12" maxX="f13" gdRefY="f6" minY="f12" maxY="f13">
                <a:pos x="f32" y="f33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10" y="f10"/>
                </a:moveTo>
                <a:lnTo>
                  <a:pt x="f11" y="f10"/>
                </a:lnTo>
                <a:lnTo>
                  <a:pt x="f11" y="f11"/>
                </a:lnTo>
                <a:lnTo>
                  <a:pt x="f10" y="f11"/>
                </a:lnTo>
                <a:close/>
              </a:path>
              <a:path w="21600" h="21600">
                <a:moveTo>
                  <a:pt x="f22" y="f23"/>
                </a:moveTo>
                <a:lnTo>
                  <a:pt x="f24" y="f25"/>
                </a:lnTo>
              </a:path>
              <a:path w="21600" h="21600">
                <a:moveTo>
                  <a:pt x="f24" y="f25"/>
                </a:moveTo>
                <a:lnTo>
                  <a:pt x="f26" y="f27"/>
                </a:lnTo>
              </a:path>
            </a:pathLst>
          </a:custGeom>
          <a:solidFill>
            <a:srgbClr val="FFFFFF"/>
          </a:solidFill>
          <a:ln w="18000">
            <a:solidFill>
              <a:srgbClr val="F10D0C"/>
            </a:solidFill>
            <a:prstDash val="solid"/>
          </a:ln>
        </p:spPr>
        <p:txBody>
          <a:bodyPr vert="horz" wrap="none" lIns="99000" tIns="54000" rIns="99000" bIns="54000" anchorCtr="0" compatLnSpc="1"/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292929"/>
                </a:solidFill>
                <a:latin typeface="Calibri" pitchFamily="34"/>
                <a:ea typeface="Microsoft YaHei" pitchFamily="2"/>
                <a:cs typeface="Mangal" pitchFamily="2"/>
              </a:defRPr>
            </a:pPr>
            <a:r>
              <a:rPr lang="de-AT" sz="1200" b="0" i="0" u="none" strike="noStrike" baseline="0">
                <a:ln>
                  <a:noFill/>
                </a:ln>
                <a:solidFill>
                  <a:srgbClr val="292929"/>
                </a:solidFill>
                <a:latin typeface="Calibri" pitchFamily="34"/>
                <a:ea typeface="Microsoft YaHei" pitchFamily="2"/>
                <a:cs typeface="Mangal" pitchFamily="2"/>
              </a:rPr>
              <a:t>Statusleiste</a:t>
            </a:r>
          </a:p>
        </p:txBody>
      </p:sp>
      <p:sp>
        <p:nvSpPr>
          <p:cNvPr id="8" name="Freihandform: Form 7">
            <a:extLst>
              <a:ext uri="{FF2B5EF4-FFF2-40B4-BE49-F238E27FC236}">
                <a16:creationId xmlns:a16="http://schemas.microsoft.com/office/drawing/2014/main" id="{D4495C5D-1F97-4A07-8482-1088658F2D20}"/>
              </a:ext>
            </a:extLst>
          </p:cNvPr>
          <p:cNvSpPr/>
          <p:nvPr/>
        </p:nvSpPr>
        <p:spPr>
          <a:xfrm>
            <a:off x="3575877" y="906715"/>
            <a:ext cx="1360485" cy="290880"/>
          </a:xfrm>
          <a:custGeom>
            <a:avLst>
              <a:gd name="f0" fmla="val -8773"/>
              <a:gd name="f1" fmla="val 35443"/>
              <a:gd name="f2" fmla="val 71183"/>
              <a:gd name="f3" fmla="val -5746"/>
              <a:gd name="f4" fmla="val 8592"/>
              <a:gd name="f5" fmla="val -1327"/>
              <a:gd name="f6" fmla="val 8576"/>
              <a:gd name="f7" fmla="val -3564"/>
            </a:avLst>
            <a:gdLst>
              <a:gd name="f8" fmla="val w"/>
              <a:gd name="f9" fmla="val h"/>
              <a:gd name="f10" fmla="val 0"/>
              <a:gd name="f11" fmla="val 21600"/>
              <a:gd name="f12" fmla="val -2147483647"/>
              <a:gd name="f13" fmla="val 2147483647"/>
              <a:gd name="f14" fmla="*/ f8 1 21600"/>
              <a:gd name="f15" fmla="*/ f9 1 21600"/>
              <a:gd name="f16" fmla="pin -2147483647 f0 2147483647"/>
              <a:gd name="f17" fmla="pin -2147483647 f2 2147483647"/>
              <a:gd name="f18" fmla="pin -2147483647 f3 2147483647"/>
              <a:gd name="f19" fmla="pin -2147483647 f4 2147483647"/>
              <a:gd name="f20" fmla="pin -2147483647 f5 2147483647"/>
              <a:gd name="f21" fmla="pin -2147483647 f6 2147483647"/>
              <a:gd name="f22" fmla="val f16"/>
              <a:gd name="f23" fmla="val f17"/>
              <a:gd name="f24" fmla="val f18"/>
              <a:gd name="f25" fmla="val f19"/>
              <a:gd name="f26" fmla="val f20"/>
              <a:gd name="f27" fmla="val f21"/>
              <a:gd name="f28" fmla="*/ f16 f14 1"/>
              <a:gd name="f29" fmla="*/ f17 f15 1"/>
              <a:gd name="f30" fmla="*/ f18 f14 1"/>
              <a:gd name="f31" fmla="*/ f19 f15 1"/>
              <a:gd name="f32" fmla="*/ f20 f14 1"/>
              <a:gd name="f33" fmla="*/ f21 f15 1"/>
            </a:gdLst>
            <a:ahLst>
              <a:ahXY gdRefX="f0" minX="f12" maxX="f13" gdRefY="f2" minY="f12" maxY="f13">
                <a:pos x="f28" y="f29"/>
              </a:ahXY>
              <a:ahXY gdRefX="f3" minX="f12" maxX="f13" gdRefY="f4" minY="f12" maxY="f13">
                <a:pos x="f30" y="f31"/>
              </a:ahXY>
              <a:ahXY gdRefX="f5" minX="f12" maxX="f13" gdRefY="f6" minY="f12" maxY="f13">
                <a:pos x="f32" y="f33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10" y="f10"/>
                </a:moveTo>
                <a:lnTo>
                  <a:pt x="f11" y="f10"/>
                </a:lnTo>
                <a:lnTo>
                  <a:pt x="f11" y="f11"/>
                </a:lnTo>
                <a:lnTo>
                  <a:pt x="f10" y="f11"/>
                </a:lnTo>
                <a:close/>
              </a:path>
              <a:path w="21600" h="21600">
                <a:moveTo>
                  <a:pt x="f22" y="f23"/>
                </a:moveTo>
                <a:lnTo>
                  <a:pt x="f24" y="f25"/>
                </a:lnTo>
              </a:path>
              <a:path w="21600" h="21600">
                <a:moveTo>
                  <a:pt x="f24" y="f25"/>
                </a:moveTo>
                <a:lnTo>
                  <a:pt x="f26" y="f27"/>
                </a:lnTo>
              </a:path>
            </a:pathLst>
          </a:custGeom>
          <a:solidFill>
            <a:srgbClr val="FFFFFF"/>
          </a:solidFill>
          <a:ln w="18000">
            <a:solidFill>
              <a:srgbClr val="F10D0C"/>
            </a:solidFill>
            <a:prstDash val="solid"/>
          </a:ln>
        </p:spPr>
        <p:txBody>
          <a:bodyPr vert="horz" wrap="none" lIns="99000" tIns="54000" rIns="99000" bIns="54000" anchorCtr="0" compatLnSpc="1"/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292929"/>
                </a:solidFill>
                <a:latin typeface="Calibri" pitchFamily="34"/>
                <a:ea typeface="Microsoft YaHei" pitchFamily="2"/>
                <a:cs typeface="Mangal" pitchFamily="2"/>
              </a:defRPr>
            </a:pPr>
            <a:r>
              <a:rPr lang="de-AT" sz="1200" b="0" i="0" u="none" strike="noStrike" baseline="0" dirty="0">
                <a:ln>
                  <a:noFill/>
                </a:ln>
                <a:solidFill>
                  <a:srgbClr val="292929"/>
                </a:solidFill>
                <a:latin typeface="Calibri" pitchFamily="34"/>
                <a:ea typeface="Microsoft YaHei" pitchFamily="2"/>
                <a:cs typeface="Mangal" pitchFamily="2"/>
              </a:rPr>
              <a:t>Fenster Minimieren</a:t>
            </a:r>
          </a:p>
        </p:txBody>
      </p:sp>
      <p:sp>
        <p:nvSpPr>
          <p:cNvPr id="9" name="Freihandform: Form 8">
            <a:extLst>
              <a:ext uri="{FF2B5EF4-FFF2-40B4-BE49-F238E27FC236}">
                <a16:creationId xmlns:a16="http://schemas.microsoft.com/office/drawing/2014/main" id="{AFBB6736-CAA2-4C06-94A5-BE7297FA40E9}"/>
              </a:ext>
            </a:extLst>
          </p:cNvPr>
          <p:cNvSpPr/>
          <p:nvPr/>
        </p:nvSpPr>
        <p:spPr>
          <a:xfrm>
            <a:off x="565334" y="142634"/>
            <a:ext cx="5958000" cy="38628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FFFFFF"/>
          </a:solidFill>
          <a:ln w="18000">
            <a:solidFill>
              <a:srgbClr val="0084D1">
                <a:alpha val="50000"/>
              </a:srgbClr>
            </a:solidFill>
            <a:prstDash val="solid"/>
          </a:ln>
        </p:spPr>
        <p:txBody>
          <a:bodyPr vert="horz" wrap="none" lIns="99000" tIns="55800" rIns="99000" bIns="55800" anchor="t" anchorCtr="0" compatLnSpc="1">
            <a:sp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 sz="1660">
                <a:solidFill>
                  <a:srgbClr val="355269"/>
                </a:solidFill>
              </a:defRPr>
            </a:pPr>
            <a:r>
              <a:rPr lang="de-AT" sz="1800" b="0" i="0" u="none" strike="noStrike" baseline="0" dirty="0">
                <a:ln>
                  <a:noFill/>
                </a:ln>
                <a:solidFill>
                  <a:srgbClr val="355269"/>
                </a:solidFill>
                <a:latin typeface="Arial" pitchFamily="34"/>
                <a:ea typeface="Microsoft YaHei" pitchFamily="2"/>
                <a:cs typeface="Mangal" pitchFamily="2"/>
              </a:rPr>
              <a:t>Ordne die Begriffe dem </a:t>
            </a:r>
            <a:r>
              <a:rPr lang="de-AT" sz="1800" b="0" i="0" u="none" strike="noStrike" baseline="0" dirty="0" err="1">
                <a:ln>
                  <a:noFill/>
                </a:ln>
                <a:solidFill>
                  <a:srgbClr val="355269"/>
                </a:solidFill>
                <a:latin typeface="Arial" pitchFamily="34"/>
                <a:ea typeface="Microsoft YaHei" pitchFamily="2"/>
                <a:cs typeface="Mangal" pitchFamily="2"/>
              </a:rPr>
              <a:t>Explorerfenster</a:t>
            </a:r>
            <a:r>
              <a:rPr lang="de-AT" sz="1800" b="0" i="0" u="none" strike="noStrike" baseline="0" dirty="0">
                <a:ln>
                  <a:noFill/>
                </a:ln>
                <a:solidFill>
                  <a:srgbClr val="355269"/>
                </a:solidFill>
                <a:latin typeface="Arial" pitchFamily="34"/>
                <a:ea typeface="Microsoft YaHei" pitchFamily="2"/>
                <a:cs typeface="Mangal" pitchFamily="2"/>
              </a:rPr>
              <a:t> von Windows zu!</a:t>
            </a:r>
          </a:p>
        </p:txBody>
      </p:sp>
      <p:sp>
        <p:nvSpPr>
          <p:cNvPr id="10" name="Freihandform: Form 9">
            <a:extLst>
              <a:ext uri="{FF2B5EF4-FFF2-40B4-BE49-F238E27FC236}">
                <a16:creationId xmlns:a16="http://schemas.microsoft.com/office/drawing/2014/main" id="{69F92D88-2DE4-4173-8C8C-48C195644C35}"/>
              </a:ext>
            </a:extLst>
          </p:cNvPr>
          <p:cNvSpPr/>
          <p:nvPr/>
        </p:nvSpPr>
        <p:spPr>
          <a:xfrm>
            <a:off x="3378330" y="5766658"/>
            <a:ext cx="1570319" cy="473400"/>
          </a:xfrm>
          <a:custGeom>
            <a:avLst>
              <a:gd name="f0" fmla="val -7281"/>
              <a:gd name="f1" fmla="val 3067"/>
              <a:gd name="f2" fmla="val -33619"/>
              <a:gd name="f3" fmla="val -2362"/>
              <a:gd name="f4" fmla="val 995"/>
              <a:gd name="f5" fmla="val -988"/>
              <a:gd name="f6" fmla="val 9554"/>
              <a:gd name="f7" fmla="val 1540"/>
            </a:avLst>
            <a:gdLst>
              <a:gd name="f8" fmla="val w"/>
              <a:gd name="f9" fmla="val h"/>
              <a:gd name="f10" fmla="val 0"/>
              <a:gd name="f11" fmla="val 21600"/>
              <a:gd name="f12" fmla="val -2147483647"/>
              <a:gd name="f13" fmla="val 2147483647"/>
              <a:gd name="f14" fmla="*/ f8 1 21600"/>
              <a:gd name="f15" fmla="*/ f9 1 21600"/>
              <a:gd name="f16" fmla="pin -2147483647 f0 2147483647"/>
              <a:gd name="f17" fmla="pin -2147483647 f2 2147483647"/>
              <a:gd name="f18" fmla="pin -2147483647 f3 2147483647"/>
              <a:gd name="f19" fmla="pin -2147483647 f4 2147483647"/>
              <a:gd name="f20" fmla="pin -2147483647 f5 2147483647"/>
              <a:gd name="f21" fmla="pin -2147483647 f6 2147483647"/>
              <a:gd name="f22" fmla="val f16"/>
              <a:gd name="f23" fmla="val f17"/>
              <a:gd name="f24" fmla="val f18"/>
              <a:gd name="f25" fmla="val f19"/>
              <a:gd name="f26" fmla="val f20"/>
              <a:gd name="f27" fmla="val f21"/>
              <a:gd name="f28" fmla="*/ f16 f14 1"/>
              <a:gd name="f29" fmla="*/ f17 f15 1"/>
              <a:gd name="f30" fmla="*/ f18 f14 1"/>
              <a:gd name="f31" fmla="*/ f19 f15 1"/>
              <a:gd name="f32" fmla="*/ f20 f14 1"/>
              <a:gd name="f33" fmla="*/ f21 f15 1"/>
            </a:gdLst>
            <a:ahLst>
              <a:ahXY gdRefX="f0" minX="f12" maxX="f13" gdRefY="f2" minY="f12" maxY="f13">
                <a:pos x="f28" y="f29"/>
              </a:ahXY>
              <a:ahXY gdRefX="f3" minX="f12" maxX="f13" gdRefY="f4" minY="f12" maxY="f13">
                <a:pos x="f30" y="f31"/>
              </a:ahXY>
              <a:ahXY gdRefX="f5" minX="f12" maxX="f13" gdRefY="f6" minY="f12" maxY="f13">
                <a:pos x="f32" y="f33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10" y="f10"/>
                </a:moveTo>
                <a:lnTo>
                  <a:pt x="f11" y="f10"/>
                </a:lnTo>
                <a:lnTo>
                  <a:pt x="f11" y="f11"/>
                </a:lnTo>
                <a:lnTo>
                  <a:pt x="f10" y="f11"/>
                </a:lnTo>
                <a:close/>
              </a:path>
              <a:path w="21600" h="21600">
                <a:moveTo>
                  <a:pt x="f22" y="f23"/>
                </a:moveTo>
                <a:lnTo>
                  <a:pt x="f24" y="f25"/>
                </a:lnTo>
              </a:path>
              <a:path w="21600" h="21600">
                <a:moveTo>
                  <a:pt x="f24" y="f25"/>
                </a:moveTo>
                <a:lnTo>
                  <a:pt x="f26" y="f27"/>
                </a:lnTo>
              </a:path>
            </a:pathLst>
          </a:custGeom>
          <a:solidFill>
            <a:srgbClr val="FFFFFF"/>
          </a:solidFill>
          <a:ln w="18000">
            <a:solidFill>
              <a:srgbClr val="F10D0C"/>
            </a:solidFill>
            <a:prstDash val="solid"/>
          </a:ln>
        </p:spPr>
        <p:txBody>
          <a:bodyPr vert="horz" wrap="none" lIns="99000" tIns="54000" rIns="99000" bIns="54000" anchorCtr="0" compatLnSpc="1"/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292929"/>
                </a:solidFill>
                <a:latin typeface="Calibri" pitchFamily="34"/>
                <a:ea typeface="Microsoft YaHei" pitchFamily="2"/>
                <a:cs typeface="Mangal" pitchFamily="2"/>
              </a:defRPr>
            </a:pPr>
            <a:r>
              <a:rPr lang="de-AT" sz="1200" b="0" i="0" u="none" strike="noStrike" baseline="0" dirty="0">
                <a:ln>
                  <a:noFill/>
                </a:ln>
                <a:solidFill>
                  <a:srgbClr val="292929"/>
                </a:solidFill>
                <a:latin typeface="Calibri" pitchFamily="34"/>
                <a:ea typeface="Microsoft YaHei" pitchFamily="2"/>
                <a:cs typeface="Mangal" pitchFamily="2"/>
              </a:rPr>
              <a:t>Befehle zum </a:t>
            </a:r>
            <a:br>
              <a:rPr lang="de-AT" sz="1200" b="0" i="0" u="none" strike="noStrike" baseline="0" dirty="0">
                <a:ln>
                  <a:noFill/>
                </a:ln>
                <a:solidFill>
                  <a:srgbClr val="292929"/>
                </a:solidFill>
                <a:latin typeface="Calibri" pitchFamily="34"/>
                <a:ea typeface="Microsoft YaHei" pitchFamily="2"/>
                <a:cs typeface="Mangal" pitchFamily="2"/>
              </a:rPr>
            </a:br>
            <a:r>
              <a:rPr lang="de-AT" sz="1200" b="0" i="0" u="none" strike="noStrike" baseline="0" dirty="0">
                <a:ln>
                  <a:noFill/>
                </a:ln>
                <a:solidFill>
                  <a:srgbClr val="292929"/>
                </a:solidFill>
                <a:latin typeface="Calibri" pitchFamily="34"/>
                <a:ea typeface="Microsoft YaHei" pitchFamily="2"/>
                <a:cs typeface="Mangal" pitchFamily="2"/>
              </a:rPr>
              <a:t>Umstellen der Ansicht</a:t>
            </a:r>
          </a:p>
        </p:txBody>
      </p:sp>
      <p:sp>
        <p:nvSpPr>
          <p:cNvPr id="11" name="Freihandform: Form 10">
            <a:extLst>
              <a:ext uri="{FF2B5EF4-FFF2-40B4-BE49-F238E27FC236}">
                <a16:creationId xmlns:a16="http://schemas.microsoft.com/office/drawing/2014/main" id="{62E44394-8CEF-4265-B682-35B3C067A804}"/>
              </a:ext>
            </a:extLst>
          </p:cNvPr>
          <p:cNvSpPr/>
          <p:nvPr/>
        </p:nvSpPr>
        <p:spPr>
          <a:xfrm>
            <a:off x="1566944" y="5852776"/>
            <a:ext cx="999000" cy="290880"/>
          </a:xfrm>
          <a:custGeom>
            <a:avLst>
              <a:gd name="f0" fmla="val -26607"/>
              <a:gd name="f1" fmla="val 35443"/>
              <a:gd name="f2" fmla="val -16049"/>
              <a:gd name="f3" fmla="val -4117"/>
              <a:gd name="f4" fmla="val 8592"/>
              <a:gd name="f5" fmla="val -1333"/>
              <a:gd name="f6" fmla="val 8576"/>
              <a:gd name="f7" fmla="val -3564"/>
            </a:avLst>
            <a:gdLst>
              <a:gd name="f8" fmla="val w"/>
              <a:gd name="f9" fmla="val h"/>
              <a:gd name="f10" fmla="val 0"/>
              <a:gd name="f11" fmla="val 21600"/>
              <a:gd name="f12" fmla="val -2147483647"/>
              <a:gd name="f13" fmla="val 2147483647"/>
              <a:gd name="f14" fmla="*/ f8 1 21600"/>
              <a:gd name="f15" fmla="*/ f9 1 21600"/>
              <a:gd name="f16" fmla="pin -2147483647 f0 2147483647"/>
              <a:gd name="f17" fmla="pin -2147483647 f2 2147483647"/>
              <a:gd name="f18" fmla="pin -2147483647 f3 2147483647"/>
              <a:gd name="f19" fmla="pin -2147483647 f4 2147483647"/>
              <a:gd name="f20" fmla="pin -2147483647 f5 2147483647"/>
              <a:gd name="f21" fmla="pin -2147483647 f6 2147483647"/>
              <a:gd name="f22" fmla="val f16"/>
              <a:gd name="f23" fmla="val f17"/>
              <a:gd name="f24" fmla="val f18"/>
              <a:gd name="f25" fmla="val f19"/>
              <a:gd name="f26" fmla="val f20"/>
              <a:gd name="f27" fmla="val f21"/>
              <a:gd name="f28" fmla="*/ f16 f14 1"/>
              <a:gd name="f29" fmla="*/ f17 f15 1"/>
              <a:gd name="f30" fmla="*/ f18 f14 1"/>
              <a:gd name="f31" fmla="*/ f19 f15 1"/>
              <a:gd name="f32" fmla="*/ f20 f14 1"/>
              <a:gd name="f33" fmla="*/ f21 f15 1"/>
            </a:gdLst>
            <a:ahLst>
              <a:ahXY gdRefX="f0" minX="f12" maxX="f13" gdRefY="f2" minY="f12" maxY="f13">
                <a:pos x="f28" y="f29"/>
              </a:ahXY>
              <a:ahXY gdRefX="f3" minX="f12" maxX="f13" gdRefY="f4" minY="f12" maxY="f13">
                <a:pos x="f30" y="f31"/>
              </a:ahXY>
              <a:ahXY gdRefX="f5" minX="f12" maxX="f13" gdRefY="f6" minY="f12" maxY="f13">
                <a:pos x="f32" y="f33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10" y="f10"/>
                </a:moveTo>
                <a:lnTo>
                  <a:pt x="f11" y="f10"/>
                </a:lnTo>
                <a:lnTo>
                  <a:pt x="f11" y="f11"/>
                </a:lnTo>
                <a:lnTo>
                  <a:pt x="f10" y="f11"/>
                </a:lnTo>
                <a:close/>
              </a:path>
              <a:path w="21600" h="21600">
                <a:moveTo>
                  <a:pt x="f22" y="f23"/>
                </a:moveTo>
                <a:lnTo>
                  <a:pt x="f24" y="f25"/>
                </a:lnTo>
              </a:path>
              <a:path w="21600" h="21600">
                <a:moveTo>
                  <a:pt x="f24" y="f25"/>
                </a:moveTo>
                <a:lnTo>
                  <a:pt x="f26" y="f27"/>
                </a:lnTo>
              </a:path>
            </a:pathLst>
          </a:custGeom>
          <a:solidFill>
            <a:srgbClr val="FFFFFF"/>
          </a:solidFill>
          <a:ln w="18000">
            <a:solidFill>
              <a:srgbClr val="F10D0C"/>
            </a:solidFill>
            <a:prstDash val="solid"/>
          </a:ln>
        </p:spPr>
        <p:txBody>
          <a:bodyPr vert="horz" wrap="none" lIns="99000" tIns="54000" rIns="99000" bIns="54000" anchorCtr="0" compatLnSpc="1"/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292929"/>
                </a:solidFill>
                <a:latin typeface="Calibri" pitchFamily="34"/>
                <a:ea typeface="Microsoft YaHei" pitchFamily="2"/>
                <a:cs typeface="Mangal" pitchFamily="2"/>
              </a:defRPr>
            </a:pPr>
            <a:r>
              <a:rPr lang="de-AT" sz="1200" b="0" i="0" u="none" strike="noStrike" baseline="0">
                <a:ln>
                  <a:noFill/>
                </a:ln>
                <a:solidFill>
                  <a:srgbClr val="292929"/>
                </a:solidFill>
                <a:latin typeface="Calibri" pitchFamily="34"/>
                <a:ea typeface="Microsoft YaHei" pitchFamily="2"/>
                <a:cs typeface="Mangal" pitchFamily="2"/>
              </a:rPr>
              <a:t>Bildlaufleiste</a:t>
            </a:r>
          </a:p>
        </p:txBody>
      </p:sp>
      <p:sp>
        <p:nvSpPr>
          <p:cNvPr id="12" name="Freihandform: Form 11">
            <a:extLst>
              <a:ext uri="{FF2B5EF4-FFF2-40B4-BE49-F238E27FC236}">
                <a16:creationId xmlns:a16="http://schemas.microsoft.com/office/drawing/2014/main" id="{EA91E214-B0A9-4A93-8148-FF60120B8141}"/>
              </a:ext>
            </a:extLst>
          </p:cNvPr>
          <p:cNvSpPr/>
          <p:nvPr/>
        </p:nvSpPr>
        <p:spPr>
          <a:xfrm>
            <a:off x="8501529" y="5669610"/>
            <a:ext cx="1256400" cy="473400"/>
          </a:xfrm>
          <a:custGeom>
            <a:avLst>
              <a:gd name="f0" fmla="val -18925"/>
              <a:gd name="f1" fmla="val 44267"/>
              <a:gd name="f2" fmla="val -28553"/>
              <a:gd name="f3" fmla="val -7208"/>
              <a:gd name="f4" fmla="val 10356"/>
              <a:gd name="f5" fmla="val -1466"/>
              <a:gd name="f6" fmla="val 9585"/>
              <a:gd name="f7" fmla="val -136"/>
            </a:avLst>
            <a:gdLst>
              <a:gd name="f8" fmla="val w"/>
              <a:gd name="f9" fmla="val h"/>
              <a:gd name="f10" fmla="val 0"/>
              <a:gd name="f11" fmla="val 21600"/>
              <a:gd name="f12" fmla="val -2147483647"/>
              <a:gd name="f13" fmla="val 2147483647"/>
              <a:gd name="f14" fmla="*/ f8 1 21600"/>
              <a:gd name="f15" fmla="*/ f9 1 21600"/>
              <a:gd name="f16" fmla="pin -2147483647 f0 2147483647"/>
              <a:gd name="f17" fmla="pin -2147483647 f2 2147483647"/>
              <a:gd name="f18" fmla="pin -2147483647 f3 2147483647"/>
              <a:gd name="f19" fmla="pin -2147483647 f4 2147483647"/>
              <a:gd name="f20" fmla="pin -2147483647 f5 2147483647"/>
              <a:gd name="f21" fmla="pin -2147483647 f6 2147483647"/>
              <a:gd name="f22" fmla="val f16"/>
              <a:gd name="f23" fmla="val f17"/>
              <a:gd name="f24" fmla="val f18"/>
              <a:gd name="f25" fmla="val f19"/>
              <a:gd name="f26" fmla="val f20"/>
              <a:gd name="f27" fmla="val f21"/>
              <a:gd name="f28" fmla="*/ f16 f14 1"/>
              <a:gd name="f29" fmla="*/ f17 f15 1"/>
              <a:gd name="f30" fmla="*/ f18 f14 1"/>
              <a:gd name="f31" fmla="*/ f19 f15 1"/>
              <a:gd name="f32" fmla="*/ f20 f14 1"/>
              <a:gd name="f33" fmla="*/ f21 f15 1"/>
            </a:gdLst>
            <a:ahLst>
              <a:ahXY gdRefX="f0" minX="f12" maxX="f13" gdRefY="f2" minY="f12" maxY="f13">
                <a:pos x="f28" y="f29"/>
              </a:ahXY>
              <a:ahXY gdRefX="f3" minX="f12" maxX="f13" gdRefY="f4" minY="f12" maxY="f13">
                <a:pos x="f30" y="f31"/>
              </a:ahXY>
              <a:ahXY gdRefX="f5" minX="f12" maxX="f13" gdRefY="f6" minY="f12" maxY="f13">
                <a:pos x="f32" y="f33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10" y="f10"/>
                </a:moveTo>
                <a:lnTo>
                  <a:pt x="f11" y="f10"/>
                </a:lnTo>
                <a:lnTo>
                  <a:pt x="f11" y="f11"/>
                </a:lnTo>
                <a:lnTo>
                  <a:pt x="f10" y="f11"/>
                </a:lnTo>
                <a:close/>
              </a:path>
              <a:path w="21600" h="21600">
                <a:moveTo>
                  <a:pt x="f22" y="f23"/>
                </a:moveTo>
                <a:lnTo>
                  <a:pt x="f24" y="f25"/>
                </a:lnTo>
              </a:path>
              <a:path w="21600" h="21600">
                <a:moveTo>
                  <a:pt x="f24" y="f25"/>
                </a:moveTo>
                <a:lnTo>
                  <a:pt x="f26" y="f27"/>
                </a:lnTo>
              </a:path>
            </a:pathLst>
          </a:custGeom>
          <a:solidFill>
            <a:srgbClr val="FFFFFF"/>
          </a:solidFill>
          <a:ln w="18000">
            <a:solidFill>
              <a:srgbClr val="F10D0C"/>
            </a:solidFill>
            <a:prstDash val="solid"/>
          </a:ln>
        </p:spPr>
        <p:txBody>
          <a:bodyPr vert="horz" wrap="none" lIns="99000" tIns="54000" rIns="99000" bIns="54000" anchorCtr="0" compatLnSpc="1"/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292929"/>
                </a:solidFill>
                <a:latin typeface="Calibri" pitchFamily="34"/>
                <a:ea typeface="Microsoft YaHei" pitchFamily="2"/>
                <a:cs typeface="Mangal" pitchFamily="2"/>
              </a:defRPr>
            </a:pPr>
            <a:r>
              <a:rPr lang="de-AT" sz="1200" b="0" i="0" u="none" strike="noStrike" baseline="0">
                <a:ln>
                  <a:noFill/>
                </a:ln>
                <a:solidFill>
                  <a:srgbClr val="292929"/>
                </a:solidFill>
                <a:latin typeface="Calibri" pitchFamily="34"/>
                <a:ea typeface="Microsoft YaHei" pitchFamily="2"/>
                <a:cs typeface="Mangal" pitchFamily="2"/>
              </a:rPr>
              <a:t>Ordneransicht </a:t>
            </a:r>
            <a:br>
              <a:rPr lang="de-AT" sz="1200" b="0" i="0" u="none" strike="noStrike" baseline="0">
                <a:ln>
                  <a:noFill/>
                </a:ln>
                <a:solidFill>
                  <a:srgbClr val="292929"/>
                </a:solidFill>
                <a:latin typeface="Calibri" pitchFamily="34"/>
                <a:ea typeface="Microsoft YaHei" pitchFamily="2"/>
                <a:cs typeface="Mangal" pitchFamily="2"/>
              </a:rPr>
            </a:br>
            <a:r>
              <a:rPr lang="de-AT" sz="1200" b="0" i="0" u="none" strike="noStrike" baseline="0">
                <a:ln>
                  <a:noFill/>
                </a:ln>
                <a:solidFill>
                  <a:srgbClr val="292929"/>
                </a:solidFill>
                <a:latin typeface="Calibri" pitchFamily="34"/>
                <a:ea typeface="Microsoft YaHei" pitchFamily="2"/>
                <a:cs typeface="Mangal" pitchFamily="2"/>
              </a:rPr>
              <a:t>als Baumstruktur</a:t>
            </a:r>
          </a:p>
        </p:txBody>
      </p:sp>
      <p:sp>
        <p:nvSpPr>
          <p:cNvPr id="13" name="Freihandform: Form 12">
            <a:extLst>
              <a:ext uri="{FF2B5EF4-FFF2-40B4-BE49-F238E27FC236}">
                <a16:creationId xmlns:a16="http://schemas.microsoft.com/office/drawing/2014/main" id="{FB7E994E-892D-4280-83ED-16FECE13436E}"/>
              </a:ext>
            </a:extLst>
          </p:cNvPr>
          <p:cNvSpPr/>
          <p:nvPr/>
        </p:nvSpPr>
        <p:spPr>
          <a:xfrm>
            <a:off x="2359510" y="611019"/>
            <a:ext cx="1443934" cy="253853"/>
          </a:xfrm>
          <a:custGeom>
            <a:avLst>
              <a:gd name="f0" fmla="val -2641"/>
              <a:gd name="f1" fmla="val 57162"/>
              <a:gd name="f2" fmla="val 114551"/>
              <a:gd name="f3" fmla="val -2802"/>
              <a:gd name="f4" fmla="val 8592"/>
              <a:gd name="f5" fmla="val -1216"/>
              <a:gd name="f6" fmla="val 8576"/>
              <a:gd name="f7" fmla="val -1345"/>
            </a:avLst>
            <a:gdLst>
              <a:gd name="f8" fmla="val w"/>
              <a:gd name="f9" fmla="val h"/>
              <a:gd name="f10" fmla="val 0"/>
              <a:gd name="f11" fmla="val 21600"/>
              <a:gd name="f12" fmla="val -2147483647"/>
              <a:gd name="f13" fmla="val 2147483647"/>
              <a:gd name="f14" fmla="*/ f8 1 21600"/>
              <a:gd name="f15" fmla="*/ f9 1 21600"/>
              <a:gd name="f16" fmla="pin -2147483647 f0 2147483647"/>
              <a:gd name="f17" fmla="pin -2147483647 f2 2147483647"/>
              <a:gd name="f18" fmla="pin -2147483647 f3 2147483647"/>
              <a:gd name="f19" fmla="pin -2147483647 f4 2147483647"/>
              <a:gd name="f20" fmla="pin -2147483647 f5 2147483647"/>
              <a:gd name="f21" fmla="pin -2147483647 f6 2147483647"/>
              <a:gd name="f22" fmla="val f16"/>
              <a:gd name="f23" fmla="val f17"/>
              <a:gd name="f24" fmla="val f18"/>
              <a:gd name="f25" fmla="val f19"/>
              <a:gd name="f26" fmla="val f20"/>
              <a:gd name="f27" fmla="val f21"/>
              <a:gd name="f28" fmla="*/ f16 f14 1"/>
              <a:gd name="f29" fmla="*/ f17 f15 1"/>
              <a:gd name="f30" fmla="*/ f18 f14 1"/>
              <a:gd name="f31" fmla="*/ f19 f15 1"/>
              <a:gd name="f32" fmla="*/ f20 f14 1"/>
              <a:gd name="f33" fmla="*/ f21 f15 1"/>
            </a:gdLst>
            <a:ahLst>
              <a:ahXY gdRefX="f0" minX="f12" maxX="f13" gdRefY="f2" minY="f12" maxY="f13">
                <a:pos x="f28" y="f29"/>
              </a:ahXY>
              <a:ahXY gdRefX="f3" minX="f12" maxX="f13" gdRefY="f4" minY="f12" maxY="f13">
                <a:pos x="f30" y="f31"/>
              </a:ahXY>
              <a:ahXY gdRefX="f5" minX="f12" maxX="f13" gdRefY="f6" minY="f12" maxY="f13">
                <a:pos x="f32" y="f33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10" y="f10"/>
                </a:moveTo>
                <a:lnTo>
                  <a:pt x="f11" y="f10"/>
                </a:lnTo>
                <a:lnTo>
                  <a:pt x="f11" y="f11"/>
                </a:lnTo>
                <a:lnTo>
                  <a:pt x="f10" y="f11"/>
                </a:lnTo>
                <a:close/>
              </a:path>
              <a:path w="21600" h="21600">
                <a:moveTo>
                  <a:pt x="f22" y="f23"/>
                </a:moveTo>
                <a:lnTo>
                  <a:pt x="f24" y="f25"/>
                </a:lnTo>
              </a:path>
              <a:path w="21600" h="21600">
                <a:moveTo>
                  <a:pt x="f24" y="f25"/>
                </a:moveTo>
                <a:lnTo>
                  <a:pt x="f26" y="f27"/>
                </a:lnTo>
              </a:path>
            </a:pathLst>
          </a:custGeom>
          <a:solidFill>
            <a:srgbClr val="FFFFFF"/>
          </a:solidFill>
          <a:ln w="18000">
            <a:solidFill>
              <a:srgbClr val="F10D0C"/>
            </a:solidFill>
            <a:prstDash val="solid"/>
          </a:ln>
        </p:spPr>
        <p:txBody>
          <a:bodyPr vert="horz" wrap="none" lIns="99000" tIns="54000" rIns="99000" bIns="54000" anchorCtr="0" compatLnSpc="1"/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292929"/>
                </a:solidFill>
                <a:latin typeface="Calibri" pitchFamily="34"/>
                <a:ea typeface="Microsoft YaHei" pitchFamily="2"/>
                <a:cs typeface="Mangal" pitchFamily="2"/>
              </a:defRPr>
            </a:pPr>
            <a:r>
              <a:rPr lang="de-AT" sz="1200" b="0" i="0" u="none" strike="noStrike" baseline="0" dirty="0">
                <a:ln>
                  <a:noFill/>
                </a:ln>
                <a:solidFill>
                  <a:srgbClr val="292929"/>
                </a:solidFill>
                <a:latin typeface="Calibri" pitchFamily="34"/>
                <a:ea typeface="Microsoft YaHei" pitchFamily="2"/>
                <a:cs typeface="Mangal" pitchFamily="2"/>
              </a:rPr>
              <a:t>Pfad zu den Ordnern</a:t>
            </a:r>
          </a:p>
        </p:txBody>
      </p:sp>
      <p:sp>
        <p:nvSpPr>
          <p:cNvPr id="15" name="Freihandform: Form 14">
            <a:extLst>
              <a:ext uri="{FF2B5EF4-FFF2-40B4-BE49-F238E27FC236}">
                <a16:creationId xmlns:a16="http://schemas.microsoft.com/office/drawing/2014/main" id="{D57AD41F-4A72-407E-B674-959346FE392F}"/>
              </a:ext>
            </a:extLst>
          </p:cNvPr>
          <p:cNvSpPr/>
          <p:nvPr/>
        </p:nvSpPr>
        <p:spPr>
          <a:xfrm>
            <a:off x="8484613" y="2406985"/>
            <a:ext cx="1197000" cy="473400"/>
          </a:xfrm>
          <a:custGeom>
            <a:avLst>
              <a:gd name="f0" fmla="val -14020"/>
              <a:gd name="f1" fmla="val -167"/>
              <a:gd name="f2" fmla="val -12866"/>
              <a:gd name="f3" fmla="val -4031"/>
              <a:gd name="f4" fmla="val 6028"/>
              <a:gd name="f5" fmla="val -1182"/>
              <a:gd name="f6" fmla="val 6023"/>
              <a:gd name="f7" fmla="val 1144"/>
            </a:avLst>
            <a:gdLst>
              <a:gd name="f8" fmla="val w"/>
              <a:gd name="f9" fmla="val h"/>
              <a:gd name="f10" fmla="val 0"/>
              <a:gd name="f11" fmla="val 21600"/>
              <a:gd name="f12" fmla="val -2147483647"/>
              <a:gd name="f13" fmla="val 2147483647"/>
              <a:gd name="f14" fmla="*/ f8 1 21600"/>
              <a:gd name="f15" fmla="*/ f9 1 21600"/>
              <a:gd name="f16" fmla="pin -2147483647 f0 2147483647"/>
              <a:gd name="f17" fmla="pin -2147483647 f2 2147483647"/>
              <a:gd name="f18" fmla="pin -2147483647 f3 2147483647"/>
              <a:gd name="f19" fmla="pin -2147483647 f4 2147483647"/>
              <a:gd name="f20" fmla="pin -2147483647 f5 2147483647"/>
              <a:gd name="f21" fmla="pin -2147483647 f6 2147483647"/>
              <a:gd name="f22" fmla="val f16"/>
              <a:gd name="f23" fmla="val f17"/>
              <a:gd name="f24" fmla="val f18"/>
              <a:gd name="f25" fmla="val f19"/>
              <a:gd name="f26" fmla="val f20"/>
              <a:gd name="f27" fmla="val f21"/>
              <a:gd name="f28" fmla="*/ f16 f14 1"/>
              <a:gd name="f29" fmla="*/ f17 f15 1"/>
              <a:gd name="f30" fmla="*/ f18 f14 1"/>
              <a:gd name="f31" fmla="*/ f19 f15 1"/>
              <a:gd name="f32" fmla="*/ f20 f14 1"/>
              <a:gd name="f33" fmla="*/ f21 f15 1"/>
            </a:gdLst>
            <a:ahLst>
              <a:ahXY gdRefX="f0" minX="f12" maxX="f13" gdRefY="f2" minY="f12" maxY="f13">
                <a:pos x="f28" y="f29"/>
              </a:ahXY>
              <a:ahXY gdRefX="f3" minX="f12" maxX="f13" gdRefY="f4" minY="f12" maxY="f13">
                <a:pos x="f30" y="f31"/>
              </a:ahXY>
              <a:ahXY gdRefX="f5" minX="f12" maxX="f13" gdRefY="f6" minY="f12" maxY="f13">
                <a:pos x="f32" y="f33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10" y="f10"/>
                </a:moveTo>
                <a:lnTo>
                  <a:pt x="f11" y="f10"/>
                </a:lnTo>
                <a:lnTo>
                  <a:pt x="f11" y="f11"/>
                </a:lnTo>
                <a:lnTo>
                  <a:pt x="f10" y="f11"/>
                </a:lnTo>
                <a:close/>
              </a:path>
              <a:path w="21600" h="21600">
                <a:moveTo>
                  <a:pt x="f22" y="f23"/>
                </a:moveTo>
                <a:lnTo>
                  <a:pt x="f24" y="f25"/>
                </a:lnTo>
              </a:path>
              <a:path w="21600" h="21600">
                <a:moveTo>
                  <a:pt x="f24" y="f25"/>
                </a:moveTo>
                <a:lnTo>
                  <a:pt x="f26" y="f27"/>
                </a:lnTo>
              </a:path>
            </a:pathLst>
          </a:custGeom>
          <a:solidFill>
            <a:srgbClr val="FFFFFF"/>
          </a:solidFill>
          <a:ln w="18000">
            <a:solidFill>
              <a:srgbClr val="F10D0C"/>
            </a:solidFill>
            <a:prstDash val="solid"/>
          </a:ln>
        </p:spPr>
        <p:txBody>
          <a:bodyPr vert="horz" wrap="none" lIns="99000" tIns="54000" rIns="99000" bIns="54000" anchorCtr="0" compatLnSpc="1"/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292929"/>
                </a:solidFill>
                <a:latin typeface="Calibri" pitchFamily="34"/>
                <a:ea typeface="Microsoft YaHei" pitchFamily="2"/>
                <a:cs typeface="Mangal" pitchFamily="2"/>
              </a:defRPr>
            </a:pPr>
            <a:r>
              <a:rPr lang="de-AT" sz="1200" b="0" i="0" u="none" strike="noStrike" baseline="0" dirty="0" err="1">
                <a:ln>
                  <a:noFill/>
                </a:ln>
                <a:solidFill>
                  <a:srgbClr val="292929"/>
                </a:solidFill>
                <a:latin typeface="Calibri" pitchFamily="34"/>
                <a:ea typeface="Microsoft YaHei" pitchFamily="2"/>
                <a:cs typeface="Mangal" pitchFamily="2"/>
              </a:rPr>
              <a:t>Menüband</a:t>
            </a:r>
            <a:r>
              <a:rPr lang="de-AT" sz="1200" b="0" i="0" u="none" strike="noStrike" baseline="0" dirty="0">
                <a:ln>
                  <a:noFill/>
                </a:ln>
                <a:solidFill>
                  <a:srgbClr val="292929"/>
                </a:solidFill>
                <a:latin typeface="Calibri" pitchFamily="34"/>
                <a:ea typeface="Microsoft YaHei" pitchFamily="2"/>
                <a:cs typeface="Mangal" pitchFamily="2"/>
              </a:rPr>
              <a:t> </a:t>
            </a:r>
          </a:p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292929"/>
                </a:solidFill>
                <a:latin typeface="Calibri" pitchFamily="34"/>
                <a:ea typeface="Microsoft YaHei" pitchFamily="2"/>
                <a:cs typeface="Mangal" pitchFamily="2"/>
              </a:defRPr>
            </a:pPr>
            <a:r>
              <a:rPr lang="de-AT" sz="1200" b="0" i="0" u="none" strike="noStrike" baseline="0" dirty="0">
                <a:ln>
                  <a:noFill/>
                </a:ln>
                <a:solidFill>
                  <a:srgbClr val="292929"/>
                </a:solidFill>
                <a:latin typeface="Calibri" pitchFamily="34"/>
                <a:ea typeface="Microsoft YaHei" pitchFamily="2"/>
                <a:cs typeface="Mangal" pitchFamily="2"/>
              </a:rPr>
              <a:t>minimieren</a:t>
            </a:r>
          </a:p>
        </p:txBody>
      </p:sp>
      <p:sp>
        <p:nvSpPr>
          <p:cNvPr id="16" name="Freihandform: Form 15">
            <a:extLst>
              <a:ext uri="{FF2B5EF4-FFF2-40B4-BE49-F238E27FC236}">
                <a16:creationId xmlns:a16="http://schemas.microsoft.com/office/drawing/2014/main" id="{4485D90E-FA8D-4C33-A6E3-E888D33C9ECD}"/>
              </a:ext>
            </a:extLst>
          </p:cNvPr>
          <p:cNvSpPr/>
          <p:nvPr/>
        </p:nvSpPr>
        <p:spPr>
          <a:xfrm>
            <a:off x="8425213" y="3998516"/>
            <a:ext cx="794928" cy="290880"/>
          </a:xfrm>
          <a:custGeom>
            <a:avLst>
              <a:gd name="f0" fmla="val -26538"/>
              <a:gd name="f1" fmla="val 49600"/>
              <a:gd name="f2" fmla="val -29413"/>
              <a:gd name="f3" fmla="val -10749"/>
              <a:gd name="f4" fmla="val 9600"/>
              <a:gd name="f5" fmla="val -1482"/>
              <a:gd name="f6" fmla="val 9585"/>
              <a:gd name="f7" fmla="val 4456"/>
            </a:avLst>
            <a:gdLst>
              <a:gd name="f8" fmla="val w"/>
              <a:gd name="f9" fmla="val h"/>
              <a:gd name="f10" fmla="val 0"/>
              <a:gd name="f11" fmla="val 21600"/>
              <a:gd name="f12" fmla="val -2147483647"/>
              <a:gd name="f13" fmla="val 2147483647"/>
              <a:gd name="f14" fmla="*/ f8 1 21600"/>
              <a:gd name="f15" fmla="*/ f9 1 21600"/>
              <a:gd name="f16" fmla="pin -2147483647 f0 2147483647"/>
              <a:gd name="f17" fmla="pin -2147483647 f2 2147483647"/>
              <a:gd name="f18" fmla="pin -2147483647 f3 2147483647"/>
              <a:gd name="f19" fmla="pin -2147483647 f4 2147483647"/>
              <a:gd name="f20" fmla="pin -2147483647 f5 2147483647"/>
              <a:gd name="f21" fmla="pin -2147483647 f6 2147483647"/>
              <a:gd name="f22" fmla="val f16"/>
              <a:gd name="f23" fmla="val f17"/>
              <a:gd name="f24" fmla="val f18"/>
              <a:gd name="f25" fmla="val f19"/>
              <a:gd name="f26" fmla="val f20"/>
              <a:gd name="f27" fmla="val f21"/>
              <a:gd name="f28" fmla="*/ f16 f14 1"/>
              <a:gd name="f29" fmla="*/ f17 f15 1"/>
              <a:gd name="f30" fmla="*/ f18 f14 1"/>
              <a:gd name="f31" fmla="*/ f19 f15 1"/>
              <a:gd name="f32" fmla="*/ f20 f14 1"/>
              <a:gd name="f33" fmla="*/ f21 f15 1"/>
            </a:gdLst>
            <a:ahLst>
              <a:ahXY gdRefX="f0" minX="f12" maxX="f13" gdRefY="f2" minY="f12" maxY="f13">
                <a:pos x="f28" y="f29"/>
              </a:ahXY>
              <a:ahXY gdRefX="f3" minX="f12" maxX="f13" gdRefY="f4" minY="f12" maxY="f13">
                <a:pos x="f30" y="f31"/>
              </a:ahXY>
              <a:ahXY gdRefX="f5" minX="f12" maxX="f13" gdRefY="f6" minY="f12" maxY="f13">
                <a:pos x="f32" y="f33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10" y="f10"/>
                </a:moveTo>
                <a:lnTo>
                  <a:pt x="f11" y="f10"/>
                </a:lnTo>
                <a:lnTo>
                  <a:pt x="f11" y="f11"/>
                </a:lnTo>
                <a:lnTo>
                  <a:pt x="f10" y="f11"/>
                </a:lnTo>
                <a:close/>
              </a:path>
              <a:path w="21600" h="21600">
                <a:moveTo>
                  <a:pt x="f22" y="f23"/>
                </a:moveTo>
                <a:lnTo>
                  <a:pt x="f24" y="f25"/>
                </a:lnTo>
              </a:path>
              <a:path w="21600" h="21600">
                <a:moveTo>
                  <a:pt x="f24" y="f25"/>
                </a:moveTo>
                <a:lnTo>
                  <a:pt x="f26" y="f27"/>
                </a:lnTo>
              </a:path>
            </a:pathLst>
          </a:custGeom>
          <a:solidFill>
            <a:srgbClr val="FFFFFF"/>
          </a:solidFill>
          <a:ln w="18000">
            <a:solidFill>
              <a:srgbClr val="F10D0C"/>
            </a:solidFill>
            <a:prstDash val="solid"/>
          </a:ln>
        </p:spPr>
        <p:txBody>
          <a:bodyPr vert="horz" wrap="none" lIns="99000" tIns="54000" rIns="99000" bIns="54000" anchorCtr="0" compatLnSpc="1"/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292929"/>
                </a:solidFill>
                <a:latin typeface="Calibri" pitchFamily="34"/>
                <a:ea typeface="Microsoft YaHei" pitchFamily="2"/>
                <a:cs typeface="Mangal" pitchFamily="2"/>
              </a:defRPr>
            </a:pPr>
            <a:r>
              <a:rPr lang="de-AT" sz="1200" b="0" i="0" u="none" strike="noStrike" baseline="0" dirty="0">
                <a:ln>
                  <a:noFill/>
                </a:ln>
                <a:solidFill>
                  <a:srgbClr val="292929"/>
                </a:solidFill>
                <a:latin typeface="Calibri" pitchFamily="34"/>
                <a:ea typeface="Microsoft YaHei" pitchFamily="2"/>
                <a:cs typeface="Mangal" pitchFamily="2"/>
              </a:rPr>
              <a:t>Laufwerke</a:t>
            </a:r>
          </a:p>
        </p:txBody>
      </p:sp>
    </p:spTree>
    <p:extLst>
      <p:ext uri="{BB962C8B-B14F-4D97-AF65-F5344CB8AC3E}">
        <p14:creationId xmlns:p14="http://schemas.microsoft.com/office/powerpoint/2010/main" val="18938453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1">
            <a:extLst>
              <a:ext uri="{FF2B5EF4-FFF2-40B4-BE49-F238E27FC236}">
                <a16:creationId xmlns:a16="http://schemas.microsoft.com/office/drawing/2014/main" id="{6904C969-ECE4-4EC4-B576-46DBFA98ABF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32"/>
          <a:stretch/>
        </p:blipFill>
        <p:spPr>
          <a:xfrm>
            <a:off x="784036" y="1876913"/>
            <a:ext cx="6411150" cy="3595212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</p:pic>
      <p:sp>
        <p:nvSpPr>
          <p:cNvPr id="3" name="Freihandform: Form 2">
            <a:extLst>
              <a:ext uri="{FF2B5EF4-FFF2-40B4-BE49-F238E27FC236}">
                <a16:creationId xmlns:a16="http://schemas.microsoft.com/office/drawing/2014/main" id="{597D27E3-6E20-4E7F-976B-C3D5C7DD2450}"/>
              </a:ext>
            </a:extLst>
          </p:cNvPr>
          <p:cNvSpPr/>
          <p:nvPr/>
        </p:nvSpPr>
        <p:spPr>
          <a:xfrm>
            <a:off x="5405715" y="1291500"/>
            <a:ext cx="881640" cy="290880"/>
          </a:xfrm>
          <a:custGeom>
            <a:avLst>
              <a:gd name="f0" fmla="val -20901"/>
              <a:gd name="f1" fmla="val 57162"/>
              <a:gd name="f2" fmla="val 69174"/>
              <a:gd name="f3" fmla="val -2802"/>
              <a:gd name="f4" fmla="val 8592"/>
              <a:gd name="f5" fmla="val -1207"/>
              <a:gd name="f6" fmla="val 8570"/>
              <a:gd name="f7" fmla="val -1345"/>
            </a:avLst>
            <a:gdLst>
              <a:gd name="f8" fmla="val w"/>
              <a:gd name="f9" fmla="val h"/>
              <a:gd name="f10" fmla="val 0"/>
              <a:gd name="f11" fmla="val 21600"/>
              <a:gd name="f12" fmla="val -2147483647"/>
              <a:gd name="f13" fmla="val 2147483647"/>
              <a:gd name="f14" fmla="*/ f8 1 21600"/>
              <a:gd name="f15" fmla="*/ f9 1 21600"/>
              <a:gd name="f16" fmla="pin -2147483647 f0 2147483647"/>
              <a:gd name="f17" fmla="pin -2147483647 f2 2147483647"/>
              <a:gd name="f18" fmla="pin -2147483647 f3 2147483647"/>
              <a:gd name="f19" fmla="pin -2147483647 f4 2147483647"/>
              <a:gd name="f20" fmla="pin -2147483647 f5 2147483647"/>
              <a:gd name="f21" fmla="pin -2147483647 f6 2147483647"/>
              <a:gd name="f22" fmla="val f16"/>
              <a:gd name="f23" fmla="val f17"/>
              <a:gd name="f24" fmla="val f18"/>
              <a:gd name="f25" fmla="val f19"/>
              <a:gd name="f26" fmla="val f20"/>
              <a:gd name="f27" fmla="val f21"/>
              <a:gd name="f28" fmla="*/ f16 f14 1"/>
              <a:gd name="f29" fmla="*/ f17 f15 1"/>
              <a:gd name="f30" fmla="*/ f18 f14 1"/>
              <a:gd name="f31" fmla="*/ f19 f15 1"/>
              <a:gd name="f32" fmla="*/ f20 f14 1"/>
              <a:gd name="f33" fmla="*/ f21 f15 1"/>
            </a:gdLst>
            <a:ahLst>
              <a:ahXY gdRefX="f0" minX="f12" maxX="f13" gdRefY="f2" minY="f12" maxY="f13">
                <a:pos x="f28" y="f29"/>
              </a:ahXY>
              <a:ahXY gdRefX="f3" minX="f12" maxX="f13" gdRefY="f4" minY="f12" maxY="f13">
                <a:pos x="f30" y="f31"/>
              </a:ahXY>
              <a:ahXY gdRefX="f5" minX="f12" maxX="f13" gdRefY="f6" minY="f12" maxY="f13">
                <a:pos x="f32" y="f33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10" y="f10"/>
                </a:moveTo>
                <a:lnTo>
                  <a:pt x="f11" y="f10"/>
                </a:lnTo>
                <a:lnTo>
                  <a:pt x="f11" y="f11"/>
                </a:lnTo>
                <a:lnTo>
                  <a:pt x="f10" y="f11"/>
                </a:lnTo>
                <a:close/>
              </a:path>
              <a:path w="21600" h="21600">
                <a:moveTo>
                  <a:pt x="f22" y="f23"/>
                </a:moveTo>
                <a:lnTo>
                  <a:pt x="f24" y="f25"/>
                </a:lnTo>
              </a:path>
              <a:path w="21600" h="21600">
                <a:moveTo>
                  <a:pt x="f24" y="f25"/>
                </a:moveTo>
                <a:lnTo>
                  <a:pt x="f26" y="f27"/>
                </a:lnTo>
              </a:path>
            </a:pathLst>
          </a:custGeom>
          <a:solidFill>
            <a:srgbClr val="FFFFFF"/>
          </a:solidFill>
          <a:ln w="18000">
            <a:solidFill>
              <a:srgbClr val="F10D0C"/>
            </a:solidFill>
            <a:prstDash val="solid"/>
          </a:ln>
        </p:spPr>
        <p:txBody>
          <a:bodyPr vert="horz" wrap="none" lIns="99000" tIns="54000" rIns="99000" bIns="54000" anchorCtr="0" compatLnSpc="1"/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292929"/>
                </a:solidFill>
                <a:latin typeface="Calibri" pitchFamily="34"/>
                <a:ea typeface="Microsoft YaHei" pitchFamily="2"/>
                <a:cs typeface="Mangal" pitchFamily="2"/>
              </a:defRPr>
            </a:pPr>
            <a:r>
              <a:rPr lang="de-AT" sz="1200" b="0" i="0" u="none" strike="noStrike" baseline="0">
                <a:ln>
                  <a:noFill/>
                </a:ln>
                <a:solidFill>
                  <a:srgbClr val="292929"/>
                </a:solidFill>
                <a:latin typeface="Calibri" pitchFamily="34"/>
                <a:ea typeface="Microsoft YaHei" pitchFamily="2"/>
                <a:cs typeface="Mangal" pitchFamily="2"/>
              </a:rPr>
              <a:t>Menüband</a:t>
            </a:r>
          </a:p>
        </p:txBody>
      </p:sp>
      <p:sp>
        <p:nvSpPr>
          <p:cNvPr id="4" name="Freihandform: Form 3">
            <a:extLst>
              <a:ext uri="{FF2B5EF4-FFF2-40B4-BE49-F238E27FC236}">
                <a16:creationId xmlns:a16="http://schemas.microsoft.com/office/drawing/2014/main" id="{05842A24-5A87-4DEC-AFFE-B1E8B4C28225}"/>
              </a:ext>
            </a:extLst>
          </p:cNvPr>
          <p:cNvSpPr/>
          <p:nvPr/>
        </p:nvSpPr>
        <p:spPr>
          <a:xfrm>
            <a:off x="7328424" y="1359953"/>
            <a:ext cx="1381235" cy="290880"/>
          </a:xfrm>
          <a:custGeom>
            <a:avLst>
              <a:gd name="f0" fmla="val -7864"/>
              <a:gd name="f1" fmla="val 35443"/>
              <a:gd name="f2" fmla="val 41089"/>
              <a:gd name="f3" fmla="val -4117"/>
              <a:gd name="f4" fmla="val 8592"/>
              <a:gd name="f5" fmla="val -1333"/>
              <a:gd name="f6" fmla="val 8576"/>
              <a:gd name="f7" fmla="val -3564"/>
            </a:avLst>
            <a:gdLst>
              <a:gd name="f8" fmla="val w"/>
              <a:gd name="f9" fmla="val h"/>
              <a:gd name="f10" fmla="val 0"/>
              <a:gd name="f11" fmla="val 21600"/>
              <a:gd name="f12" fmla="val -2147483647"/>
              <a:gd name="f13" fmla="val 2147483647"/>
              <a:gd name="f14" fmla="*/ f8 1 21600"/>
              <a:gd name="f15" fmla="*/ f9 1 21600"/>
              <a:gd name="f16" fmla="pin -2147483647 f0 2147483647"/>
              <a:gd name="f17" fmla="pin -2147483647 f2 2147483647"/>
              <a:gd name="f18" fmla="pin -2147483647 f3 2147483647"/>
              <a:gd name="f19" fmla="pin -2147483647 f4 2147483647"/>
              <a:gd name="f20" fmla="pin -2147483647 f5 2147483647"/>
              <a:gd name="f21" fmla="pin -2147483647 f6 2147483647"/>
              <a:gd name="f22" fmla="val f16"/>
              <a:gd name="f23" fmla="val f17"/>
              <a:gd name="f24" fmla="val f18"/>
              <a:gd name="f25" fmla="val f19"/>
              <a:gd name="f26" fmla="val f20"/>
              <a:gd name="f27" fmla="val f21"/>
              <a:gd name="f28" fmla="*/ f16 f14 1"/>
              <a:gd name="f29" fmla="*/ f17 f15 1"/>
              <a:gd name="f30" fmla="*/ f18 f14 1"/>
              <a:gd name="f31" fmla="*/ f19 f15 1"/>
              <a:gd name="f32" fmla="*/ f20 f14 1"/>
              <a:gd name="f33" fmla="*/ f21 f15 1"/>
            </a:gdLst>
            <a:ahLst>
              <a:ahXY gdRefX="f0" minX="f12" maxX="f13" gdRefY="f2" minY="f12" maxY="f13">
                <a:pos x="f28" y="f29"/>
              </a:ahXY>
              <a:ahXY gdRefX="f3" minX="f12" maxX="f13" gdRefY="f4" minY="f12" maxY="f13">
                <a:pos x="f30" y="f31"/>
              </a:ahXY>
              <a:ahXY gdRefX="f5" minX="f12" maxX="f13" gdRefY="f6" minY="f12" maxY="f13">
                <a:pos x="f32" y="f33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10" y="f10"/>
                </a:moveTo>
                <a:lnTo>
                  <a:pt x="f11" y="f10"/>
                </a:lnTo>
                <a:lnTo>
                  <a:pt x="f11" y="f11"/>
                </a:lnTo>
                <a:lnTo>
                  <a:pt x="f10" y="f11"/>
                </a:lnTo>
                <a:close/>
              </a:path>
              <a:path w="21600" h="21600">
                <a:moveTo>
                  <a:pt x="f22" y="f23"/>
                </a:moveTo>
                <a:lnTo>
                  <a:pt x="f24" y="f25"/>
                </a:lnTo>
              </a:path>
              <a:path w="21600" h="21600">
                <a:moveTo>
                  <a:pt x="f24" y="f25"/>
                </a:moveTo>
                <a:lnTo>
                  <a:pt x="f26" y="f27"/>
                </a:lnTo>
              </a:path>
            </a:pathLst>
          </a:custGeom>
          <a:solidFill>
            <a:srgbClr val="FFFFFF"/>
          </a:solidFill>
          <a:ln w="18000">
            <a:solidFill>
              <a:srgbClr val="F10D0C"/>
            </a:solidFill>
            <a:prstDash val="solid"/>
          </a:ln>
        </p:spPr>
        <p:txBody>
          <a:bodyPr vert="horz" wrap="none" lIns="99000" tIns="54000" rIns="99000" bIns="54000" anchorCtr="0" compatLnSpc="1"/>
          <a:lstStyle/>
          <a:p>
            <a:pPr lvl="0"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292929"/>
                </a:solidFill>
                <a:latin typeface="Calibri" pitchFamily="34"/>
                <a:ea typeface="Microsoft YaHei" pitchFamily="2"/>
                <a:cs typeface="Mangal" pitchFamily="2"/>
              </a:defRPr>
            </a:pPr>
            <a:r>
              <a:rPr lang="de-AT" sz="1200" dirty="0">
                <a:solidFill>
                  <a:srgbClr val="292929"/>
                </a:solidFill>
                <a:latin typeface="Calibri" pitchFamily="34"/>
                <a:ea typeface="Microsoft YaHei" pitchFamily="2"/>
                <a:cs typeface="Mangal" pitchFamily="2"/>
              </a:rPr>
              <a:t>Fenster </a:t>
            </a:r>
            <a:r>
              <a:rPr lang="de-AT" sz="1200" b="0" i="0" u="none" strike="noStrike" baseline="0" dirty="0">
                <a:ln>
                  <a:noFill/>
                </a:ln>
                <a:solidFill>
                  <a:srgbClr val="292929"/>
                </a:solidFill>
                <a:latin typeface="Calibri" pitchFamily="34"/>
                <a:ea typeface="Microsoft YaHei" pitchFamily="2"/>
                <a:cs typeface="Mangal" pitchFamily="2"/>
              </a:rPr>
              <a:t>Maximieren</a:t>
            </a:r>
          </a:p>
        </p:txBody>
      </p:sp>
      <p:sp>
        <p:nvSpPr>
          <p:cNvPr id="5" name="Freihandform: Form 4">
            <a:extLst>
              <a:ext uri="{FF2B5EF4-FFF2-40B4-BE49-F238E27FC236}">
                <a16:creationId xmlns:a16="http://schemas.microsoft.com/office/drawing/2014/main" id="{5A7BE640-BA9E-4195-BDC1-2B85C88A59EA}"/>
              </a:ext>
            </a:extLst>
          </p:cNvPr>
          <p:cNvSpPr/>
          <p:nvPr/>
        </p:nvSpPr>
        <p:spPr>
          <a:xfrm>
            <a:off x="7826714" y="1757340"/>
            <a:ext cx="1197000" cy="473400"/>
          </a:xfrm>
          <a:custGeom>
            <a:avLst>
              <a:gd name="f0" fmla="val -12496"/>
              <a:gd name="f1" fmla="val -167"/>
              <a:gd name="f2" fmla="val 9539"/>
              <a:gd name="f3" fmla="val -4031"/>
              <a:gd name="f4" fmla="val 6028"/>
              <a:gd name="f5" fmla="val -1182"/>
              <a:gd name="f6" fmla="val 6023"/>
              <a:gd name="f7" fmla="val 1144"/>
            </a:avLst>
            <a:gdLst>
              <a:gd name="f8" fmla="val w"/>
              <a:gd name="f9" fmla="val h"/>
              <a:gd name="f10" fmla="val 0"/>
              <a:gd name="f11" fmla="val 21600"/>
              <a:gd name="f12" fmla="val -2147483647"/>
              <a:gd name="f13" fmla="val 2147483647"/>
              <a:gd name="f14" fmla="*/ f8 1 21600"/>
              <a:gd name="f15" fmla="*/ f9 1 21600"/>
              <a:gd name="f16" fmla="pin -2147483647 f0 2147483647"/>
              <a:gd name="f17" fmla="pin -2147483647 f2 2147483647"/>
              <a:gd name="f18" fmla="pin -2147483647 f3 2147483647"/>
              <a:gd name="f19" fmla="pin -2147483647 f4 2147483647"/>
              <a:gd name="f20" fmla="pin -2147483647 f5 2147483647"/>
              <a:gd name="f21" fmla="pin -2147483647 f6 2147483647"/>
              <a:gd name="f22" fmla="val f16"/>
              <a:gd name="f23" fmla="val f17"/>
              <a:gd name="f24" fmla="val f18"/>
              <a:gd name="f25" fmla="val f19"/>
              <a:gd name="f26" fmla="val f20"/>
              <a:gd name="f27" fmla="val f21"/>
              <a:gd name="f28" fmla="*/ f16 f14 1"/>
              <a:gd name="f29" fmla="*/ f17 f15 1"/>
              <a:gd name="f30" fmla="*/ f18 f14 1"/>
              <a:gd name="f31" fmla="*/ f19 f15 1"/>
              <a:gd name="f32" fmla="*/ f20 f14 1"/>
              <a:gd name="f33" fmla="*/ f21 f15 1"/>
            </a:gdLst>
            <a:ahLst>
              <a:ahXY gdRefX="f0" minX="f12" maxX="f13" gdRefY="f2" minY="f12" maxY="f13">
                <a:pos x="f28" y="f29"/>
              </a:ahXY>
              <a:ahXY gdRefX="f3" minX="f12" maxX="f13" gdRefY="f4" minY="f12" maxY="f13">
                <a:pos x="f30" y="f31"/>
              </a:ahXY>
              <a:ahXY gdRefX="f5" minX="f12" maxX="f13" gdRefY="f6" minY="f12" maxY="f13">
                <a:pos x="f32" y="f33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10" y="f10"/>
                </a:moveTo>
                <a:lnTo>
                  <a:pt x="f11" y="f10"/>
                </a:lnTo>
                <a:lnTo>
                  <a:pt x="f11" y="f11"/>
                </a:lnTo>
                <a:lnTo>
                  <a:pt x="f10" y="f11"/>
                </a:lnTo>
                <a:close/>
              </a:path>
              <a:path w="21600" h="21600">
                <a:moveTo>
                  <a:pt x="f22" y="f23"/>
                </a:moveTo>
                <a:lnTo>
                  <a:pt x="f24" y="f25"/>
                </a:lnTo>
              </a:path>
              <a:path w="21600" h="21600">
                <a:moveTo>
                  <a:pt x="f24" y="f25"/>
                </a:moveTo>
                <a:lnTo>
                  <a:pt x="f26" y="f27"/>
                </a:lnTo>
              </a:path>
            </a:pathLst>
          </a:custGeom>
          <a:solidFill>
            <a:srgbClr val="FFFFFF"/>
          </a:solidFill>
          <a:ln w="18000">
            <a:solidFill>
              <a:srgbClr val="F10D0C"/>
            </a:solidFill>
            <a:prstDash val="solid"/>
          </a:ln>
        </p:spPr>
        <p:txBody>
          <a:bodyPr vert="horz" wrap="none" lIns="99000" tIns="54000" rIns="99000" bIns="54000" anchorCtr="0" compatLnSpc="1"/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292929"/>
                </a:solidFill>
                <a:latin typeface="Calibri" pitchFamily="34"/>
                <a:ea typeface="Microsoft YaHei" pitchFamily="2"/>
                <a:cs typeface="Mangal" pitchFamily="2"/>
              </a:defRPr>
            </a:pPr>
            <a:r>
              <a:rPr lang="de-AT" sz="1200" b="0" i="0" u="none" strike="noStrike" baseline="0">
                <a:ln>
                  <a:noFill/>
                </a:ln>
                <a:solidFill>
                  <a:srgbClr val="292929"/>
                </a:solidFill>
                <a:latin typeface="Calibri" pitchFamily="34"/>
                <a:ea typeface="Microsoft YaHei" pitchFamily="2"/>
                <a:cs typeface="Mangal" pitchFamily="2"/>
              </a:rPr>
              <a:t>Explorerfenster </a:t>
            </a:r>
            <a:br>
              <a:rPr lang="de-AT" sz="1200" b="0" i="0" u="none" strike="noStrike" baseline="0">
                <a:ln>
                  <a:noFill/>
                </a:ln>
                <a:solidFill>
                  <a:srgbClr val="292929"/>
                </a:solidFill>
                <a:latin typeface="Calibri" pitchFamily="34"/>
                <a:ea typeface="Microsoft YaHei" pitchFamily="2"/>
                <a:cs typeface="Mangal" pitchFamily="2"/>
              </a:rPr>
            </a:br>
            <a:r>
              <a:rPr lang="de-AT" sz="1200" b="0" i="0" u="none" strike="noStrike" baseline="0">
                <a:ln>
                  <a:noFill/>
                </a:ln>
                <a:solidFill>
                  <a:srgbClr val="292929"/>
                </a:solidFill>
                <a:latin typeface="Calibri" pitchFamily="34"/>
                <a:ea typeface="Microsoft YaHei" pitchFamily="2"/>
                <a:cs typeface="Mangal" pitchFamily="2"/>
              </a:rPr>
              <a:t>schließen</a:t>
            </a:r>
          </a:p>
        </p:txBody>
      </p:sp>
      <p:sp>
        <p:nvSpPr>
          <p:cNvPr id="6" name="Freihandform: Form 5">
            <a:extLst>
              <a:ext uri="{FF2B5EF4-FFF2-40B4-BE49-F238E27FC236}">
                <a16:creationId xmlns:a16="http://schemas.microsoft.com/office/drawing/2014/main" id="{23C20AC3-C57D-4738-8FEF-92477AC3DF19}"/>
              </a:ext>
            </a:extLst>
          </p:cNvPr>
          <p:cNvSpPr/>
          <p:nvPr/>
        </p:nvSpPr>
        <p:spPr>
          <a:xfrm>
            <a:off x="232607" y="1266852"/>
            <a:ext cx="1273320" cy="473400"/>
          </a:xfrm>
          <a:custGeom>
            <a:avLst>
              <a:gd name="f0" fmla="val 16756"/>
              <a:gd name="f1" fmla="val 44267"/>
              <a:gd name="f2" fmla="val 29227"/>
              <a:gd name="f3" fmla="val 13967"/>
              <a:gd name="f4" fmla="val 25767"/>
              <a:gd name="f5" fmla="val 11332"/>
              <a:gd name="f6" fmla="val 23372"/>
              <a:gd name="f7" fmla="val -136"/>
            </a:avLst>
            <a:gdLst>
              <a:gd name="f8" fmla="val w"/>
              <a:gd name="f9" fmla="val h"/>
              <a:gd name="f10" fmla="val 0"/>
              <a:gd name="f11" fmla="val 21600"/>
              <a:gd name="f12" fmla="val -2147483647"/>
              <a:gd name="f13" fmla="val 2147483647"/>
              <a:gd name="f14" fmla="*/ f8 1 21600"/>
              <a:gd name="f15" fmla="*/ f9 1 21600"/>
              <a:gd name="f16" fmla="pin -2147483647 f0 2147483647"/>
              <a:gd name="f17" fmla="pin -2147483647 f2 2147483647"/>
              <a:gd name="f18" fmla="pin -2147483647 f3 2147483647"/>
              <a:gd name="f19" fmla="pin -2147483647 f4 2147483647"/>
              <a:gd name="f20" fmla="pin -2147483647 f5 2147483647"/>
              <a:gd name="f21" fmla="pin -2147483647 f6 2147483647"/>
              <a:gd name="f22" fmla="val f16"/>
              <a:gd name="f23" fmla="val f17"/>
              <a:gd name="f24" fmla="val f18"/>
              <a:gd name="f25" fmla="val f19"/>
              <a:gd name="f26" fmla="val f20"/>
              <a:gd name="f27" fmla="val f21"/>
              <a:gd name="f28" fmla="*/ f16 f14 1"/>
              <a:gd name="f29" fmla="*/ f17 f15 1"/>
              <a:gd name="f30" fmla="*/ f18 f14 1"/>
              <a:gd name="f31" fmla="*/ f19 f15 1"/>
              <a:gd name="f32" fmla="*/ f20 f14 1"/>
              <a:gd name="f33" fmla="*/ f21 f15 1"/>
            </a:gdLst>
            <a:ahLst>
              <a:ahXY gdRefX="f0" minX="f12" maxX="f13" gdRefY="f2" minY="f12" maxY="f13">
                <a:pos x="f28" y="f29"/>
              </a:ahXY>
              <a:ahXY gdRefX="f3" minX="f12" maxX="f13" gdRefY="f4" minY="f12" maxY="f13">
                <a:pos x="f30" y="f31"/>
              </a:ahXY>
              <a:ahXY gdRefX="f5" minX="f12" maxX="f13" gdRefY="f6" minY="f12" maxY="f13">
                <a:pos x="f32" y="f33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10" y="f10"/>
                </a:moveTo>
                <a:lnTo>
                  <a:pt x="f11" y="f10"/>
                </a:lnTo>
                <a:lnTo>
                  <a:pt x="f11" y="f11"/>
                </a:lnTo>
                <a:lnTo>
                  <a:pt x="f10" y="f11"/>
                </a:lnTo>
                <a:close/>
              </a:path>
              <a:path w="21600" h="21600">
                <a:moveTo>
                  <a:pt x="f22" y="f23"/>
                </a:moveTo>
                <a:lnTo>
                  <a:pt x="f24" y="f25"/>
                </a:lnTo>
              </a:path>
              <a:path w="21600" h="21600">
                <a:moveTo>
                  <a:pt x="f24" y="f25"/>
                </a:moveTo>
                <a:lnTo>
                  <a:pt x="f26" y="f27"/>
                </a:lnTo>
              </a:path>
            </a:pathLst>
          </a:custGeom>
          <a:solidFill>
            <a:srgbClr val="FFFFFF"/>
          </a:solidFill>
          <a:ln w="18000">
            <a:solidFill>
              <a:srgbClr val="F10D0C"/>
            </a:solidFill>
            <a:prstDash val="solid"/>
          </a:ln>
        </p:spPr>
        <p:txBody>
          <a:bodyPr vert="horz" wrap="none" lIns="99000" tIns="54000" rIns="99000" bIns="54000" anchorCtr="0" compatLnSpc="1"/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292929"/>
                </a:solidFill>
                <a:latin typeface="Calibri" pitchFamily="34"/>
                <a:ea typeface="Microsoft YaHei" pitchFamily="2"/>
                <a:cs typeface="Mangal" pitchFamily="2"/>
              </a:defRPr>
            </a:pPr>
            <a:r>
              <a:rPr lang="de-AT" sz="1200" b="0" i="0" u="none" strike="noStrike" baseline="0">
                <a:ln>
                  <a:noFill/>
                </a:ln>
                <a:solidFill>
                  <a:srgbClr val="292929"/>
                </a:solidFill>
                <a:latin typeface="Calibri" pitchFamily="34"/>
                <a:ea typeface="Microsoft YaHei" pitchFamily="2"/>
                <a:cs typeface="Mangal" pitchFamily="2"/>
              </a:rPr>
              <a:t>Titelleiste </a:t>
            </a:r>
            <a:br>
              <a:rPr lang="de-AT" sz="1200" b="0" i="0" u="none" strike="noStrike" baseline="0">
                <a:ln>
                  <a:noFill/>
                </a:ln>
                <a:solidFill>
                  <a:srgbClr val="292929"/>
                </a:solidFill>
                <a:latin typeface="Calibri" pitchFamily="34"/>
                <a:ea typeface="Microsoft YaHei" pitchFamily="2"/>
                <a:cs typeface="Mangal" pitchFamily="2"/>
              </a:rPr>
            </a:br>
            <a:r>
              <a:rPr lang="de-AT" sz="1200" b="0" i="0" u="none" strike="noStrike" baseline="0">
                <a:ln>
                  <a:noFill/>
                </a:ln>
                <a:solidFill>
                  <a:srgbClr val="292929"/>
                </a:solidFill>
                <a:latin typeface="Calibri" pitchFamily="34"/>
                <a:ea typeface="Microsoft YaHei" pitchFamily="2"/>
                <a:cs typeface="Mangal" pitchFamily="2"/>
              </a:rPr>
              <a:t>mit Schnellzugriff</a:t>
            </a:r>
          </a:p>
        </p:txBody>
      </p:sp>
      <p:sp>
        <p:nvSpPr>
          <p:cNvPr id="7" name="Freihandform: Form 6">
            <a:extLst>
              <a:ext uri="{FF2B5EF4-FFF2-40B4-BE49-F238E27FC236}">
                <a16:creationId xmlns:a16="http://schemas.microsoft.com/office/drawing/2014/main" id="{724189C3-7980-4CD1-A589-04299F693798}"/>
              </a:ext>
            </a:extLst>
          </p:cNvPr>
          <p:cNvSpPr/>
          <p:nvPr/>
        </p:nvSpPr>
        <p:spPr>
          <a:xfrm>
            <a:off x="2252297" y="5743999"/>
            <a:ext cx="915119" cy="290880"/>
          </a:xfrm>
          <a:custGeom>
            <a:avLst>
              <a:gd name="f0" fmla="val -24675"/>
              <a:gd name="f1" fmla="val 49600"/>
              <a:gd name="f2" fmla="val -23472"/>
              <a:gd name="f3" fmla="val -10749"/>
              <a:gd name="f4" fmla="val 9600"/>
              <a:gd name="f5" fmla="val -1482"/>
              <a:gd name="f6" fmla="val 9585"/>
              <a:gd name="f7" fmla="val 4456"/>
            </a:avLst>
            <a:gdLst>
              <a:gd name="f8" fmla="val w"/>
              <a:gd name="f9" fmla="val h"/>
              <a:gd name="f10" fmla="val 0"/>
              <a:gd name="f11" fmla="val 21600"/>
              <a:gd name="f12" fmla="val -2147483647"/>
              <a:gd name="f13" fmla="val 2147483647"/>
              <a:gd name="f14" fmla="*/ f8 1 21600"/>
              <a:gd name="f15" fmla="*/ f9 1 21600"/>
              <a:gd name="f16" fmla="pin -2147483647 f0 2147483647"/>
              <a:gd name="f17" fmla="pin -2147483647 f2 2147483647"/>
              <a:gd name="f18" fmla="pin -2147483647 f3 2147483647"/>
              <a:gd name="f19" fmla="pin -2147483647 f4 2147483647"/>
              <a:gd name="f20" fmla="pin -2147483647 f5 2147483647"/>
              <a:gd name="f21" fmla="pin -2147483647 f6 2147483647"/>
              <a:gd name="f22" fmla="val f16"/>
              <a:gd name="f23" fmla="val f17"/>
              <a:gd name="f24" fmla="val f18"/>
              <a:gd name="f25" fmla="val f19"/>
              <a:gd name="f26" fmla="val f20"/>
              <a:gd name="f27" fmla="val f21"/>
              <a:gd name="f28" fmla="*/ f16 f14 1"/>
              <a:gd name="f29" fmla="*/ f17 f15 1"/>
              <a:gd name="f30" fmla="*/ f18 f14 1"/>
              <a:gd name="f31" fmla="*/ f19 f15 1"/>
              <a:gd name="f32" fmla="*/ f20 f14 1"/>
              <a:gd name="f33" fmla="*/ f21 f15 1"/>
            </a:gdLst>
            <a:ahLst>
              <a:ahXY gdRefX="f0" minX="f12" maxX="f13" gdRefY="f2" minY="f12" maxY="f13">
                <a:pos x="f28" y="f29"/>
              </a:ahXY>
              <a:ahXY gdRefX="f3" minX="f12" maxX="f13" gdRefY="f4" minY="f12" maxY="f13">
                <a:pos x="f30" y="f31"/>
              </a:ahXY>
              <a:ahXY gdRefX="f5" minX="f12" maxX="f13" gdRefY="f6" minY="f12" maxY="f13">
                <a:pos x="f32" y="f33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10" y="f10"/>
                </a:moveTo>
                <a:lnTo>
                  <a:pt x="f11" y="f10"/>
                </a:lnTo>
                <a:lnTo>
                  <a:pt x="f11" y="f11"/>
                </a:lnTo>
                <a:lnTo>
                  <a:pt x="f10" y="f11"/>
                </a:lnTo>
                <a:close/>
              </a:path>
              <a:path w="21600" h="21600">
                <a:moveTo>
                  <a:pt x="f22" y="f23"/>
                </a:moveTo>
                <a:lnTo>
                  <a:pt x="f24" y="f25"/>
                </a:lnTo>
              </a:path>
              <a:path w="21600" h="21600">
                <a:moveTo>
                  <a:pt x="f24" y="f25"/>
                </a:moveTo>
                <a:lnTo>
                  <a:pt x="f26" y="f27"/>
                </a:lnTo>
              </a:path>
            </a:pathLst>
          </a:custGeom>
          <a:solidFill>
            <a:srgbClr val="FFFFFF"/>
          </a:solidFill>
          <a:ln w="18000">
            <a:solidFill>
              <a:srgbClr val="F10D0C"/>
            </a:solidFill>
            <a:prstDash val="solid"/>
          </a:ln>
        </p:spPr>
        <p:txBody>
          <a:bodyPr vert="horz" wrap="none" lIns="99000" tIns="54000" rIns="99000" bIns="54000" anchorCtr="0" compatLnSpc="1"/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292929"/>
                </a:solidFill>
                <a:latin typeface="Calibri" pitchFamily="34"/>
                <a:ea typeface="Microsoft YaHei" pitchFamily="2"/>
                <a:cs typeface="Mangal" pitchFamily="2"/>
              </a:defRPr>
            </a:pPr>
            <a:r>
              <a:rPr lang="de-AT" sz="1200" b="0" i="0" u="none" strike="noStrike" baseline="0">
                <a:ln>
                  <a:noFill/>
                </a:ln>
                <a:solidFill>
                  <a:srgbClr val="292929"/>
                </a:solidFill>
                <a:latin typeface="Calibri" pitchFamily="34"/>
                <a:ea typeface="Microsoft YaHei" pitchFamily="2"/>
                <a:cs typeface="Mangal" pitchFamily="2"/>
              </a:rPr>
              <a:t>Statusleiste</a:t>
            </a:r>
          </a:p>
        </p:txBody>
      </p:sp>
      <p:sp>
        <p:nvSpPr>
          <p:cNvPr id="8" name="Freihandform: Form 7">
            <a:extLst>
              <a:ext uri="{FF2B5EF4-FFF2-40B4-BE49-F238E27FC236}">
                <a16:creationId xmlns:a16="http://schemas.microsoft.com/office/drawing/2014/main" id="{DC20DA14-5DEF-4DEA-A7E2-AA63213F45E9}"/>
              </a:ext>
            </a:extLst>
          </p:cNvPr>
          <p:cNvSpPr/>
          <p:nvPr/>
        </p:nvSpPr>
        <p:spPr>
          <a:xfrm>
            <a:off x="7097714" y="967500"/>
            <a:ext cx="1337625" cy="290880"/>
          </a:xfrm>
          <a:custGeom>
            <a:avLst>
              <a:gd name="f0" fmla="val -8708"/>
              <a:gd name="f1" fmla="val 35443"/>
              <a:gd name="f2" fmla="val 69911"/>
              <a:gd name="f3" fmla="val -5746"/>
              <a:gd name="f4" fmla="val 8592"/>
              <a:gd name="f5" fmla="val -1327"/>
              <a:gd name="f6" fmla="val 8576"/>
              <a:gd name="f7" fmla="val -3564"/>
            </a:avLst>
            <a:gdLst>
              <a:gd name="f8" fmla="val w"/>
              <a:gd name="f9" fmla="val h"/>
              <a:gd name="f10" fmla="val 0"/>
              <a:gd name="f11" fmla="val 21600"/>
              <a:gd name="f12" fmla="val -2147483647"/>
              <a:gd name="f13" fmla="val 2147483647"/>
              <a:gd name="f14" fmla="*/ f8 1 21600"/>
              <a:gd name="f15" fmla="*/ f9 1 21600"/>
              <a:gd name="f16" fmla="pin -2147483647 f0 2147483647"/>
              <a:gd name="f17" fmla="pin -2147483647 f2 2147483647"/>
              <a:gd name="f18" fmla="pin -2147483647 f3 2147483647"/>
              <a:gd name="f19" fmla="pin -2147483647 f4 2147483647"/>
              <a:gd name="f20" fmla="pin -2147483647 f5 2147483647"/>
              <a:gd name="f21" fmla="pin -2147483647 f6 2147483647"/>
              <a:gd name="f22" fmla="val f16"/>
              <a:gd name="f23" fmla="val f17"/>
              <a:gd name="f24" fmla="val f18"/>
              <a:gd name="f25" fmla="val f19"/>
              <a:gd name="f26" fmla="val f20"/>
              <a:gd name="f27" fmla="val f21"/>
              <a:gd name="f28" fmla="*/ f16 f14 1"/>
              <a:gd name="f29" fmla="*/ f17 f15 1"/>
              <a:gd name="f30" fmla="*/ f18 f14 1"/>
              <a:gd name="f31" fmla="*/ f19 f15 1"/>
              <a:gd name="f32" fmla="*/ f20 f14 1"/>
              <a:gd name="f33" fmla="*/ f21 f15 1"/>
            </a:gdLst>
            <a:ahLst>
              <a:ahXY gdRefX="f0" minX="f12" maxX="f13" gdRefY="f2" minY="f12" maxY="f13">
                <a:pos x="f28" y="f29"/>
              </a:ahXY>
              <a:ahXY gdRefX="f3" minX="f12" maxX="f13" gdRefY="f4" minY="f12" maxY="f13">
                <a:pos x="f30" y="f31"/>
              </a:ahXY>
              <a:ahXY gdRefX="f5" minX="f12" maxX="f13" gdRefY="f6" minY="f12" maxY="f13">
                <a:pos x="f32" y="f33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10" y="f10"/>
                </a:moveTo>
                <a:lnTo>
                  <a:pt x="f11" y="f10"/>
                </a:lnTo>
                <a:lnTo>
                  <a:pt x="f11" y="f11"/>
                </a:lnTo>
                <a:lnTo>
                  <a:pt x="f10" y="f11"/>
                </a:lnTo>
                <a:close/>
              </a:path>
              <a:path w="21600" h="21600">
                <a:moveTo>
                  <a:pt x="f22" y="f23"/>
                </a:moveTo>
                <a:lnTo>
                  <a:pt x="f24" y="f25"/>
                </a:lnTo>
              </a:path>
              <a:path w="21600" h="21600">
                <a:moveTo>
                  <a:pt x="f24" y="f25"/>
                </a:moveTo>
                <a:lnTo>
                  <a:pt x="f26" y="f27"/>
                </a:lnTo>
              </a:path>
            </a:pathLst>
          </a:custGeom>
          <a:solidFill>
            <a:srgbClr val="FFFFFF"/>
          </a:solidFill>
          <a:ln w="18000">
            <a:solidFill>
              <a:srgbClr val="F10D0C"/>
            </a:solidFill>
            <a:prstDash val="solid"/>
          </a:ln>
        </p:spPr>
        <p:txBody>
          <a:bodyPr vert="horz" wrap="none" lIns="99000" tIns="54000" rIns="99000" bIns="54000" anchorCtr="0" compatLnSpc="1"/>
          <a:lstStyle/>
          <a:p>
            <a:pPr lvl="0"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292929"/>
                </a:solidFill>
                <a:latin typeface="Calibri" pitchFamily="34"/>
                <a:ea typeface="Microsoft YaHei" pitchFamily="2"/>
                <a:cs typeface="Mangal" pitchFamily="2"/>
              </a:defRPr>
            </a:pPr>
            <a:r>
              <a:rPr lang="de-AT" sz="1200" dirty="0">
                <a:solidFill>
                  <a:srgbClr val="292929"/>
                </a:solidFill>
                <a:latin typeface="Calibri" pitchFamily="34"/>
                <a:ea typeface="Microsoft YaHei" pitchFamily="2"/>
                <a:cs typeface="Mangal" pitchFamily="2"/>
              </a:rPr>
              <a:t>Fenster </a:t>
            </a:r>
            <a:r>
              <a:rPr lang="de-AT" sz="1200" b="0" i="0" u="none" strike="noStrike" baseline="0" dirty="0">
                <a:ln>
                  <a:noFill/>
                </a:ln>
                <a:solidFill>
                  <a:srgbClr val="292929"/>
                </a:solidFill>
                <a:latin typeface="Calibri" pitchFamily="34"/>
                <a:ea typeface="Microsoft YaHei" pitchFamily="2"/>
                <a:cs typeface="Mangal" pitchFamily="2"/>
              </a:rPr>
              <a:t>Minimieren</a:t>
            </a:r>
          </a:p>
        </p:txBody>
      </p:sp>
      <p:sp>
        <p:nvSpPr>
          <p:cNvPr id="9" name="Freihandform: Form 8">
            <a:extLst>
              <a:ext uri="{FF2B5EF4-FFF2-40B4-BE49-F238E27FC236}">
                <a16:creationId xmlns:a16="http://schemas.microsoft.com/office/drawing/2014/main" id="{C40693C4-A0B1-4B33-9A50-EBD6DCB63C0E}"/>
              </a:ext>
            </a:extLst>
          </p:cNvPr>
          <p:cNvSpPr/>
          <p:nvPr/>
        </p:nvSpPr>
        <p:spPr>
          <a:xfrm>
            <a:off x="565334" y="142634"/>
            <a:ext cx="5958000" cy="38628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FFFFFF"/>
          </a:solidFill>
          <a:ln w="18000">
            <a:solidFill>
              <a:srgbClr val="0084D1">
                <a:alpha val="50000"/>
              </a:srgbClr>
            </a:solidFill>
            <a:prstDash val="solid"/>
          </a:ln>
        </p:spPr>
        <p:txBody>
          <a:bodyPr vert="horz" wrap="none" lIns="99000" tIns="55800" rIns="99000" bIns="55800" anchor="t" anchorCtr="0" compatLnSpc="1">
            <a:sp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 sz="1660">
                <a:solidFill>
                  <a:srgbClr val="355269"/>
                </a:solidFill>
              </a:defRPr>
            </a:pPr>
            <a:r>
              <a:rPr lang="de-AT" sz="1800" b="0" i="0" u="none" strike="noStrike" baseline="0" dirty="0">
                <a:ln>
                  <a:noFill/>
                </a:ln>
                <a:solidFill>
                  <a:srgbClr val="355269"/>
                </a:solidFill>
                <a:latin typeface="Arial" pitchFamily="34"/>
                <a:ea typeface="Microsoft YaHei" pitchFamily="2"/>
                <a:cs typeface="Mangal" pitchFamily="2"/>
              </a:rPr>
              <a:t>Ordne die Begriffe dem </a:t>
            </a:r>
            <a:r>
              <a:rPr lang="de-AT" sz="1800" b="0" i="0" u="none" strike="noStrike" baseline="0" dirty="0" err="1">
                <a:ln>
                  <a:noFill/>
                </a:ln>
                <a:solidFill>
                  <a:srgbClr val="355269"/>
                </a:solidFill>
                <a:latin typeface="Arial" pitchFamily="34"/>
                <a:ea typeface="Microsoft YaHei" pitchFamily="2"/>
                <a:cs typeface="Mangal" pitchFamily="2"/>
              </a:rPr>
              <a:t>Explorerfenster</a:t>
            </a:r>
            <a:r>
              <a:rPr lang="de-AT" sz="1800" b="0" i="0" u="none" strike="noStrike" baseline="0" dirty="0">
                <a:ln>
                  <a:noFill/>
                </a:ln>
                <a:solidFill>
                  <a:srgbClr val="355269"/>
                </a:solidFill>
                <a:latin typeface="Arial" pitchFamily="34"/>
                <a:ea typeface="Microsoft YaHei" pitchFamily="2"/>
                <a:cs typeface="Mangal" pitchFamily="2"/>
              </a:rPr>
              <a:t> von Windows zu!</a:t>
            </a:r>
          </a:p>
        </p:txBody>
      </p:sp>
      <p:sp>
        <p:nvSpPr>
          <p:cNvPr id="10" name="Freihandform: Form 9">
            <a:extLst>
              <a:ext uri="{FF2B5EF4-FFF2-40B4-BE49-F238E27FC236}">
                <a16:creationId xmlns:a16="http://schemas.microsoft.com/office/drawing/2014/main" id="{140734EE-CE8D-412E-831E-E41CEEFB4EFF}"/>
              </a:ext>
            </a:extLst>
          </p:cNvPr>
          <p:cNvSpPr/>
          <p:nvPr/>
        </p:nvSpPr>
        <p:spPr>
          <a:xfrm>
            <a:off x="3029715" y="3163500"/>
            <a:ext cx="1570319" cy="473400"/>
          </a:xfrm>
          <a:custGeom>
            <a:avLst>
              <a:gd name="f0" fmla="val -7281"/>
              <a:gd name="f1" fmla="val 3067"/>
              <a:gd name="f2" fmla="val -33619"/>
              <a:gd name="f3" fmla="val -2362"/>
              <a:gd name="f4" fmla="val 995"/>
              <a:gd name="f5" fmla="val -988"/>
              <a:gd name="f6" fmla="val 9554"/>
              <a:gd name="f7" fmla="val 1540"/>
            </a:avLst>
            <a:gdLst>
              <a:gd name="f8" fmla="val w"/>
              <a:gd name="f9" fmla="val h"/>
              <a:gd name="f10" fmla="val 0"/>
              <a:gd name="f11" fmla="val 21600"/>
              <a:gd name="f12" fmla="val -2147483647"/>
              <a:gd name="f13" fmla="val 2147483647"/>
              <a:gd name="f14" fmla="*/ f8 1 21600"/>
              <a:gd name="f15" fmla="*/ f9 1 21600"/>
              <a:gd name="f16" fmla="pin -2147483647 f0 2147483647"/>
              <a:gd name="f17" fmla="pin -2147483647 f2 2147483647"/>
              <a:gd name="f18" fmla="pin -2147483647 f3 2147483647"/>
              <a:gd name="f19" fmla="pin -2147483647 f4 2147483647"/>
              <a:gd name="f20" fmla="pin -2147483647 f5 2147483647"/>
              <a:gd name="f21" fmla="pin -2147483647 f6 2147483647"/>
              <a:gd name="f22" fmla="val f16"/>
              <a:gd name="f23" fmla="val f17"/>
              <a:gd name="f24" fmla="val f18"/>
              <a:gd name="f25" fmla="val f19"/>
              <a:gd name="f26" fmla="val f20"/>
              <a:gd name="f27" fmla="val f21"/>
              <a:gd name="f28" fmla="*/ f16 f14 1"/>
              <a:gd name="f29" fmla="*/ f17 f15 1"/>
              <a:gd name="f30" fmla="*/ f18 f14 1"/>
              <a:gd name="f31" fmla="*/ f19 f15 1"/>
              <a:gd name="f32" fmla="*/ f20 f14 1"/>
              <a:gd name="f33" fmla="*/ f21 f15 1"/>
            </a:gdLst>
            <a:ahLst>
              <a:ahXY gdRefX="f0" minX="f12" maxX="f13" gdRefY="f2" minY="f12" maxY="f13">
                <a:pos x="f28" y="f29"/>
              </a:ahXY>
              <a:ahXY gdRefX="f3" minX="f12" maxX="f13" gdRefY="f4" minY="f12" maxY="f13">
                <a:pos x="f30" y="f31"/>
              </a:ahXY>
              <a:ahXY gdRefX="f5" minX="f12" maxX="f13" gdRefY="f6" minY="f12" maxY="f13">
                <a:pos x="f32" y="f33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10" y="f10"/>
                </a:moveTo>
                <a:lnTo>
                  <a:pt x="f11" y="f10"/>
                </a:lnTo>
                <a:lnTo>
                  <a:pt x="f11" y="f11"/>
                </a:lnTo>
                <a:lnTo>
                  <a:pt x="f10" y="f11"/>
                </a:lnTo>
                <a:close/>
              </a:path>
              <a:path w="21600" h="21600">
                <a:moveTo>
                  <a:pt x="f22" y="f23"/>
                </a:moveTo>
                <a:lnTo>
                  <a:pt x="f24" y="f25"/>
                </a:lnTo>
              </a:path>
              <a:path w="21600" h="21600">
                <a:moveTo>
                  <a:pt x="f24" y="f25"/>
                </a:moveTo>
                <a:lnTo>
                  <a:pt x="f26" y="f27"/>
                </a:lnTo>
              </a:path>
            </a:pathLst>
          </a:custGeom>
          <a:solidFill>
            <a:srgbClr val="FFFFFF"/>
          </a:solidFill>
          <a:ln w="18000">
            <a:solidFill>
              <a:srgbClr val="F10D0C"/>
            </a:solidFill>
            <a:prstDash val="solid"/>
          </a:ln>
        </p:spPr>
        <p:txBody>
          <a:bodyPr vert="horz" wrap="none" lIns="99000" tIns="54000" rIns="99000" bIns="54000" anchorCtr="0" compatLnSpc="1"/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292929"/>
                </a:solidFill>
                <a:latin typeface="Calibri" pitchFamily="34"/>
                <a:ea typeface="Microsoft YaHei" pitchFamily="2"/>
                <a:cs typeface="Mangal" pitchFamily="2"/>
              </a:defRPr>
            </a:pPr>
            <a:r>
              <a:rPr lang="de-AT" sz="1200" b="0" i="0" u="none" strike="noStrike" baseline="0" dirty="0">
                <a:ln>
                  <a:noFill/>
                </a:ln>
                <a:solidFill>
                  <a:srgbClr val="292929"/>
                </a:solidFill>
                <a:latin typeface="Calibri" pitchFamily="34"/>
                <a:ea typeface="Microsoft YaHei" pitchFamily="2"/>
                <a:cs typeface="Mangal" pitchFamily="2"/>
              </a:rPr>
              <a:t>Befehle zum </a:t>
            </a:r>
            <a:br>
              <a:rPr lang="de-AT" sz="1200" b="0" i="0" u="none" strike="noStrike" baseline="0" dirty="0">
                <a:ln>
                  <a:noFill/>
                </a:ln>
                <a:solidFill>
                  <a:srgbClr val="292929"/>
                </a:solidFill>
                <a:latin typeface="Calibri" pitchFamily="34"/>
                <a:ea typeface="Microsoft YaHei" pitchFamily="2"/>
                <a:cs typeface="Mangal" pitchFamily="2"/>
              </a:rPr>
            </a:br>
            <a:r>
              <a:rPr lang="de-AT" sz="1200" b="0" i="0" u="none" strike="noStrike" baseline="0" dirty="0">
                <a:ln>
                  <a:noFill/>
                </a:ln>
                <a:solidFill>
                  <a:srgbClr val="292929"/>
                </a:solidFill>
                <a:latin typeface="Calibri" pitchFamily="34"/>
                <a:ea typeface="Microsoft YaHei" pitchFamily="2"/>
                <a:cs typeface="Mangal" pitchFamily="2"/>
              </a:rPr>
              <a:t>Umstellen der Ansicht</a:t>
            </a:r>
          </a:p>
        </p:txBody>
      </p:sp>
      <p:sp>
        <p:nvSpPr>
          <p:cNvPr id="11" name="Freihandform: Form 10">
            <a:extLst>
              <a:ext uri="{FF2B5EF4-FFF2-40B4-BE49-F238E27FC236}">
                <a16:creationId xmlns:a16="http://schemas.microsoft.com/office/drawing/2014/main" id="{17579616-3BFE-4E5E-98B9-4638FFFE150E}"/>
              </a:ext>
            </a:extLst>
          </p:cNvPr>
          <p:cNvSpPr/>
          <p:nvPr/>
        </p:nvSpPr>
        <p:spPr>
          <a:xfrm>
            <a:off x="3544334" y="4706092"/>
            <a:ext cx="999000" cy="290880"/>
          </a:xfrm>
          <a:custGeom>
            <a:avLst>
              <a:gd name="f0" fmla="val -26607"/>
              <a:gd name="f1" fmla="val 35443"/>
              <a:gd name="f2" fmla="val -16049"/>
              <a:gd name="f3" fmla="val -4117"/>
              <a:gd name="f4" fmla="val 8592"/>
              <a:gd name="f5" fmla="val -1333"/>
              <a:gd name="f6" fmla="val 8576"/>
              <a:gd name="f7" fmla="val -3564"/>
            </a:avLst>
            <a:gdLst>
              <a:gd name="f8" fmla="val w"/>
              <a:gd name="f9" fmla="val h"/>
              <a:gd name="f10" fmla="val 0"/>
              <a:gd name="f11" fmla="val 21600"/>
              <a:gd name="f12" fmla="val -2147483647"/>
              <a:gd name="f13" fmla="val 2147483647"/>
              <a:gd name="f14" fmla="*/ f8 1 21600"/>
              <a:gd name="f15" fmla="*/ f9 1 21600"/>
              <a:gd name="f16" fmla="pin -2147483647 f0 2147483647"/>
              <a:gd name="f17" fmla="pin -2147483647 f2 2147483647"/>
              <a:gd name="f18" fmla="pin -2147483647 f3 2147483647"/>
              <a:gd name="f19" fmla="pin -2147483647 f4 2147483647"/>
              <a:gd name="f20" fmla="pin -2147483647 f5 2147483647"/>
              <a:gd name="f21" fmla="pin -2147483647 f6 2147483647"/>
              <a:gd name="f22" fmla="val f16"/>
              <a:gd name="f23" fmla="val f17"/>
              <a:gd name="f24" fmla="val f18"/>
              <a:gd name="f25" fmla="val f19"/>
              <a:gd name="f26" fmla="val f20"/>
              <a:gd name="f27" fmla="val f21"/>
              <a:gd name="f28" fmla="*/ f16 f14 1"/>
              <a:gd name="f29" fmla="*/ f17 f15 1"/>
              <a:gd name="f30" fmla="*/ f18 f14 1"/>
              <a:gd name="f31" fmla="*/ f19 f15 1"/>
              <a:gd name="f32" fmla="*/ f20 f14 1"/>
              <a:gd name="f33" fmla="*/ f21 f15 1"/>
            </a:gdLst>
            <a:ahLst>
              <a:ahXY gdRefX="f0" minX="f12" maxX="f13" gdRefY="f2" minY="f12" maxY="f13">
                <a:pos x="f28" y="f29"/>
              </a:ahXY>
              <a:ahXY gdRefX="f3" minX="f12" maxX="f13" gdRefY="f4" minY="f12" maxY="f13">
                <a:pos x="f30" y="f31"/>
              </a:ahXY>
              <a:ahXY gdRefX="f5" minX="f12" maxX="f13" gdRefY="f6" minY="f12" maxY="f13">
                <a:pos x="f32" y="f33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10" y="f10"/>
                </a:moveTo>
                <a:lnTo>
                  <a:pt x="f11" y="f10"/>
                </a:lnTo>
                <a:lnTo>
                  <a:pt x="f11" y="f11"/>
                </a:lnTo>
                <a:lnTo>
                  <a:pt x="f10" y="f11"/>
                </a:lnTo>
                <a:close/>
              </a:path>
              <a:path w="21600" h="21600">
                <a:moveTo>
                  <a:pt x="f22" y="f23"/>
                </a:moveTo>
                <a:lnTo>
                  <a:pt x="f24" y="f25"/>
                </a:lnTo>
              </a:path>
              <a:path w="21600" h="21600">
                <a:moveTo>
                  <a:pt x="f24" y="f25"/>
                </a:moveTo>
                <a:lnTo>
                  <a:pt x="f26" y="f27"/>
                </a:lnTo>
              </a:path>
            </a:pathLst>
          </a:custGeom>
          <a:solidFill>
            <a:srgbClr val="FFFFFF"/>
          </a:solidFill>
          <a:ln w="18000">
            <a:solidFill>
              <a:srgbClr val="F10D0C"/>
            </a:solidFill>
            <a:prstDash val="solid"/>
          </a:ln>
        </p:spPr>
        <p:txBody>
          <a:bodyPr vert="horz" wrap="none" lIns="99000" tIns="54000" rIns="99000" bIns="54000" anchorCtr="0" compatLnSpc="1"/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292929"/>
                </a:solidFill>
                <a:latin typeface="Calibri" pitchFamily="34"/>
                <a:ea typeface="Microsoft YaHei" pitchFamily="2"/>
                <a:cs typeface="Mangal" pitchFamily="2"/>
              </a:defRPr>
            </a:pPr>
            <a:r>
              <a:rPr lang="de-AT" sz="1200" b="0" i="0" u="none" strike="noStrike" baseline="0">
                <a:ln>
                  <a:noFill/>
                </a:ln>
                <a:solidFill>
                  <a:srgbClr val="292929"/>
                </a:solidFill>
                <a:latin typeface="Calibri" pitchFamily="34"/>
                <a:ea typeface="Microsoft YaHei" pitchFamily="2"/>
                <a:cs typeface="Mangal" pitchFamily="2"/>
              </a:rPr>
              <a:t>Bildlaufleiste</a:t>
            </a:r>
          </a:p>
        </p:txBody>
      </p:sp>
      <p:sp>
        <p:nvSpPr>
          <p:cNvPr id="12" name="Freihandform: Form 11">
            <a:extLst>
              <a:ext uri="{FF2B5EF4-FFF2-40B4-BE49-F238E27FC236}">
                <a16:creationId xmlns:a16="http://schemas.microsoft.com/office/drawing/2014/main" id="{704E8DF8-AE2F-45EA-9523-9A1BA5650F85}"/>
              </a:ext>
            </a:extLst>
          </p:cNvPr>
          <p:cNvSpPr/>
          <p:nvPr/>
        </p:nvSpPr>
        <p:spPr>
          <a:xfrm>
            <a:off x="2081656" y="4914037"/>
            <a:ext cx="1256400" cy="473400"/>
          </a:xfrm>
          <a:custGeom>
            <a:avLst>
              <a:gd name="f0" fmla="val -18925"/>
              <a:gd name="f1" fmla="val 44267"/>
              <a:gd name="f2" fmla="val -28553"/>
              <a:gd name="f3" fmla="val -7208"/>
              <a:gd name="f4" fmla="val 10356"/>
              <a:gd name="f5" fmla="val -1466"/>
              <a:gd name="f6" fmla="val 9585"/>
              <a:gd name="f7" fmla="val -136"/>
            </a:avLst>
            <a:gdLst>
              <a:gd name="f8" fmla="val w"/>
              <a:gd name="f9" fmla="val h"/>
              <a:gd name="f10" fmla="val 0"/>
              <a:gd name="f11" fmla="val 21600"/>
              <a:gd name="f12" fmla="val -2147483647"/>
              <a:gd name="f13" fmla="val 2147483647"/>
              <a:gd name="f14" fmla="*/ f8 1 21600"/>
              <a:gd name="f15" fmla="*/ f9 1 21600"/>
              <a:gd name="f16" fmla="pin -2147483647 f0 2147483647"/>
              <a:gd name="f17" fmla="pin -2147483647 f2 2147483647"/>
              <a:gd name="f18" fmla="pin -2147483647 f3 2147483647"/>
              <a:gd name="f19" fmla="pin -2147483647 f4 2147483647"/>
              <a:gd name="f20" fmla="pin -2147483647 f5 2147483647"/>
              <a:gd name="f21" fmla="pin -2147483647 f6 2147483647"/>
              <a:gd name="f22" fmla="val f16"/>
              <a:gd name="f23" fmla="val f17"/>
              <a:gd name="f24" fmla="val f18"/>
              <a:gd name="f25" fmla="val f19"/>
              <a:gd name="f26" fmla="val f20"/>
              <a:gd name="f27" fmla="val f21"/>
              <a:gd name="f28" fmla="*/ f16 f14 1"/>
              <a:gd name="f29" fmla="*/ f17 f15 1"/>
              <a:gd name="f30" fmla="*/ f18 f14 1"/>
              <a:gd name="f31" fmla="*/ f19 f15 1"/>
              <a:gd name="f32" fmla="*/ f20 f14 1"/>
              <a:gd name="f33" fmla="*/ f21 f15 1"/>
            </a:gdLst>
            <a:ahLst>
              <a:ahXY gdRefX="f0" minX="f12" maxX="f13" gdRefY="f2" minY="f12" maxY="f13">
                <a:pos x="f28" y="f29"/>
              </a:ahXY>
              <a:ahXY gdRefX="f3" minX="f12" maxX="f13" gdRefY="f4" minY="f12" maxY="f13">
                <a:pos x="f30" y="f31"/>
              </a:ahXY>
              <a:ahXY gdRefX="f5" minX="f12" maxX="f13" gdRefY="f6" minY="f12" maxY="f13">
                <a:pos x="f32" y="f33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10" y="f10"/>
                </a:moveTo>
                <a:lnTo>
                  <a:pt x="f11" y="f10"/>
                </a:lnTo>
                <a:lnTo>
                  <a:pt x="f11" y="f11"/>
                </a:lnTo>
                <a:lnTo>
                  <a:pt x="f10" y="f11"/>
                </a:lnTo>
                <a:close/>
              </a:path>
              <a:path w="21600" h="21600">
                <a:moveTo>
                  <a:pt x="f22" y="f23"/>
                </a:moveTo>
                <a:lnTo>
                  <a:pt x="f24" y="f25"/>
                </a:lnTo>
              </a:path>
              <a:path w="21600" h="21600">
                <a:moveTo>
                  <a:pt x="f24" y="f25"/>
                </a:moveTo>
                <a:lnTo>
                  <a:pt x="f26" y="f27"/>
                </a:lnTo>
              </a:path>
            </a:pathLst>
          </a:custGeom>
          <a:solidFill>
            <a:srgbClr val="FFFFFF"/>
          </a:solidFill>
          <a:ln w="18000">
            <a:solidFill>
              <a:srgbClr val="F10D0C"/>
            </a:solidFill>
            <a:prstDash val="solid"/>
          </a:ln>
        </p:spPr>
        <p:txBody>
          <a:bodyPr vert="horz" wrap="none" lIns="99000" tIns="54000" rIns="99000" bIns="54000" anchorCtr="0" compatLnSpc="1"/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292929"/>
                </a:solidFill>
                <a:latin typeface="Calibri" pitchFamily="34"/>
                <a:ea typeface="Microsoft YaHei" pitchFamily="2"/>
                <a:cs typeface="Mangal" pitchFamily="2"/>
              </a:defRPr>
            </a:pPr>
            <a:r>
              <a:rPr lang="de-AT" sz="1200" b="0" i="0" u="none" strike="noStrike" baseline="0">
                <a:ln>
                  <a:noFill/>
                </a:ln>
                <a:solidFill>
                  <a:srgbClr val="292929"/>
                </a:solidFill>
                <a:latin typeface="Calibri" pitchFamily="34"/>
                <a:ea typeface="Microsoft YaHei" pitchFamily="2"/>
                <a:cs typeface="Mangal" pitchFamily="2"/>
              </a:rPr>
              <a:t>Ordneransicht </a:t>
            </a:r>
            <a:br>
              <a:rPr lang="de-AT" sz="1200" b="0" i="0" u="none" strike="noStrike" baseline="0">
                <a:ln>
                  <a:noFill/>
                </a:ln>
                <a:solidFill>
                  <a:srgbClr val="292929"/>
                </a:solidFill>
                <a:latin typeface="Calibri" pitchFamily="34"/>
                <a:ea typeface="Microsoft YaHei" pitchFamily="2"/>
                <a:cs typeface="Mangal" pitchFamily="2"/>
              </a:rPr>
            </a:br>
            <a:r>
              <a:rPr lang="de-AT" sz="1200" b="0" i="0" u="none" strike="noStrike" baseline="0">
                <a:ln>
                  <a:noFill/>
                </a:ln>
                <a:solidFill>
                  <a:srgbClr val="292929"/>
                </a:solidFill>
                <a:latin typeface="Calibri" pitchFamily="34"/>
                <a:ea typeface="Microsoft YaHei" pitchFamily="2"/>
                <a:cs typeface="Mangal" pitchFamily="2"/>
              </a:rPr>
              <a:t>als Baumstruktur</a:t>
            </a:r>
          </a:p>
        </p:txBody>
      </p:sp>
      <p:sp>
        <p:nvSpPr>
          <p:cNvPr id="13" name="Freihandform: Form 12">
            <a:extLst>
              <a:ext uri="{FF2B5EF4-FFF2-40B4-BE49-F238E27FC236}">
                <a16:creationId xmlns:a16="http://schemas.microsoft.com/office/drawing/2014/main" id="{92D5C4C3-38FB-4C43-A783-F79AC2070FDC}"/>
              </a:ext>
            </a:extLst>
          </p:cNvPr>
          <p:cNvSpPr/>
          <p:nvPr/>
        </p:nvSpPr>
        <p:spPr>
          <a:xfrm>
            <a:off x="1894122" y="1450135"/>
            <a:ext cx="1443934" cy="253853"/>
          </a:xfrm>
          <a:custGeom>
            <a:avLst>
              <a:gd name="f0" fmla="val -2641"/>
              <a:gd name="f1" fmla="val 57162"/>
              <a:gd name="f2" fmla="val 114551"/>
              <a:gd name="f3" fmla="val -2802"/>
              <a:gd name="f4" fmla="val 8592"/>
              <a:gd name="f5" fmla="val -1216"/>
              <a:gd name="f6" fmla="val 8576"/>
              <a:gd name="f7" fmla="val -1345"/>
            </a:avLst>
            <a:gdLst>
              <a:gd name="f8" fmla="val w"/>
              <a:gd name="f9" fmla="val h"/>
              <a:gd name="f10" fmla="val 0"/>
              <a:gd name="f11" fmla="val 21600"/>
              <a:gd name="f12" fmla="val -2147483647"/>
              <a:gd name="f13" fmla="val 2147483647"/>
              <a:gd name="f14" fmla="*/ f8 1 21600"/>
              <a:gd name="f15" fmla="*/ f9 1 21600"/>
              <a:gd name="f16" fmla="pin -2147483647 f0 2147483647"/>
              <a:gd name="f17" fmla="pin -2147483647 f2 2147483647"/>
              <a:gd name="f18" fmla="pin -2147483647 f3 2147483647"/>
              <a:gd name="f19" fmla="pin -2147483647 f4 2147483647"/>
              <a:gd name="f20" fmla="pin -2147483647 f5 2147483647"/>
              <a:gd name="f21" fmla="pin -2147483647 f6 2147483647"/>
              <a:gd name="f22" fmla="val f16"/>
              <a:gd name="f23" fmla="val f17"/>
              <a:gd name="f24" fmla="val f18"/>
              <a:gd name="f25" fmla="val f19"/>
              <a:gd name="f26" fmla="val f20"/>
              <a:gd name="f27" fmla="val f21"/>
              <a:gd name="f28" fmla="*/ f16 f14 1"/>
              <a:gd name="f29" fmla="*/ f17 f15 1"/>
              <a:gd name="f30" fmla="*/ f18 f14 1"/>
              <a:gd name="f31" fmla="*/ f19 f15 1"/>
              <a:gd name="f32" fmla="*/ f20 f14 1"/>
              <a:gd name="f33" fmla="*/ f21 f15 1"/>
            </a:gdLst>
            <a:ahLst>
              <a:ahXY gdRefX="f0" minX="f12" maxX="f13" gdRefY="f2" minY="f12" maxY="f13">
                <a:pos x="f28" y="f29"/>
              </a:ahXY>
              <a:ahXY gdRefX="f3" minX="f12" maxX="f13" gdRefY="f4" minY="f12" maxY="f13">
                <a:pos x="f30" y="f31"/>
              </a:ahXY>
              <a:ahXY gdRefX="f5" minX="f12" maxX="f13" gdRefY="f6" minY="f12" maxY="f13">
                <a:pos x="f32" y="f33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10" y="f10"/>
                </a:moveTo>
                <a:lnTo>
                  <a:pt x="f11" y="f10"/>
                </a:lnTo>
                <a:lnTo>
                  <a:pt x="f11" y="f11"/>
                </a:lnTo>
                <a:lnTo>
                  <a:pt x="f10" y="f11"/>
                </a:lnTo>
                <a:close/>
              </a:path>
              <a:path w="21600" h="21600">
                <a:moveTo>
                  <a:pt x="f22" y="f23"/>
                </a:moveTo>
                <a:lnTo>
                  <a:pt x="f24" y="f25"/>
                </a:lnTo>
              </a:path>
              <a:path w="21600" h="21600">
                <a:moveTo>
                  <a:pt x="f24" y="f25"/>
                </a:moveTo>
                <a:lnTo>
                  <a:pt x="f26" y="f27"/>
                </a:lnTo>
              </a:path>
            </a:pathLst>
          </a:custGeom>
          <a:solidFill>
            <a:srgbClr val="FFFFFF"/>
          </a:solidFill>
          <a:ln w="18000">
            <a:solidFill>
              <a:srgbClr val="F10D0C"/>
            </a:solidFill>
            <a:prstDash val="solid"/>
          </a:ln>
        </p:spPr>
        <p:txBody>
          <a:bodyPr vert="horz" wrap="none" lIns="99000" tIns="54000" rIns="99000" bIns="54000" anchorCtr="0" compatLnSpc="1"/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292929"/>
                </a:solidFill>
                <a:latin typeface="Calibri" pitchFamily="34"/>
                <a:ea typeface="Microsoft YaHei" pitchFamily="2"/>
                <a:cs typeface="Mangal" pitchFamily="2"/>
              </a:defRPr>
            </a:pPr>
            <a:r>
              <a:rPr lang="de-AT" sz="1200" b="0" i="0" u="none" strike="noStrike" baseline="0" dirty="0">
                <a:ln>
                  <a:noFill/>
                </a:ln>
                <a:solidFill>
                  <a:srgbClr val="292929"/>
                </a:solidFill>
                <a:latin typeface="Calibri" pitchFamily="34"/>
                <a:ea typeface="Microsoft YaHei" pitchFamily="2"/>
                <a:cs typeface="Mangal" pitchFamily="2"/>
              </a:rPr>
              <a:t>Pfad zu den Ordnern</a:t>
            </a:r>
          </a:p>
        </p:txBody>
      </p:sp>
      <p:pic>
        <p:nvPicPr>
          <p:cNvPr id="14" name="Grafik 13">
            <a:extLst>
              <a:ext uri="{FF2B5EF4-FFF2-40B4-BE49-F238E27FC236}">
                <a16:creationId xmlns:a16="http://schemas.microsoft.com/office/drawing/2014/main" id="{05CA1713-C7DB-496F-B897-13AFAC00D627}"/>
              </a:ext>
            </a:extLst>
          </p:cNvPr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2359572" y="2026426"/>
            <a:ext cx="5361480" cy="3582360"/>
          </a:xfrm>
          <a:prstGeom prst="rect">
            <a:avLst/>
          </a:prstGeom>
          <a:noFill/>
          <a:ln>
            <a:noFill/>
          </a:ln>
        </p:spPr>
      </p:pic>
      <p:sp>
        <p:nvSpPr>
          <p:cNvPr id="15" name="Freihandform: Form 14">
            <a:extLst>
              <a:ext uri="{FF2B5EF4-FFF2-40B4-BE49-F238E27FC236}">
                <a16:creationId xmlns:a16="http://schemas.microsoft.com/office/drawing/2014/main" id="{B6B183FC-E044-404E-A66F-B511D831904F}"/>
              </a:ext>
            </a:extLst>
          </p:cNvPr>
          <p:cNvSpPr/>
          <p:nvPr/>
        </p:nvSpPr>
        <p:spPr>
          <a:xfrm>
            <a:off x="7826713" y="2441235"/>
            <a:ext cx="1197000" cy="473400"/>
          </a:xfrm>
          <a:custGeom>
            <a:avLst>
              <a:gd name="f0" fmla="val -14329"/>
              <a:gd name="f1" fmla="val -167"/>
              <a:gd name="f2" fmla="val -13388"/>
              <a:gd name="f3" fmla="val -4031"/>
              <a:gd name="f4" fmla="val 6028"/>
              <a:gd name="f5" fmla="val -1182"/>
              <a:gd name="f6" fmla="val 6023"/>
              <a:gd name="f7" fmla="val 1144"/>
            </a:avLst>
            <a:gdLst>
              <a:gd name="f8" fmla="val w"/>
              <a:gd name="f9" fmla="val h"/>
              <a:gd name="f10" fmla="val 0"/>
              <a:gd name="f11" fmla="val 21600"/>
              <a:gd name="f12" fmla="val -2147483647"/>
              <a:gd name="f13" fmla="val 2147483647"/>
              <a:gd name="f14" fmla="*/ f8 1 21600"/>
              <a:gd name="f15" fmla="*/ f9 1 21600"/>
              <a:gd name="f16" fmla="pin -2147483647 f0 2147483647"/>
              <a:gd name="f17" fmla="pin -2147483647 f2 2147483647"/>
              <a:gd name="f18" fmla="pin -2147483647 f3 2147483647"/>
              <a:gd name="f19" fmla="pin -2147483647 f4 2147483647"/>
              <a:gd name="f20" fmla="pin -2147483647 f5 2147483647"/>
              <a:gd name="f21" fmla="pin -2147483647 f6 2147483647"/>
              <a:gd name="f22" fmla="val f16"/>
              <a:gd name="f23" fmla="val f17"/>
              <a:gd name="f24" fmla="val f18"/>
              <a:gd name="f25" fmla="val f19"/>
              <a:gd name="f26" fmla="val f20"/>
              <a:gd name="f27" fmla="val f21"/>
              <a:gd name="f28" fmla="*/ f16 f14 1"/>
              <a:gd name="f29" fmla="*/ f17 f15 1"/>
              <a:gd name="f30" fmla="*/ f18 f14 1"/>
              <a:gd name="f31" fmla="*/ f19 f15 1"/>
              <a:gd name="f32" fmla="*/ f20 f14 1"/>
              <a:gd name="f33" fmla="*/ f21 f15 1"/>
            </a:gdLst>
            <a:ahLst>
              <a:ahXY gdRefX="f0" minX="f12" maxX="f13" gdRefY="f2" minY="f12" maxY="f13">
                <a:pos x="f28" y="f29"/>
              </a:ahXY>
              <a:ahXY gdRefX="f3" minX="f12" maxX="f13" gdRefY="f4" minY="f12" maxY="f13">
                <a:pos x="f30" y="f31"/>
              </a:ahXY>
              <a:ahXY gdRefX="f5" minX="f12" maxX="f13" gdRefY="f6" minY="f12" maxY="f13">
                <a:pos x="f32" y="f33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10" y="f10"/>
                </a:moveTo>
                <a:lnTo>
                  <a:pt x="f11" y="f10"/>
                </a:lnTo>
                <a:lnTo>
                  <a:pt x="f11" y="f11"/>
                </a:lnTo>
                <a:lnTo>
                  <a:pt x="f10" y="f11"/>
                </a:lnTo>
                <a:close/>
              </a:path>
              <a:path w="21600" h="21600">
                <a:moveTo>
                  <a:pt x="f22" y="f23"/>
                </a:moveTo>
                <a:lnTo>
                  <a:pt x="f24" y="f25"/>
                </a:lnTo>
              </a:path>
              <a:path w="21600" h="21600">
                <a:moveTo>
                  <a:pt x="f24" y="f25"/>
                </a:moveTo>
                <a:lnTo>
                  <a:pt x="f26" y="f27"/>
                </a:lnTo>
              </a:path>
            </a:pathLst>
          </a:custGeom>
          <a:solidFill>
            <a:srgbClr val="FFFFFF"/>
          </a:solidFill>
          <a:ln w="18000">
            <a:solidFill>
              <a:srgbClr val="F10D0C"/>
            </a:solidFill>
            <a:prstDash val="solid"/>
          </a:ln>
        </p:spPr>
        <p:txBody>
          <a:bodyPr vert="horz" wrap="none" lIns="99000" tIns="54000" rIns="99000" bIns="54000" anchorCtr="0" compatLnSpc="1"/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292929"/>
                </a:solidFill>
                <a:latin typeface="Calibri" pitchFamily="34"/>
                <a:ea typeface="Microsoft YaHei" pitchFamily="2"/>
                <a:cs typeface="Mangal" pitchFamily="2"/>
              </a:defRPr>
            </a:pPr>
            <a:r>
              <a:rPr lang="de-AT" sz="1200" b="0" i="0" u="none" strike="noStrike" baseline="0" dirty="0" err="1">
                <a:ln>
                  <a:noFill/>
                </a:ln>
                <a:solidFill>
                  <a:srgbClr val="292929"/>
                </a:solidFill>
                <a:latin typeface="Calibri" pitchFamily="34"/>
                <a:ea typeface="Microsoft YaHei" pitchFamily="2"/>
                <a:cs typeface="Mangal" pitchFamily="2"/>
              </a:rPr>
              <a:t>Menüband</a:t>
            </a:r>
            <a:r>
              <a:rPr lang="de-AT" sz="1200" b="0" i="0" u="none" strike="noStrike" baseline="0" dirty="0">
                <a:ln>
                  <a:noFill/>
                </a:ln>
                <a:solidFill>
                  <a:srgbClr val="292929"/>
                </a:solidFill>
                <a:latin typeface="Calibri" pitchFamily="34"/>
                <a:ea typeface="Microsoft YaHei" pitchFamily="2"/>
                <a:cs typeface="Mangal" pitchFamily="2"/>
              </a:rPr>
              <a:t> </a:t>
            </a:r>
          </a:p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292929"/>
                </a:solidFill>
                <a:latin typeface="Calibri" pitchFamily="34"/>
                <a:ea typeface="Microsoft YaHei" pitchFamily="2"/>
                <a:cs typeface="Mangal" pitchFamily="2"/>
              </a:defRPr>
            </a:pPr>
            <a:r>
              <a:rPr lang="de-AT" sz="1200" b="0" i="0" u="none" strike="noStrike" baseline="0" dirty="0">
                <a:ln>
                  <a:noFill/>
                </a:ln>
                <a:solidFill>
                  <a:srgbClr val="292929"/>
                </a:solidFill>
                <a:latin typeface="Calibri" pitchFamily="34"/>
                <a:ea typeface="Microsoft YaHei" pitchFamily="2"/>
                <a:cs typeface="Mangal" pitchFamily="2"/>
              </a:rPr>
              <a:t>minimieren</a:t>
            </a:r>
          </a:p>
        </p:txBody>
      </p:sp>
      <p:sp>
        <p:nvSpPr>
          <p:cNvPr id="16" name="Freihandform: Form 15">
            <a:extLst>
              <a:ext uri="{FF2B5EF4-FFF2-40B4-BE49-F238E27FC236}">
                <a16:creationId xmlns:a16="http://schemas.microsoft.com/office/drawing/2014/main" id="{3BA8026B-19FA-4B9C-8460-015A876D1112}"/>
              </a:ext>
            </a:extLst>
          </p:cNvPr>
          <p:cNvSpPr/>
          <p:nvPr/>
        </p:nvSpPr>
        <p:spPr>
          <a:xfrm>
            <a:off x="5537293" y="4838621"/>
            <a:ext cx="794928" cy="290880"/>
          </a:xfrm>
          <a:custGeom>
            <a:avLst>
              <a:gd name="f0" fmla="val -26538"/>
              <a:gd name="f1" fmla="val 49600"/>
              <a:gd name="f2" fmla="val -29413"/>
              <a:gd name="f3" fmla="val -10749"/>
              <a:gd name="f4" fmla="val 9600"/>
              <a:gd name="f5" fmla="val -1482"/>
              <a:gd name="f6" fmla="val 9585"/>
              <a:gd name="f7" fmla="val 4456"/>
            </a:avLst>
            <a:gdLst>
              <a:gd name="f8" fmla="val w"/>
              <a:gd name="f9" fmla="val h"/>
              <a:gd name="f10" fmla="val 0"/>
              <a:gd name="f11" fmla="val 21600"/>
              <a:gd name="f12" fmla="val -2147483647"/>
              <a:gd name="f13" fmla="val 2147483647"/>
              <a:gd name="f14" fmla="*/ f8 1 21600"/>
              <a:gd name="f15" fmla="*/ f9 1 21600"/>
              <a:gd name="f16" fmla="pin -2147483647 f0 2147483647"/>
              <a:gd name="f17" fmla="pin -2147483647 f2 2147483647"/>
              <a:gd name="f18" fmla="pin -2147483647 f3 2147483647"/>
              <a:gd name="f19" fmla="pin -2147483647 f4 2147483647"/>
              <a:gd name="f20" fmla="pin -2147483647 f5 2147483647"/>
              <a:gd name="f21" fmla="pin -2147483647 f6 2147483647"/>
              <a:gd name="f22" fmla="val f16"/>
              <a:gd name="f23" fmla="val f17"/>
              <a:gd name="f24" fmla="val f18"/>
              <a:gd name="f25" fmla="val f19"/>
              <a:gd name="f26" fmla="val f20"/>
              <a:gd name="f27" fmla="val f21"/>
              <a:gd name="f28" fmla="*/ f16 f14 1"/>
              <a:gd name="f29" fmla="*/ f17 f15 1"/>
              <a:gd name="f30" fmla="*/ f18 f14 1"/>
              <a:gd name="f31" fmla="*/ f19 f15 1"/>
              <a:gd name="f32" fmla="*/ f20 f14 1"/>
              <a:gd name="f33" fmla="*/ f21 f15 1"/>
            </a:gdLst>
            <a:ahLst>
              <a:ahXY gdRefX="f0" minX="f12" maxX="f13" gdRefY="f2" minY="f12" maxY="f13">
                <a:pos x="f28" y="f29"/>
              </a:ahXY>
              <a:ahXY gdRefX="f3" minX="f12" maxX="f13" gdRefY="f4" minY="f12" maxY="f13">
                <a:pos x="f30" y="f31"/>
              </a:ahXY>
              <a:ahXY gdRefX="f5" minX="f12" maxX="f13" gdRefY="f6" minY="f12" maxY="f13">
                <a:pos x="f32" y="f33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10" y="f10"/>
                </a:moveTo>
                <a:lnTo>
                  <a:pt x="f11" y="f10"/>
                </a:lnTo>
                <a:lnTo>
                  <a:pt x="f11" y="f11"/>
                </a:lnTo>
                <a:lnTo>
                  <a:pt x="f10" y="f11"/>
                </a:lnTo>
                <a:close/>
              </a:path>
              <a:path w="21600" h="21600">
                <a:moveTo>
                  <a:pt x="f22" y="f23"/>
                </a:moveTo>
                <a:lnTo>
                  <a:pt x="f24" y="f25"/>
                </a:lnTo>
              </a:path>
              <a:path w="21600" h="21600">
                <a:moveTo>
                  <a:pt x="f24" y="f25"/>
                </a:moveTo>
                <a:lnTo>
                  <a:pt x="f26" y="f27"/>
                </a:lnTo>
              </a:path>
            </a:pathLst>
          </a:custGeom>
          <a:solidFill>
            <a:srgbClr val="FFFFFF"/>
          </a:solidFill>
          <a:ln w="18000">
            <a:solidFill>
              <a:srgbClr val="F10D0C"/>
            </a:solidFill>
            <a:prstDash val="solid"/>
          </a:ln>
        </p:spPr>
        <p:txBody>
          <a:bodyPr vert="horz" wrap="none" lIns="99000" tIns="54000" rIns="99000" bIns="54000" anchorCtr="0" compatLnSpc="1"/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292929"/>
                </a:solidFill>
                <a:latin typeface="Calibri" pitchFamily="34"/>
                <a:ea typeface="Microsoft YaHei" pitchFamily="2"/>
                <a:cs typeface="Mangal" pitchFamily="2"/>
              </a:defRPr>
            </a:pPr>
            <a:r>
              <a:rPr lang="de-AT" sz="1200" b="0" i="0" u="none" strike="noStrike" baseline="0" dirty="0">
                <a:ln>
                  <a:noFill/>
                </a:ln>
                <a:solidFill>
                  <a:srgbClr val="292929"/>
                </a:solidFill>
                <a:latin typeface="Calibri" pitchFamily="34"/>
                <a:ea typeface="Microsoft YaHei" pitchFamily="2"/>
                <a:cs typeface="Mangal" pitchFamily="2"/>
              </a:rPr>
              <a:t>Laufwerke</a:t>
            </a:r>
          </a:p>
        </p:txBody>
      </p:sp>
      <p:sp>
        <p:nvSpPr>
          <p:cNvPr id="17" name="Freihandform: Form 16">
            <a:extLst>
              <a:ext uri="{FF2B5EF4-FFF2-40B4-BE49-F238E27FC236}">
                <a16:creationId xmlns:a16="http://schemas.microsoft.com/office/drawing/2014/main" id="{36890002-0049-42C9-B30B-35C5A40E983A}"/>
              </a:ext>
            </a:extLst>
          </p:cNvPr>
          <p:cNvSpPr/>
          <p:nvPr/>
        </p:nvSpPr>
        <p:spPr>
          <a:xfrm>
            <a:off x="3718394" y="1422207"/>
            <a:ext cx="881640" cy="290880"/>
          </a:xfrm>
          <a:custGeom>
            <a:avLst>
              <a:gd name="f0" fmla="val -44844"/>
              <a:gd name="f1" fmla="val 57162"/>
              <a:gd name="f2" fmla="val 49228"/>
              <a:gd name="f3" fmla="val -3642"/>
              <a:gd name="f4" fmla="val 23870"/>
              <a:gd name="f5" fmla="val -1207"/>
              <a:gd name="f6" fmla="val 8570"/>
              <a:gd name="f7" fmla="val -1345"/>
            </a:avLst>
            <a:gdLst>
              <a:gd name="f8" fmla="val w"/>
              <a:gd name="f9" fmla="val h"/>
              <a:gd name="f10" fmla="val 0"/>
              <a:gd name="f11" fmla="val 21600"/>
              <a:gd name="f12" fmla="val -2147483647"/>
              <a:gd name="f13" fmla="val 2147483647"/>
              <a:gd name="f14" fmla="*/ f8 1 21600"/>
              <a:gd name="f15" fmla="*/ f9 1 21600"/>
              <a:gd name="f16" fmla="pin -2147483647 f0 2147483647"/>
              <a:gd name="f17" fmla="pin -2147483647 f2 2147483647"/>
              <a:gd name="f18" fmla="pin -2147483647 f3 2147483647"/>
              <a:gd name="f19" fmla="pin -2147483647 f4 2147483647"/>
              <a:gd name="f20" fmla="pin -2147483647 f5 2147483647"/>
              <a:gd name="f21" fmla="pin -2147483647 f6 2147483647"/>
              <a:gd name="f22" fmla="val f16"/>
              <a:gd name="f23" fmla="val f17"/>
              <a:gd name="f24" fmla="val f18"/>
              <a:gd name="f25" fmla="val f19"/>
              <a:gd name="f26" fmla="val f20"/>
              <a:gd name="f27" fmla="val f21"/>
              <a:gd name="f28" fmla="*/ f16 f14 1"/>
              <a:gd name="f29" fmla="*/ f17 f15 1"/>
              <a:gd name="f30" fmla="*/ f18 f14 1"/>
              <a:gd name="f31" fmla="*/ f19 f15 1"/>
              <a:gd name="f32" fmla="*/ f20 f14 1"/>
              <a:gd name="f33" fmla="*/ f21 f15 1"/>
            </a:gdLst>
            <a:ahLst>
              <a:ahXY gdRefX="f0" minX="f12" maxX="f13" gdRefY="f2" minY="f12" maxY="f13">
                <a:pos x="f28" y="f29"/>
              </a:ahXY>
              <a:ahXY gdRefX="f3" minX="f12" maxX="f13" gdRefY="f4" minY="f12" maxY="f13">
                <a:pos x="f30" y="f31"/>
              </a:ahXY>
              <a:ahXY gdRefX="f5" minX="f12" maxX="f13" gdRefY="f6" minY="f12" maxY="f13">
                <a:pos x="f32" y="f33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10" y="f10"/>
                </a:moveTo>
                <a:lnTo>
                  <a:pt x="f11" y="f10"/>
                </a:lnTo>
                <a:lnTo>
                  <a:pt x="f11" y="f11"/>
                </a:lnTo>
                <a:lnTo>
                  <a:pt x="f10" y="f11"/>
                </a:lnTo>
                <a:close/>
              </a:path>
              <a:path w="21600" h="21600">
                <a:moveTo>
                  <a:pt x="f22" y="f23"/>
                </a:moveTo>
                <a:lnTo>
                  <a:pt x="f24" y="f25"/>
                </a:lnTo>
              </a:path>
              <a:path w="21600" h="21600">
                <a:moveTo>
                  <a:pt x="f24" y="f25"/>
                </a:moveTo>
                <a:lnTo>
                  <a:pt x="f26" y="f27"/>
                </a:lnTo>
              </a:path>
            </a:pathLst>
          </a:custGeom>
          <a:solidFill>
            <a:srgbClr val="FFFFFF"/>
          </a:solidFill>
          <a:ln w="18000">
            <a:solidFill>
              <a:srgbClr val="F10D0C"/>
            </a:solidFill>
            <a:prstDash val="solid"/>
          </a:ln>
        </p:spPr>
        <p:txBody>
          <a:bodyPr vert="horz" wrap="none" lIns="99000" tIns="54000" rIns="99000" bIns="54000" anchorCtr="0" compatLnSpc="1"/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292929"/>
                </a:solidFill>
                <a:latin typeface="Calibri" pitchFamily="34"/>
                <a:ea typeface="Microsoft YaHei" pitchFamily="2"/>
                <a:cs typeface="Mangal" pitchFamily="2"/>
              </a:defRPr>
            </a:pPr>
            <a:r>
              <a:rPr lang="de-AT" sz="1200" b="0" i="0" u="none" strike="noStrike" baseline="0" dirty="0">
                <a:ln>
                  <a:noFill/>
                </a:ln>
                <a:solidFill>
                  <a:srgbClr val="292929"/>
                </a:solidFill>
                <a:latin typeface="Calibri" pitchFamily="34"/>
                <a:ea typeface="Microsoft YaHei" pitchFamily="2"/>
                <a:cs typeface="Mangal" pitchFamily="2"/>
              </a:rPr>
              <a:t>Register</a:t>
            </a:r>
          </a:p>
        </p:txBody>
      </p:sp>
    </p:spTree>
    <p:extLst>
      <p:ext uri="{BB962C8B-B14F-4D97-AF65-F5344CB8AC3E}">
        <p14:creationId xmlns:p14="http://schemas.microsoft.com/office/powerpoint/2010/main" val="1214904002"/>
      </p:ext>
    </p:extLst>
  </p:cSld>
  <p:clrMapOvr>
    <a:masterClrMapping/>
  </p:clrMapOvr>
</p:sld>
</file>

<file path=ppt/theme/theme1.xml><?xml version="1.0" encoding="utf-8"?>
<a:theme xmlns:a="http://schemas.openxmlformats.org/drawingml/2006/main" name="Standard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itel1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68DA949D244DDC4D8927FC2E7EFC5E85" ma:contentTypeVersion="14" ma:contentTypeDescription="Ein neues Dokument erstellen." ma:contentTypeScope="" ma:versionID="8e3e143c3245ab8381ea45e05aa0c39e">
  <xsd:schema xmlns:xsd="http://www.w3.org/2001/XMLSchema" xmlns:xs="http://www.w3.org/2001/XMLSchema" xmlns:p="http://schemas.microsoft.com/office/2006/metadata/properties" xmlns:ns3="90dcfa79-2d89-47ef-bc80-866a5b3e3183" xmlns:ns4="8baa7261-70d0-45ca-b925-0e0e2c0f4054" targetNamespace="http://schemas.microsoft.com/office/2006/metadata/properties" ma:root="true" ma:fieldsID="3979642bbeb03c472205213f8a11e0f5" ns3:_="" ns4:_="">
    <xsd:import namespace="90dcfa79-2d89-47ef-bc80-866a5b3e3183"/>
    <xsd:import namespace="8baa7261-70d0-45ca-b925-0e0e2c0f405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3:MediaLengthInSecond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0dcfa79-2d89-47ef-bc80-866a5b3e318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8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baa7261-70d0-45ca-b925-0e0e2c0f4054" elementFormDefault="qualified">
    <xsd:import namespace="http://schemas.microsoft.com/office/2006/documentManagement/types"/>
    <xsd:import namespace="http://schemas.microsoft.com/office/infopath/2007/PartnerControls"/>
    <xsd:element name="SharedWithUsers" ma:index="19" nillable="true" ma:displayName="Freigegeben für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Freigegeben für -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1" nillable="true" ma:displayName="Freigabehinweis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D6A1C14-A01B-4BC1-A6EF-41D37A8E6855}">
  <ds:schemaRefs>
    <ds:schemaRef ds:uri="http://schemas.microsoft.com/office/2006/documentManagement/types"/>
    <ds:schemaRef ds:uri="http://schemas.openxmlformats.org/package/2006/metadata/core-properties"/>
    <ds:schemaRef ds:uri="http://purl.org/dc/dcmitype/"/>
    <ds:schemaRef ds:uri="90dcfa79-2d89-47ef-bc80-866a5b3e3183"/>
    <ds:schemaRef ds:uri="http://schemas.microsoft.com/office/infopath/2007/PartnerControls"/>
    <ds:schemaRef ds:uri="http://www.w3.org/XML/1998/namespace"/>
    <ds:schemaRef ds:uri="http://purl.org/dc/terms/"/>
    <ds:schemaRef ds:uri="http://purl.org/dc/elements/1.1/"/>
    <ds:schemaRef ds:uri="8baa7261-70d0-45ca-b925-0e0e2c0f4054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1D2F979F-067A-4A1E-BE11-E60000EDA97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E869012-3ECE-4D01-B4F8-CDE3BE9709E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0dcfa79-2d89-47ef-bc80-866a5b3e3183"/>
    <ds:schemaRef ds:uri="8baa7261-70d0-45ca-b925-0e0e2c0f405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148</Words>
  <Application>Microsoft Office PowerPoint</Application>
  <PresentationFormat>Benutzerdefiniert</PresentationFormat>
  <Paragraphs>64</Paragraphs>
  <Slides>5</Slides>
  <Notes>2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9</vt:i4>
      </vt:variant>
      <vt:variant>
        <vt:lpstr>Design</vt:lpstr>
      </vt:variant>
      <vt:variant>
        <vt:i4>2</vt:i4>
      </vt:variant>
      <vt:variant>
        <vt:lpstr>Folientitel</vt:lpstr>
      </vt:variant>
      <vt:variant>
        <vt:i4>5</vt:i4>
      </vt:variant>
    </vt:vector>
  </HeadingPairs>
  <TitlesOfParts>
    <vt:vector size="16" baseType="lpstr">
      <vt:lpstr>Microsoft YaHei</vt:lpstr>
      <vt:lpstr>MS Gothic</vt:lpstr>
      <vt:lpstr>Arial</vt:lpstr>
      <vt:lpstr>Calibri</vt:lpstr>
      <vt:lpstr>Mangal</vt:lpstr>
      <vt:lpstr>Noto Sans</vt:lpstr>
      <vt:lpstr>Segoe UI</vt:lpstr>
      <vt:lpstr>Tahoma</vt:lpstr>
      <vt:lpstr>Times New Roman</vt:lpstr>
      <vt:lpstr>Standard</vt:lpstr>
      <vt:lpstr>Titel1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Fensterelemente</dc:title>
  <dc:creator>.;Easy4me</dc:creator>
  <cp:lastModifiedBy>Easy4me</cp:lastModifiedBy>
  <cp:revision>13</cp:revision>
  <dcterms:created xsi:type="dcterms:W3CDTF">2012-11-18T21:59:18Z</dcterms:created>
  <dcterms:modified xsi:type="dcterms:W3CDTF">2022-09-22T12:20:43Z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0x01010068DA949D244DDC4D8927FC2E7EFC5E85</vt:lpwstr>
  </property>
</Properties>
</file>