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14" r:id="rId4"/>
  </p:sldMasterIdLst>
  <p:notesMasterIdLst>
    <p:notesMasterId r:id="rId24"/>
  </p:notesMasterIdLst>
  <p:sldIdLst>
    <p:sldId id="256" r:id="rId5"/>
    <p:sldId id="281" r:id="rId6"/>
    <p:sldId id="257" r:id="rId7"/>
    <p:sldId id="282" r:id="rId8"/>
    <p:sldId id="288" r:id="rId9"/>
    <p:sldId id="262" r:id="rId10"/>
    <p:sldId id="263" r:id="rId11"/>
    <p:sldId id="264" r:id="rId12"/>
    <p:sldId id="265" r:id="rId13"/>
    <p:sldId id="287" r:id="rId14"/>
    <p:sldId id="266" r:id="rId15"/>
    <p:sldId id="269" r:id="rId16"/>
    <p:sldId id="270" r:id="rId17"/>
    <p:sldId id="271" r:id="rId18"/>
    <p:sldId id="273" r:id="rId19"/>
    <p:sldId id="274" r:id="rId20"/>
    <p:sldId id="284" r:id="rId21"/>
    <p:sldId id="283" r:id="rId22"/>
    <p:sldId id="280" r:id="rId23"/>
  </p:sldIdLst>
  <p:sldSz cx="12192000" cy="6858000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80000"/>
    <a:srgbClr val="1565DB"/>
    <a:srgbClr val="FFFFFF"/>
    <a:srgbClr val="C5D3F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92" autoAdjust="0"/>
    <p:restoredTop sz="81179" autoAdjust="0"/>
  </p:normalViewPr>
  <p:slideViewPr>
    <p:cSldViewPr>
      <p:cViewPr varScale="1">
        <p:scale>
          <a:sx n="98" d="100"/>
          <a:sy n="98" d="100"/>
        </p:scale>
        <p:origin x="672" y="62"/>
      </p:cViewPr>
      <p:guideLst>
        <p:guide orient="horz" pos="2160"/>
        <p:guide pos="3840"/>
      </p:guideLst>
    </p:cSldViewPr>
  </p:slideViewPr>
  <p:outlineViewPr>
    <p:cViewPr varScale="1">
      <p:scale>
        <a:sx n="170" d="200"/>
        <a:sy n="170" d="200"/>
      </p:scale>
      <p:origin x="0" y="-33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9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ois Klotz" userId="0e7873f3-c968-46a8-ac9c-5d38456ab073" providerId="ADAL" clId="{0F56CB76-AD35-4A65-8495-5B4E3A20FB24}"/>
    <pc:docChg chg="undo custSel modSld modMainMaster">
      <pc:chgData name="Alois Klotz" userId="0e7873f3-c968-46a8-ac9c-5d38456ab073" providerId="ADAL" clId="{0F56CB76-AD35-4A65-8495-5B4E3A20FB24}" dt="2023-03-13T08:19:41.112" v="749" actId="1076"/>
      <pc:docMkLst>
        <pc:docMk/>
      </pc:docMkLst>
      <pc:sldChg chg="modSp mod">
        <pc:chgData name="Alois Klotz" userId="0e7873f3-c968-46a8-ac9c-5d38456ab073" providerId="ADAL" clId="{0F56CB76-AD35-4A65-8495-5B4E3A20FB24}" dt="2023-03-11T11:52:02.176" v="29" actId="207"/>
        <pc:sldMkLst>
          <pc:docMk/>
          <pc:sldMk cId="0" sldId="256"/>
        </pc:sldMkLst>
        <pc:spChg chg="mod">
          <ac:chgData name="Alois Klotz" userId="0e7873f3-c968-46a8-ac9c-5d38456ab073" providerId="ADAL" clId="{0F56CB76-AD35-4A65-8495-5B4E3A20FB24}" dt="2023-03-11T11:52:02.176" v="29" actId="207"/>
          <ac:spMkLst>
            <pc:docMk/>
            <pc:sldMk cId="0" sldId="256"/>
            <ac:spMk id="3073" creationId="{00000000-0000-0000-0000-000000000000}"/>
          </ac:spMkLst>
        </pc:spChg>
      </pc:sldChg>
      <pc:sldChg chg="modSp mod">
        <pc:chgData name="Alois Klotz" userId="0e7873f3-c968-46a8-ac9c-5d38456ab073" providerId="ADAL" clId="{0F56CB76-AD35-4A65-8495-5B4E3A20FB24}" dt="2023-03-12T22:00:25.109" v="709" actId="20577"/>
        <pc:sldMkLst>
          <pc:docMk/>
          <pc:sldMk cId="0" sldId="264"/>
        </pc:sldMkLst>
        <pc:spChg chg="mod">
          <ac:chgData name="Alois Klotz" userId="0e7873f3-c968-46a8-ac9c-5d38456ab073" providerId="ADAL" clId="{0F56CB76-AD35-4A65-8495-5B4E3A20FB24}" dt="2023-03-11T11:53:30.615" v="34" actId="207"/>
          <ac:spMkLst>
            <pc:docMk/>
            <pc:sldMk cId="0" sldId="264"/>
            <ac:spMk id="11265" creationId="{00000000-0000-0000-0000-000000000000}"/>
          </ac:spMkLst>
        </pc:spChg>
        <pc:spChg chg="mod">
          <ac:chgData name="Alois Klotz" userId="0e7873f3-c968-46a8-ac9c-5d38456ab073" providerId="ADAL" clId="{0F56CB76-AD35-4A65-8495-5B4E3A20FB24}" dt="2023-03-11T11:53:40.328" v="35" actId="207"/>
          <ac:spMkLst>
            <pc:docMk/>
            <pc:sldMk cId="0" sldId="264"/>
            <ac:spMk id="13317" creationId="{00000000-0000-0000-0000-000000000000}"/>
          </ac:spMkLst>
        </pc:spChg>
        <pc:spChg chg="mod">
          <ac:chgData name="Alois Klotz" userId="0e7873f3-c968-46a8-ac9c-5d38456ab073" providerId="ADAL" clId="{0F56CB76-AD35-4A65-8495-5B4E3A20FB24}" dt="2023-03-12T22:00:25.109" v="709" actId="20577"/>
          <ac:spMkLst>
            <pc:docMk/>
            <pc:sldMk cId="0" sldId="264"/>
            <ac:spMk id="13318" creationId="{00000000-0000-0000-0000-000000000000}"/>
          </ac:spMkLst>
        </pc:spChg>
      </pc:sldChg>
      <pc:sldChg chg="addSp delSp modSp mod modNotesTx">
        <pc:chgData name="Alois Klotz" userId="0e7873f3-c968-46a8-ac9c-5d38456ab073" providerId="ADAL" clId="{0F56CB76-AD35-4A65-8495-5B4E3A20FB24}" dt="2023-03-12T16:07:04.371" v="409" actId="20577"/>
        <pc:sldMkLst>
          <pc:docMk/>
          <pc:sldMk cId="0" sldId="265"/>
        </pc:sldMkLst>
        <pc:spChg chg="add del mod">
          <ac:chgData name="Alois Klotz" userId="0e7873f3-c968-46a8-ac9c-5d38456ab073" providerId="ADAL" clId="{0F56CB76-AD35-4A65-8495-5B4E3A20FB24}" dt="2023-03-12T15:31:04.111" v="131" actId="478"/>
          <ac:spMkLst>
            <pc:docMk/>
            <pc:sldMk cId="0" sldId="265"/>
            <ac:spMk id="4" creationId="{C21AD0BA-11B9-BD46-41B2-B7427DDF7177}"/>
          </ac:spMkLst>
        </pc:spChg>
        <pc:spChg chg="del">
          <ac:chgData name="Alois Klotz" userId="0e7873f3-c968-46a8-ac9c-5d38456ab073" providerId="ADAL" clId="{0F56CB76-AD35-4A65-8495-5B4E3A20FB24}" dt="2023-03-12T15:29:24.181" v="71" actId="478"/>
          <ac:spMkLst>
            <pc:docMk/>
            <pc:sldMk cId="0" sldId="265"/>
            <ac:spMk id="14340" creationId="{00000000-0000-0000-0000-000000000000}"/>
          </ac:spMkLst>
        </pc:spChg>
      </pc:sldChg>
      <pc:sldChg chg="modSp mod">
        <pc:chgData name="Alois Klotz" userId="0e7873f3-c968-46a8-ac9c-5d38456ab073" providerId="ADAL" clId="{0F56CB76-AD35-4A65-8495-5B4E3A20FB24}" dt="2023-03-12T18:33:00.081" v="553" actId="1076"/>
        <pc:sldMkLst>
          <pc:docMk/>
          <pc:sldMk cId="0" sldId="266"/>
        </pc:sldMkLst>
        <pc:spChg chg="mod">
          <ac:chgData name="Alois Klotz" userId="0e7873f3-c968-46a8-ac9c-5d38456ab073" providerId="ADAL" clId="{0F56CB76-AD35-4A65-8495-5B4E3A20FB24}" dt="2023-03-12T18:32:57.473" v="552" actId="1076"/>
          <ac:spMkLst>
            <pc:docMk/>
            <pc:sldMk cId="0" sldId="266"/>
            <ac:spMk id="14" creationId="{00000000-0000-0000-0000-000000000000}"/>
          </ac:spMkLst>
        </pc:spChg>
        <pc:spChg chg="mod">
          <ac:chgData name="Alois Klotz" userId="0e7873f3-c968-46a8-ac9c-5d38456ab073" providerId="ADAL" clId="{0F56CB76-AD35-4A65-8495-5B4E3A20FB24}" dt="2023-03-12T18:32:38.835" v="551" actId="207"/>
          <ac:spMkLst>
            <pc:docMk/>
            <pc:sldMk cId="0" sldId="266"/>
            <ac:spMk id="13313" creationId="{00000000-0000-0000-0000-000000000000}"/>
          </ac:spMkLst>
        </pc:spChg>
        <pc:spChg chg="mod">
          <ac:chgData name="Alois Klotz" userId="0e7873f3-c968-46a8-ac9c-5d38456ab073" providerId="ADAL" clId="{0F56CB76-AD35-4A65-8495-5B4E3A20FB24}" dt="2023-03-12T16:49:39.511" v="536" actId="1076"/>
          <ac:spMkLst>
            <pc:docMk/>
            <pc:sldMk cId="0" sldId="266"/>
            <ac:spMk id="13319" creationId="{00000000-0000-0000-0000-000000000000}"/>
          </ac:spMkLst>
        </pc:spChg>
        <pc:picChg chg="mod">
          <ac:chgData name="Alois Klotz" userId="0e7873f3-c968-46a8-ac9c-5d38456ab073" providerId="ADAL" clId="{0F56CB76-AD35-4A65-8495-5B4E3A20FB24}" dt="2023-03-12T18:33:00.081" v="553" actId="1076"/>
          <ac:picMkLst>
            <pc:docMk/>
            <pc:sldMk cId="0" sldId="266"/>
            <ac:picMk id="13322" creationId="{00000000-0000-0000-0000-000000000000}"/>
          </ac:picMkLst>
        </pc:picChg>
      </pc:sldChg>
      <pc:sldChg chg="addSp modSp mod">
        <pc:chgData name="Alois Klotz" userId="0e7873f3-c968-46a8-ac9c-5d38456ab073" providerId="ADAL" clId="{0F56CB76-AD35-4A65-8495-5B4E3A20FB24}" dt="2023-03-12T18:33:11.346" v="555" actId="1076"/>
        <pc:sldMkLst>
          <pc:docMk/>
          <pc:sldMk cId="0" sldId="269"/>
        </pc:sldMkLst>
        <pc:spChg chg="mod">
          <ac:chgData name="Alois Klotz" userId="0e7873f3-c968-46a8-ac9c-5d38456ab073" providerId="ADAL" clId="{0F56CB76-AD35-4A65-8495-5B4E3A20FB24}" dt="2023-03-12T18:31:15.242" v="547" actId="1076"/>
          <ac:spMkLst>
            <pc:docMk/>
            <pc:sldMk cId="0" sldId="269"/>
            <ac:spMk id="17" creationId="{00000000-0000-0000-0000-000000000000}"/>
          </ac:spMkLst>
        </pc:spChg>
        <pc:spChg chg="mod">
          <ac:chgData name="Alois Klotz" userId="0e7873f3-c968-46a8-ac9c-5d38456ab073" providerId="ADAL" clId="{0F56CB76-AD35-4A65-8495-5B4E3A20FB24}" dt="2023-03-12T18:33:11.346" v="555" actId="1076"/>
          <ac:spMkLst>
            <pc:docMk/>
            <pc:sldMk cId="0" sldId="269"/>
            <ac:spMk id="19" creationId="{00000000-0000-0000-0000-000000000000}"/>
          </ac:spMkLst>
        </pc:spChg>
        <pc:grpChg chg="mod">
          <ac:chgData name="Alois Klotz" userId="0e7873f3-c968-46a8-ac9c-5d38456ab073" providerId="ADAL" clId="{0F56CB76-AD35-4A65-8495-5B4E3A20FB24}" dt="2023-03-12T18:31:05.015" v="543" actId="14100"/>
          <ac:grpSpMkLst>
            <pc:docMk/>
            <pc:sldMk cId="0" sldId="269"/>
            <ac:grpSpMk id="16390" creationId="{00000000-0000-0000-0000-000000000000}"/>
          </ac:grpSpMkLst>
        </pc:grpChg>
        <pc:picChg chg="add mod">
          <ac:chgData name="Alois Klotz" userId="0e7873f3-c968-46a8-ac9c-5d38456ab073" providerId="ADAL" clId="{0F56CB76-AD35-4A65-8495-5B4E3A20FB24}" dt="2023-03-12T18:31:10.913" v="546" actId="14100"/>
          <ac:picMkLst>
            <pc:docMk/>
            <pc:sldMk cId="0" sldId="269"/>
            <ac:picMk id="3" creationId="{40582639-F9B7-69FA-CBBC-D5A5AFB292D4}"/>
          </ac:picMkLst>
        </pc:picChg>
        <pc:picChg chg="mod">
          <ac:chgData name="Alois Klotz" userId="0e7873f3-c968-46a8-ac9c-5d38456ab073" providerId="ADAL" clId="{0F56CB76-AD35-4A65-8495-5B4E3A20FB24}" dt="2023-03-12T18:31:05.015" v="543" actId="14100"/>
          <ac:picMkLst>
            <pc:docMk/>
            <pc:sldMk cId="0" sldId="269"/>
            <ac:picMk id="14345" creationId="{00000000-0000-0000-0000-000000000000}"/>
          </ac:picMkLst>
        </pc:picChg>
        <pc:picChg chg="mod">
          <ac:chgData name="Alois Klotz" userId="0e7873f3-c968-46a8-ac9c-5d38456ab073" providerId="ADAL" clId="{0F56CB76-AD35-4A65-8495-5B4E3A20FB24}" dt="2023-03-12T18:31:05.015" v="543" actId="14100"/>
          <ac:picMkLst>
            <pc:docMk/>
            <pc:sldMk cId="0" sldId="269"/>
            <ac:picMk id="14346" creationId="{00000000-0000-0000-0000-000000000000}"/>
          </ac:picMkLst>
        </pc:picChg>
        <pc:picChg chg="mod">
          <ac:chgData name="Alois Klotz" userId="0e7873f3-c968-46a8-ac9c-5d38456ab073" providerId="ADAL" clId="{0F56CB76-AD35-4A65-8495-5B4E3A20FB24}" dt="2023-03-12T18:33:06.882" v="554" actId="1076"/>
          <ac:picMkLst>
            <pc:docMk/>
            <pc:sldMk cId="0" sldId="269"/>
            <ac:picMk id="14349" creationId="{00000000-0000-0000-0000-000000000000}"/>
          </ac:picMkLst>
        </pc:picChg>
      </pc:sldChg>
      <pc:sldChg chg="addSp delSp modSp mod">
        <pc:chgData name="Alois Klotz" userId="0e7873f3-c968-46a8-ac9c-5d38456ab073" providerId="ADAL" clId="{0F56CB76-AD35-4A65-8495-5B4E3A20FB24}" dt="2023-03-13T08:17:23.271" v="748" actId="14100"/>
        <pc:sldMkLst>
          <pc:docMk/>
          <pc:sldMk cId="0" sldId="270"/>
        </pc:sldMkLst>
        <pc:spChg chg="mod">
          <ac:chgData name="Alois Klotz" userId="0e7873f3-c968-46a8-ac9c-5d38456ab073" providerId="ADAL" clId="{0F56CB76-AD35-4A65-8495-5B4E3A20FB24}" dt="2023-03-12T18:33:54.375" v="562" actId="1076"/>
          <ac:spMkLst>
            <pc:docMk/>
            <pc:sldMk cId="0" sldId="270"/>
            <ac:spMk id="2" creationId="{00000000-0000-0000-0000-000000000000}"/>
          </ac:spMkLst>
        </pc:spChg>
        <pc:spChg chg="mod">
          <ac:chgData name="Alois Klotz" userId="0e7873f3-c968-46a8-ac9c-5d38456ab073" providerId="ADAL" clId="{0F56CB76-AD35-4A65-8495-5B4E3A20FB24}" dt="2023-03-12T18:34:58.289" v="574" actId="403"/>
          <ac:spMkLst>
            <pc:docMk/>
            <pc:sldMk cId="0" sldId="270"/>
            <ac:spMk id="17412" creationId="{00000000-0000-0000-0000-000000000000}"/>
          </ac:spMkLst>
        </pc:spChg>
        <pc:spChg chg="mod">
          <ac:chgData name="Alois Klotz" userId="0e7873f3-c968-46a8-ac9c-5d38456ab073" providerId="ADAL" clId="{0F56CB76-AD35-4A65-8495-5B4E3A20FB24}" dt="2023-03-12T18:35:57.664" v="625" actId="20577"/>
          <ac:spMkLst>
            <pc:docMk/>
            <pc:sldMk cId="0" sldId="270"/>
            <ac:spMk id="17413" creationId="{00000000-0000-0000-0000-000000000000}"/>
          </ac:spMkLst>
        </pc:spChg>
        <pc:grpChg chg="add del mod">
          <ac:chgData name="Alois Klotz" userId="0e7873f3-c968-46a8-ac9c-5d38456ab073" providerId="ADAL" clId="{0F56CB76-AD35-4A65-8495-5B4E3A20FB24}" dt="2023-03-13T08:16:07.771" v="711" actId="478"/>
          <ac:grpSpMkLst>
            <pc:docMk/>
            <pc:sldMk cId="0" sldId="270"/>
            <ac:grpSpMk id="17415" creationId="{00000000-0000-0000-0000-000000000000}"/>
          </ac:grpSpMkLst>
        </pc:grpChg>
        <pc:picChg chg="add del mod">
          <ac:chgData name="Alois Klotz" userId="0e7873f3-c968-46a8-ac9c-5d38456ab073" providerId="ADAL" clId="{0F56CB76-AD35-4A65-8495-5B4E3A20FB24}" dt="2023-03-12T18:33:49.893" v="560"/>
          <ac:picMkLst>
            <pc:docMk/>
            <pc:sldMk cId="0" sldId="270"/>
            <ac:picMk id="3" creationId="{C290F55D-8510-5DD9-4DAB-F56A9BF8675B}"/>
          </ac:picMkLst>
        </pc:picChg>
        <pc:picChg chg="add mod">
          <ac:chgData name="Alois Klotz" userId="0e7873f3-c968-46a8-ac9c-5d38456ab073" providerId="ADAL" clId="{0F56CB76-AD35-4A65-8495-5B4E3A20FB24}" dt="2023-03-12T18:36:03.401" v="630" actId="1037"/>
          <ac:picMkLst>
            <pc:docMk/>
            <pc:sldMk cId="0" sldId="270"/>
            <ac:picMk id="4" creationId="{04F9FDAA-6972-5D92-A396-A48A06BE267C}"/>
          </ac:picMkLst>
        </pc:picChg>
        <pc:picChg chg="add mod">
          <ac:chgData name="Alois Klotz" userId="0e7873f3-c968-46a8-ac9c-5d38456ab073" providerId="ADAL" clId="{0F56CB76-AD35-4A65-8495-5B4E3A20FB24}" dt="2023-03-13T08:17:23.271" v="748" actId="14100"/>
          <ac:picMkLst>
            <pc:docMk/>
            <pc:sldMk cId="0" sldId="270"/>
            <ac:picMk id="5" creationId="{BB77125A-29CB-4C2A-3BC7-A4EAB6A529BA}"/>
          </ac:picMkLst>
        </pc:picChg>
        <pc:picChg chg="mod">
          <ac:chgData name="Alois Klotz" userId="0e7873f3-c968-46a8-ac9c-5d38456ab073" providerId="ADAL" clId="{0F56CB76-AD35-4A65-8495-5B4E3A20FB24}" dt="2023-03-12T18:33:54.375" v="562" actId="1076"/>
          <ac:picMkLst>
            <pc:docMk/>
            <pc:sldMk cId="0" sldId="270"/>
            <ac:picMk id="15370" creationId="{00000000-0000-0000-0000-000000000000}"/>
          </ac:picMkLst>
        </pc:picChg>
      </pc:sldChg>
      <pc:sldChg chg="addSp delSp modSp mod">
        <pc:chgData name="Alois Klotz" userId="0e7873f3-c968-46a8-ac9c-5d38456ab073" providerId="ADAL" clId="{0F56CB76-AD35-4A65-8495-5B4E3A20FB24}" dt="2023-03-12T18:40:45.528" v="642"/>
        <pc:sldMkLst>
          <pc:docMk/>
          <pc:sldMk cId="0" sldId="271"/>
        </pc:sldMkLst>
        <pc:spChg chg="add del mod">
          <ac:chgData name="Alois Klotz" userId="0e7873f3-c968-46a8-ac9c-5d38456ab073" providerId="ADAL" clId="{0F56CB76-AD35-4A65-8495-5B4E3A20FB24}" dt="2023-03-12T18:40:45.528" v="642"/>
          <ac:spMkLst>
            <pc:docMk/>
            <pc:sldMk cId="0" sldId="271"/>
            <ac:spMk id="4" creationId="{C0FD2CAC-1C83-C945-5519-1C1549A33F04}"/>
          </ac:spMkLst>
        </pc:spChg>
        <pc:spChg chg="add del mod">
          <ac:chgData name="Alois Klotz" userId="0e7873f3-c968-46a8-ac9c-5d38456ab073" providerId="ADAL" clId="{0F56CB76-AD35-4A65-8495-5B4E3A20FB24}" dt="2023-03-12T18:40:45.528" v="642"/>
          <ac:spMkLst>
            <pc:docMk/>
            <pc:sldMk cId="0" sldId="271"/>
            <ac:spMk id="5" creationId="{F9020580-4680-83F0-372B-2B266DE826B2}"/>
          </ac:spMkLst>
        </pc:spChg>
        <pc:spChg chg="add del mod">
          <ac:chgData name="Alois Klotz" userId="0e7873f3-c968-46a8-ac9c-5d38456ab073" providerId="ADAL" clId="{0F56CB76-AD35-4A65-8495-5B4E3A20FB24}" dt="2023-03-12T18:40:45.528" v="642"/>
          <ac:spMkLst>
            <pc:docMk/>
            <pc:sldMk cId="0" sldId="271"/>
            <ac:spMk id="6" creationId="{963F6A3F-138F-738E-C9DA-CC64F9735D2A}"/>
          </ac:spMkLst>
        </pc:spChg>
        <pc:spChg chg="mod">
          <ac:chgData name="Alois Klotz" userId="0e7873f3-c968-46a8-ac9c-5d38456ab073" providerId="ADAL" clId="{0F56CB76-AD35-4A65-8495-5B4E3A20FB24}" dt="2023-03-12T18:40:45.528" v="642"/>
          <ac:spMkLst>
            <pc:docMk/>
            <pc:sldMk cId="0" sldId="271"/>
            <ac:spMk id="18433" creationId="{00000000-0000-0000-0000-000000000000}"/>
          </ac:spMkLst>
        </pc:spChg>
        <pc:spChg chg="mod">
          <ac:chgData name="Alois Klotz" userId="0e7873f3-c968-46a8-ac9c-5d38456ab073" providerId="ADAL" clId="{0F56CB76-AD35-4A65-8495-5B4E3A20FB24}" dt="2023-03-12T18:40:45.528" v="642"/>
          <ac:spMkLst>
            <pc:docMk/>
            <pc:sldMk cId="0" sldId="271"/>
            <ac:spMk id="18435" creationId="{00000000-0000-0000-0000-000000000000}"/>
          </ac:spMkLst>
        </pc:spChg>
        <pc:picChg chg="add mod">
          <ac:chgData name="Alois Klotz" userId="0e7873f3-c968-46a8-ac9c-5d38456ab073" providerId="ADAL" clId="{0F56CB76-AD35-4A65-8495-5B4E3A20FB24}" dt="2023-03-12T18:40:32.480" v="640" actId="1076"/>
          <ac:picMkLst>
            <pc:docMk/>
            <pc:sldMk cId="0" sldId="271"/>
            <ac:picMk id="3" creationId="{41AA84A8-A0F2-C0DE-01E8-197220AAF97E}"/>
          </ac:picMkLst>
        </pc:picChg>
        <pc:picChg chg="mod">
          <ac:chgData name="Alois Klotz" userId="0e7873f3-c968-46a8-ac9c-5d38456ab073" providerId="ADAL" clId="{0F56CB76-AD35-4A65-8495-5B4E3A20FB24}" dt="2023-03-12T18:40:01.663" v="636" actId="1076"/>
          <ac:picMkLst>
            <pc:docMk/>
            <pc:sldMk cId="0" sldId="271"/>
            <ac:picMk id="16390" creationId="{00000000-0000-0000-0000-000000000000}"/>
          </ac:picMkLst>
        </pc:picChg>
      </pc:sldChg>
      <pc:sldChg chg="modSp">
        <pc:chgData name="Alois Klotz" userId="0e7873f3-c968-46a8-ac9c-5d38456ab073" providerId="ADAL" clId="{0F56CB76-AD35-4A65-8495-5B4E3A20FB24}" dt="2023-03-12T18:43:17.305" v="666" actId="1076"/>
        <pc:sldMkLst>
          <pc:docMk/>
          <pc:sldMk cId="0" sldId="273"/>
        </pc:sldMkLst>
        <pc:spChg chg="mod">
          <ac:chgData name="Alois Klotz" userId="0e7873f3-c968-46a8-ac9c-5d38456ab073" providerId="ADAL" clId="{0F56CB76-AD35-4A65-8495-5B4E3A20FB24}" dt="2023-03-12T18:42:32.521" v="659" actId="403"/>
          <ac:spMkLst>
            <pc:docMk/>
            <pc:sldMk cId="0" sldId="273"/>
            <ac:spMk id="16" creationId="{00000000-0000-0000-0000-000000000000}"/>
          </ac:spMkLst>
        </pc:spChg>
        <pc:spChg chg="mod">
          <ac:chgData name="Alois Klotz" userId="0e7873f3-c968-46a8-ac9c-5d38456ab073" providerId="ADAL" clId="{0F56CB76-AD35-4A65-8495-5B4E3A20FB24}" dt="2023-03-12T18:43:17.305" v="666" actId="1076"/>
          <ac:spMkLst>
            <pc:docMk/>
            <pc:sldMk cId="0" sldId="273"/>
            <ac:spMk id="20485" creationId="{00000000-0000-0000-0000-000000000000}"/>
          </ac:spMkLst>
        </pc:spChg>
        <pc:spChg chg="mod">
          <ac:chgData name="Alois Klotz" userId="0e7873f3-c968-46a8-ac9c-5d38456ab073" providerId="ADAL" clId="{0F56CB76-AD35-4A65-8495-5B4E3A20FB24}" dt="2023-03-12T18:42:27.736" v="658" actId="403"/>
          <ac:spMkLst>
            <pc:docMk/>
            <pc:sldMk cId="0" sldId="273"/>
            <ac:spMk id="20490" creationId="{00000000-0000-0000-0000-000000000000}"/>
          </ac:spMkLst>
        </pc:spChg>
        <pc:picChg chg="mod">
          <ac:chgData name="Alois Klotz" userId="0e7873f3-c968-46a8-ac9c-5d38456ab073" providerId="ADAL" clId="{0F56CB76-AD35-4A65-8495-5B4E3A20FB24}" dt="2023-03-12T18:41:25.273" v="646" actId="14100"/>
          <ac:picMkLst>
            <pc:docMk/>
            <pc:sldMk cId="0" sldId="273"/>
            <ac:picMk id="15" creationId="{00000000-0000-0000-0000-000000000000}"/>
          </ac:picMkLst>
        </pc:picChg>
        <pc:picChg chg="mod">
          <ac:chgData name="Alois Klotz" userId="0e7873f3-c968-46a8-ac9c-5d38456ab073" providerId="ADAL" clId="{0F56CB76-AD35-4A65-8495-5B4E3A20FB24}" dt="2023-03-12T18:43:03.794" v="663" actId="1076"/>
          <ac:picMkLst>
            <pc:docMk/>
            <pc:sldMk cId="0" sldId="273"/>
            <ac:picMk id="17" creationId="{00000000-0000-0000-0000-000000000000}"/>
          </ac:picMkLst>
        </pc:picChg>
        <pc:picChg chg="mod">
          <ac:chgData name="Alois Klotz" userId="0e7873f3-c968-46a8-ac9c-5d38456ab073" providerId="ADAL" clId="{0F56CB76-AD35-4A65-8495-5B4E3A20FB24}" dt="2023-03-12T18:43:11.641" v="665" actId="1076"/>
          <ac:picMkLst>
            <pc:docMk/>
            <pc:sldMk cId="0" sldId="273"/>
            <ac:picMk id="18447" creationId="{00000000-0000-0000-0000-000000000000}"/>
          </ac:picMkLst>
        </pc:picChg>
      </pc:sldChg>
      <pc:sldChg chg="addSp modSp mod">
        <pc:chgData name="Alois Klotz" userId="0e7873f3-c968-46a8-ac9c-5d38456ab073" providerId="ADAL" clId="{0F56CB76-AD35-4A65-8495-5B4E3A20FB24}" dt="2023-03-12T18:50:01.142" v="684" actId="1076"/>
        <pc:sldMkLst>
          <pc:docMk/>
          <pc:sldMk cId="0" sldId="274"/>
        </pc:sldMkLst>
        <pc:spChg chg="mod">
          <ac:chgData name="Alois Klotz" userId="0e7873f3-c968-46a8-ac9c-5d38456ab073" providerId="ADAL" clId="{0F56CB76-AD35-4A65-8495-5B4E3A20FB24}" dt="2023-03-12T18:49:22.836" v="679" actId="1076"/>
          <ac:spMkLst>
            <pc:docMk/>
            <pc:sldMk cId="0" sldId="274"/>
            <ac:spMk id="8" creationId="{00000000-0000-0000-0000-000000000000}"/>
          </ac:spMkLst>
        </pc:spChg>
        <pc:spChg chg="mod">
          <ac:chgData name="Alois Klotz" userId="0e7873f3-c968-46a8-ac9c-5d38456ab073" providerId="ADAL" clId="{0F56CB76-AD35-4A65-8495-5B4E3A20FB24}" dt="2023-03-12T18:49:53.655" v="682" actId="1076"/>
          <ac:spMkLst>
            <pc:docMk/>
            <pc:sldMk cId="0" sldId="274"/>
            <ac:spMk id="9" creationId="{00000000-0000-0000-0000-000000000000}"/>
          </ac:spMkLst>
        </pc:spChg>
        <pc:picChg chg="add mod">
          <ac:chgData name="Alois Klotz" userId="0e7873f3-c968-46a8-ac9c-5d38456ab073" providerId="ADAL" clId="{0F56CB76-AD35-4A65-8495-5B4E3A20FB24}" dt="2023-03-12T18:49:30.413" v="680" actId="1076"/>
          <ac:picMkLst>
            <pc:docMk/>
            <pc:sldMk cId="0" sldId="274"/>
            <ac:picMk id="3" creationId="{92427E7B-9DBD-F99A-4951-23A623897176}"/>
          </ac:picMkLst>
        </pc:picChg>
        <pc:picChg chg="mod">
          <ac:chgData name="Alois Klotz" userId="0e7873f3-c968-46a8-ac9c-5d38456ab073" providerId="ADAL" clId="{0F56CB76-AD35-4A65-8495-5B4E3A20FB24}" dt="2023-03-12T18:50:01.142" v="684" actId="1076"/>
          <ac:picMkLst>
            <pc:docMk/>
            <pc:sldMk cId="0" sldId="274"/>
            <ac:picMk id="5123" creationId="{00000000-0000-0000-0000-000000000000}"/>
          </ac:picMkLst>
        </pc:picChg>
        <pc:picChg chg="mod">
          <ac:chgData name="Alois Klotz" userId="0e7873f3-c968-46a8-ac9c-5d38456ab073" providerId="ADAL" clId="{0F56CB76-AD35-4A65-8495-5B4E3A20FB24}" dt="2023-03-12T18:49:57.500" v="683" actId="1076"/>
          <ac:picMkLst>
            <pc:docMk/>
            <pc:sldMk cId="0" sldId="274"/>
            <ac:picMk id="5124" creationId="{00000000-0000-0000-0000-000000000000}"/>
          </ac:picMkLst>
        </pc:picChg>
        <pc:picChg chg="mod">
          <ac:chgData name="Alois Klotz" userId="0e7873f3-c968-46a8-ac9c-5d38456ab073" providerId="ADAL" clId="{0F56CB76-AD35-4A65-8495-5B4E3A20FB24}" dt="2023-03-12T18:49:18.343" v="678" actId="1076"/>
          <ac:picMkLst>
            <pc:docMk/>
            <pc:sldMk cId="0" sldId="274"/>
            <ac:picMk id="19464" creationId="{00000000-0000-0000-0000-000000000000}"/>
          </ac:picMkLst>
        </pc:picChg>
      </pc:sldChg>
      <pc:sldChg chg="modSp mod">
        <pc:chgData name="Alois Klotz" userId="0e7873f3-c968-46a8-ac9c-5d38456ab073" providerId="ADAL" clId="{0F56CB76-AD35-4A65-8495-5B4E3A20FB24}" dt="2023-03-12T18:52:39.551" v="691" actId="14100"/>
        <pc:sldMkLst>
          <pc:docMk/>
          <pc:sldMk cId="0" sldId="280"/>
        </pc:sldMkLst>
        <pc:graphicFrameChg chg="mod modGraphic">
          <ac:chgData name="Alois Klotz" userId="0e7873f3-c968-46a8-ac9c-5d38456ab073" providerId="ADAL" clId="{0F56CB76-AD35-4A65-8495-5B4E3A20FB24}" dt="2023-03-12T18:52:39.551" v="691" actId="14100"/>
          <ac:graphicFrameMkLst>
            <pc:docMk/>
            <pc:sldMk cId="0" sldId="280"/>
            <ac:graphicFrameMk id="18" creationId="{00000000-0000-0000-0000-000000000000}"/>
          </ac:graphicFrameMkLst>
        </pc:graphicFrameChg>
      </pc:sldChg>
      <pc:sldChg chg="addSp delSp modSp">
        <pc:chgData name="Alois Klotz" userId="0e7873f3-c968-46a8-ac9c-5d38456ab073" providerId="ADAL" clId="{0F56CB76-AD35-4A65-8495-5B4E3A20FB24}" dt="2023-03-11T11:52:16.376" v="31"/>
        <pc:sldMkLst>
          <pc:docMk/>
          <pc:sldMk cId="0" sldId="281"/>
        </pc:sldMkLst>
        <pc:spChg chg="add del mod">
          <ac:chgData name="Alois Klotz" userId="0e7873f3-c968-46a8-ac9c-5d38456ab073" providerId="ADAL" clId="{0F56CB76-AD35-4A65-8495-5B4E3A20FB24}" dt="2023-03-11T11:52:16.376" v="31"/>
          <ac:spMkLst>
            <pc:docMk/>
            <pc:sldMk cId="0" sldId="281"/>
            <ac:spMk id="4" creationId="{18F64DA3-910E-EB00-B2F3-23D299AC9772}"/>
          </ac:spMkLst>
        </pc:spChg>
        <pc:spChg chg="mod">
          <ac:chgData name="Alois Klotz" userId="0e7873f3-c968-46a8-ac9c-5d38456ab073" providerId="ADAL" clId="{0F56CB76-AD35-4A65-8495-5B4E3A20FB24}" dt="2023-03-11T11:52:16.376" v="31"/>
          <ac:spMkLst>
            <pc:docMk/>
            <pc:sldMk cId="0" sldId="281"/>
            <ac:spMk id="54274" creationId="{00000000-0000-0000-0000-000000000000}"/>
          </ac:spMkLst>
        </pc:spChg>
      </pc:sldChg>
      <pc:sldChg chg="modSp mod modAnim">
        <pc:chgData name="Alois Klotz" userId="0e7873f3-c968-46a8-ac9c-5d38456ab073" providerId="ADAL" clId="{0F56CB76-AD35-4A65-8495-5B4E3A20FB24}" dt="2023-03-11T11:50:13.424" v="24" actId="1076"/>
        <pc:sldMkLst>
          <pc:docMk/>
          <pc:sldMk cId="0" sldId="282"/>
        </pc:sldMkLst>
        <pc:grpChg chg="mod">
          <ac:chgData name="Alois Klotz" userId="0e7873f3-c968-46a8-ac9c-5d38456ab073" providerId="ADAL" clId="{0F56CB76-AD35-4A65-8495-5B4E3A20FB24}" dt="2023-03-11T11:48:03.728" v="15" actId="1076"/>
          <ac:grpSpMkLst>
            <pc:docMk/>
            <pc:sldMk cId="0" sldId="282"/>
            <ac:grpSpMk id="36" creationId="{1F501978-D836-4CB8-1AFA-F3B8FAE65432}"/>
          </ac:grpSpMkLst>
        </pc:grpChg>
        <pc:grpChg chg="mod">
          <ac:chgData name="Alois Klotz" userId="0e7873f3-c968-46a8-ac9c-5d38456ab073" providerId="ADAL" clId="{0F56CB76-AD35-4A65-8495-5B4E3A20FB24}" dt="2023-03-11T11:47:53.431" v="14" actId="1076"/>
          <ac:grpSpMkLst>
            <pc:docMk/>
            <pc:sldMk cId="0" sldId="282"/>
            <ac:grpSpMk id="37" creationId="{4897ADD8-584F-0171-D109-44361860EF96}"/>
          </ac:grpSpMkLst>
        </pc:grpChg>
        <pc:grpChg chg="mod">
          <ac:chgData name="Alois Klotz" userId="0e7873f3-c968-46a8-ac9c-5d38456ab073" providerId="ADAL" clId="{0F56CB76-AD35-4A65-8495-5B4E3A20FB24}" dt="2023-03-11T11:47:48.703" v="13" actId="1076"/>
          <ac:grpSpMkLst>
            <pc:docMk/>
            <pc:sldMk cId="0" sldId="282"/>
            <ac:grpSpMk id="38" creationId="{4E976519-C4F8-FE3B-9C27-60D1D313A338}"/>
          </ac:grpSpMkLst>
        </pc:grpChg>
        <pc:picChg chg="mod">
          <ac:chgData name="Alois Klotz" userId="0e7873f3-c968-46a8-ac9c-5d38456ab073" providerId="ADAL" clId="{0F56CB76-AD35-4A65-8495-5B4E3A20FB24}" dt="2023-03-11T11:50:13.424" v="24" actId="1076"/>
          <ac:picMkLst>
            <pc:docMk/>
            <pc:sldMk cId="0" sldId="282"/>
            <ac:picMk id="17" creationId="{9344F584-79C0-4C60-A0EF-7B2C1E113CDA}"/>
          </ac:picMkLst>
        </pc:picChg>
        <pc:picChg chg="mod">
          <ac:chgData name="Alois Klotz" userId="0e7873f3-c968-46a8-ac9c-5d38456ab073" providerId="ADAL" clId="{0F56CB76-AD35-4A65-8495-5B4E3A20FB24}" dt="2023-03-11T11:49:35.864" v="19" actId="14100"/>
          <ac:picMkLst>
            <pc:docMk/>
            <pc:sldMk cId="0" sldId="282"/>
            <ac:picMk id="23" creationId="{5FEFDC78-C19A-F7F2-082A-A4B57B1FB163}"/>
          </ac:picMkLst>
        </pc:picChg>
      </pc:sldChg>
      <pc:sldChg chg="modSp mod">
        <pc:chgData name="Alois Klotz" userId="0e7873f3-c968-46a8-ac9c-5d38456ab073" providerId="ADAL" clId="{0F56CB76-AD35-4A65-8495-5B4E3A20FB24}" dt="2023-03-12T18:51:17.059" v="685" actId="6549"/>
        <pc:sldMkLst>
          <pc:docMk/>
          <pc:sldMk cId="0" sldId="283"/>
        </pc:sldMkLst>
        <pc:graphicFrameChg chg="modGraphic">
          <ac:chgData name="Alois Klotz" userId="0e7873f3-c968-46a8-ac9c-5d38456ab073" providerId="ADAL" clId="{0F56CB76-AD35-4A65-8495-5B4E3A20FB24}" dt="2023-03-12T18:51:17.059" v="685" actId="6549"/>
          <ac:graphicFrameMkLst>
            <pc:docMk/>
            <pc:sldMk cId="0" sldId="283"/>
            <ac:graphicFrameMk id="3" creationId="{00000000-0000-0000-0000-000000000000}"/>
          </ac:graphicFrameMkLst>
        </pc:graphicFrameChg>
      </pc:sldChg>
      <pc:sldChg chg="addSp delSp modSp mod modNotesTx">
        <pc:chgData name="Alois Klotz" userId="0e7873f3-c968-46a8-ac9c-5d38456ab073" providerId="ADAL" clId="{0F56CB76-AD35-4A65-8495-5B4E3A20FB24}" dt="2023-03-13T08:19:41.112" v="749" actId="1076"/>
        <pc:sldMkLst>
          <pc:docMk/>
          <pc:sldMk cId="1620136715" sldId="287"/>
        </pc:sldMkLst>
        <pc:spChg chg="mod">
          <ac:chgData name="Alois Klotz" userId="0e7873f3-c968-46a8-ac9c-5d38456ab073" providerId="ADAL" clId="{0F56CB76-AD35-4A65-8495-5B4E3A20FB24}" dt="2023-03-13T08:19:41.112" v="749" actId="1076"/>
          <ac:spMkLst>
            <pc:docMk/>
            <pc:sldMk cId="1620136715" sldId="287"/>
            <ac:spMk id="6" creationId="{00000000-0000-0000-0000-000000000000}"/>
          </ac:spMkLst>
        </pc:spChg>
        <pc:spChg chg="mod">
          <ac:chgData name="Alois Klotz" userId="0e7873f3-c968-46a8-ac9c-5d38456ab073" providerId="ADAL" clId="{0F56CB76-AD35-4A65-8495-5B4E3A20FB24}" dt="2023-03-11T12:06:32.807" v="68" actId="1076"/>
          <ac:spMkLst>
            <pc:docMk/>
            <pc:sldMk cId="1620136715" sldId="287"/>
            <ac:spMk id="8" creationId="{00000000-0000-0000-0000-000000000000}"/>
          </ac:spMkLst>
        </pc:spChg>
        <pc:spChg chg="del">
          <ac:chgData name="Alois Klotz" userId="0e7873f3-c968-46a8-ac9c-5d38456ab073" providerId="ADAL" clId="{0F56CB76-AD35-4A65-8495-5B4E3A20FB24}" dt="2023-03-11T12:06:37.942" v="69" actId="478"/>
          <ac:spMkLst>
            <pc:docMk/>
            <pc:sldMk cId="1620136715" sldId="287"/>
            <ac:spMk id="14340" creationId="{00000000-0000-0000-0000-000000000000}"/>
          </ac:spMkLst>
        </pc:spChg>
        <pc:picChg chg="add mod ord">
          <ac:chgData name="Alois Klotz" userId="0e7873f3-c968-46a8-ac9c-5d38456ab073" providerId="ADAL" clId="{0F56CB76-AD35-4A65-8495-5B4E3A20FB24}" dt="2023-03-11T12:06:55.999" v="70" actId="1076"/>
          <ac:picMkLst>
            <pc:docMk/>
            <pc:sldMk cId="1620136715" sldId="287"/>
            <ac:picMk id="3" creationId="{FA55D73B-862E-3953-7D6A-82CA198D46B9}"/>
          </ac:picMkLst>
        </pc:picChg>
        <pc:picChg chg="mod">
          <ac:chgData name="Alois Klotz" userId="0e7873f3-c968-46a8-ac9c-5d38456ab073" providerId="ADAL" clId="{0F56CB76-AD35-4A65-8495-5B4E3A20FB24}" dt="2023-03-11T12:05:38.069" v="58" actId="1076"/>
          <ac:picMkLst>
            <pc:docMk/>
            <pc:sldMk cId="1620136715" sldId="287"/>
            <ac:picMk id="5" creationId="{00000000-0000-0000-0000-000000000000}"/>
          </ac:picMkLst>
        </pc:picChg>
      </pc:sldChg>
      <pc:sldChg chg="modSp mod modAnim">
        <pc:chgData name="Alois Klotz" userId="0e7873f3-c968-46a8-ac9c-5d38456ab073" providerId="ADAL" clId="{0F56CB76-AD35-4A65-8495-5B4E3A20FB24}" dt="2023-03-12T21:58:04.567" v="693"/>
        <pc:sldMkLst>
          <pc:docMk/>
          <pc:sldMk cId="2268105057" sldId="288"/>
        </pc:sldMkLst>
        <pc:spChg chg="mod">
          <ac:chgData name="Alois Klotz" userId="0e7873f3-c968-46a8-ac9c-5d38456ab073" providerId="ADAL" clId="{0F56CB76-AD35-4A65-8495-5B4E3A20FB24}" dt="2023-03-11T11:51:36.392" v="26" actId="368"/>
          <ac:spMkLst>
            <pc:docMk/>
            <pc:sldMk cId="2268105057" sldId="288"/>
            <ac:spMk id="8193" creationId="{00000000-0000-0000-0000-000000000000}"/>
          </ac:spMkLst>
        </pc:spChg>
      </pc:sldChg>
      <pc:sldMasterChg chg="modSp">
        <pc:chgData name="Alois Klotz" userId="0e7873f3-c968-46a8-ac9c-5d38456ab073" providerId="ADAL" clId="{0F56CB76-AD35-4A65-8495-5B4E3A20FB24}" dt="2023-03-12T18:44:34.827" v="667" actId="207"/>
        <pc:sldMasterMkLst>
          <pc:docMk/>
          <pc:sldMasterMk cId="2709252738" sldId="2147483714"/>
        </pc:sldMasterMkLst>
        <pc:spChg chg="mod">
          <ac:chgData name="Alois Klotz" userId="0e7873f3-c968-46a8-ac9c-5d38456ab073" providerId="ADAL" clId="{0F56CB76-AD35-4A65-8495-5B4E3A20FB24}" dt="2023-03-12T18:44:34.827" v="667" actId="207"/>
          <ac:spMkLst>
            <pc:docMk/>
            <pc:sldMasterMk cId="2709252738" sldId="2147483714"/>
            <ac:spMk id="2" creationId="{00000000-0000-0000-0000-000000000000}"/>
          </ac:spMkLst>
        </pc:spChg>
      </pc:sldMasterChg>
    </pc:docChg>
  </pc:docChgLst>
  <pc:docChgLst>
    <pc:chgData name="Alois Klotz" userId="0e7873f3-c968-46a8-ac9c-5d38456ab073" providerId="ADAL" clId="{F78C0F55-C5ED-49F6-92F4-2D46256EFCDA}"/>
    <pc:docChg chg="undo custSel addSld delSld modSld">
      <pc:chgData name="Alois Klotz" userId="0e7873f3-c968-46a8-ac9c-5d38456ab073" providerId="ADAL" clId="{F78C0F55-C5ED-49F6-92F4-2D46256EFCDA}" dt="2023-07-10T09:45:42.456" v="269" actId="790"/>
      <pc:docMkLst>
        <pc:docMk/>
      </pc:docMkLst>
      <pc:sldChg chg="addSp modSp mod">
        <pc:chgData name="Alois Klotz" userId="0e7873f3-c968-46a8-ac9c-5d38456ab073" providerId="ADAL" clId="{F78C0F55-C5ED-49F6-92F4-2D46256EFCDA}" dt="2023-03-15T13:47:55.686" v="18" actId="1076"/>
        <pc:sldMkLst>
          <pc:docMk/>
          <pc:sldMk cId="0" sldId="256"/>
        </pc:sldMkLst>
        <pc:spChg chg="add mod">
          <ac:chgData name="Alois Klotz" userId="0e7873f3-c968-46a8-ac9c-5d38456ab073" providerId="ADAL" clId="{F78C0F55-C5ED-49F6-92F4-2D46256EFCDA}" dt="2023-03-15T13:46:17.510" v="13" actId="6549"/>
          <ac:spMkLst>
            <pc:docMk/>
            <pc:sldMk cId="0" sldId="256"/>
            <ac:spMk id="4" creationId="{A74B4612-F807-1E03-542E-C46E8A5058A9}"/>
          </ac:spMkLst>
        </pc:spChg>
        <pc:spChg chg="mod">
          <ac:chgData name="Alois Klotz" userId="0e7873f3-c968-46a8-ac9c-5d38456ab073" providerId="ADAL" clId="{F78C0F55-C5ED-49F6-92F4-2D46256EFCDA}" dt="2023-03-15T13:47:36.960" v="14"/>
          <ac:spMkLst>
            <pc:docMk/>
            <pc:sldMk cId="0" sldId="256"/>
            <ac:spMk id="9" creationId="{6C45342F-4436-E559-6E71-82023B344CFB}"/>
          </ac:spMkLst>
        </pc:spChg>
        <pc:picChg chg="mod">
          <ac:chgData name="Alois Klotz" userId="0e7873f3-c968-46a8-ac9c-5d38456ab073" providerId="ADAL" clId="{F78C0F55-C5ED-49F6-92F4-2D46256EFCDA}" dt="2023-03-15T13:47:55.686" v="18" actId="1076"/>
          <ac:picMkLst>
            <pc:docMk/>
            <pc:sldMk cId="0" sldId="256"/>
            <ac:picMk id="2" creationId="{00000000-0000-0000-0000-000000000000}"/>
          </ac:picMkLst>
        </pc:picChg>
        <pc:picChg chg="mod">
          <ac:chgData name="Alois Klotz" userId="0e7873f3-c968-46a8-ac9c-5d38456ab073" providerId="ADAL" clId="{F78C0F55-C5ED-49F6-92F4-2D46256EFCDA}" dt="2023-03-15T13:47:36.960" v="14"/>
          <ac:picMkLst>
            <pc:docMk/>
            <pc:sldMk cId="0" sldId="256"/>
            <ac:picMk id="3" creationId="{00000000-0000-0000-0000-000000000000}"/>
          </ac:picMkLst>
        </pc:picChg>
        <pc:picChg chg="mod">
          <ac:chgData name="Alois Klotz" userId="0e7873f3-c968-46a8-ac9c-5d38456ab073" providerId="ADAL" clId="{F78C0F55-C5ED-49F6-92F4-2D46256EFCDA}" dt="2023-03-15T13:47:54.683" v="17" actId="1076"/>
          <ac:picMkLst>
            <pc:docMk/>
            <pc:sldMk cId="0" sldId="256"/>
            <ac:picMk id="8" creationId="{C1E99416-BDEB-C89C-5BE6-69BB9DC24F5B}"/>
          </ac:picMkLst>
        </pc:picChg>
        <pc:picChg chg="mod">
          <ac:chgData name="Alois Klotz" userId="0e7873f3-c968-46a8-ac9c-5d38456ab073" providerId="ADAL" clId="{F78C0F55-C5ED-49F6-92F4-2D46256EFCDA}" dt="2023-03-15T13:47:36.960" v="14"/>
          <ac:picMkLst>
            <pc:docMk/>
            <pc:sldMk cId="0" sldId="256"/>
            <ac:picMk id="11" creationId="{00000000-0000-0000-0000-000000000000}"/>
          </ac:picMkLst>
        </pc:picChg>
        <pc:picChg chg="mod">
          <ac:chgData name="Alois Klotz" userId="0e7873f3-c968-46a8-ac9c-5d38456ab073" providerId="ADAL" clId="{F78C0F55-C5ED-49F6-92F4-2D46256EFCDA}" dt="2023-03-15T13:47:36.960" v="14"/>
          <ac:picMkLst>
            <pc:docMk/>
            <pc:sldMk cId="0" sldId="256"/>
            <ac:picMk id="12" creationId="{00000000-0000-0000-0000-000000000000}"/>
          </ac:picMkLst>
        </pc:picChg>
        <pc:picChg chg="mod">
          <ac:chgData name="Alois Klotz" userId="0e7873f3-c968-46a8-ac9c-5d38456ab073" providerId="ADAL" clId="{F78C0F55-C5ED-49F6-92F4-2D46256EFCDA}" dt="2023-03-15T13:47:47.877" v="15" actId="1076"/>
          <ac:picMkLst>
            <pc:docMk/>
            <pc:sldMk cId="0" sldId="256"/>
            <ac:picMk id="13" creationId="{00000000-0000-0000-0000-000000000000}"/>
          </ac:picMkLst>
        </pc:picChg>
        <pc:picChg chg="mod">
          <ac:chgData name="Alois Klotz" userId="0e7873f3-c968-46a8-ac9c-5d38456ab073" providerId="ADAL" clId="{F78C0F55-C5ED-49F6-92F4-2D46256EFCDA}" dt="2023-03-15T13:47:36.960" v="14"/>
          <ac:picMkLst>
            <pc:docMk/>
            <pc:sldMk cId="0" sldId="256"/>
            <ac:picMk id="14" creationId="{00000000-0000-0000-0000-000000000000}"/>
          </ac:picMkLst>
        </pc:picChg>
        <pc:picChg chg="mod">
          <ac:chgData name="Alois Klotz" userId="0e7873f3-c968-46a8-ac9c-5d38456ab073" providerId="ADAL" clId="{F78C0F55-C5ED-49F6-92F4-2D46256EFCDA}" dt="2023-03-15T13:47:36.960" v="14"/>
          <ac:picMkLst>
            <pc:docMk/>
            <pc:sldMk cId="0" sldId="256"/>
            <ac:picMk id="18" creationId="{00000000-0000-0000-0000-000000000000}"/>
          </ac:picMkLst>
        </pc:picChg>
        <pc:picChg chg="mod">
          <ac:chgData name="Alois Klotz" userId="0e7873f3-c968-46a8-ac9c-5d38456ab073" providerId="ADAL" clId="{F78C0F55-C5ED-49F6-92F4-2D46256EFCDA}" dt="2023-03-15T13:47:36.960" v="14"/>
          <ac:picMkLst>
            <pc:docMk/>
            <pc:sldMk cId="0" sldId="256"/>
            <ac:picMk id="1026" creationId="{00000000-0000-0000-0000-000000000000}"/>
          </ac:picMkLst>
        </pc:picChg>
      </pc:sldChg>
      <pc:sldChg chg="modSp mod">
        <pc:chgData name="Alois Klotz" userId="0e7873f3-c968-46a8-ac9c-5d38456ab073" providerId="ADAL" clId="{F78C0F55-C5ED-49F6-92F4-2D46256EFCDA}" dt="2023-07-10T09:18:06.510" v="258" actId="1076"/>
        <pc:sldMkLst>
          <pc:docMk/>
          <pc:sldMk cId="0" sldId="257"/>
        </pc:sldMkLst>
        <pc:spChg chg="mod">
          <ac:chgData name="Alois Klotz" userId="0e7873f3-c968-46a8-ac9c-5d38456ab073" providerId="ADAL" clId="{F78C0F55-C5ED-49F6-92F4-2D46256EFCDA}" dt="2023-03-15T13:53:01.214" v="76" actId="14100"/>
          <ac:spMkLst>
            <pc:docMk/>
            <pc:sldMk cId="0" sldId="257"/>
            <ac:spMk id="26" creationId="{00000000-0000-0000-0000-000000000000}"/>
          </ac:spMkLst>
        </pc:spChg>
        <pc:spChg chg="mod">
          <ac:chgData name="Alois Klotz" userId="0e7873f3-c968-46a8-ac9c-5d38456ab073" providerId="ADAL" clId="{F78C0F55-C5ED-49F6-92F4-2D46256EFCDA}" dt="2023-03-15T13:52:27.588" v="68" actId="1076"/>
          <ac:spMkLst>
            <pc:docMk/>
            <pc:sldMk cId="0" sldId="257"/>
            <ac:spMk id="29" creationId="{00000000-0000-0000-0000-000000000000}"/>
          </ac:spMkLst>
        </pc:spChg>
        <pc:spChg chg="mod">
          <ac:chgData name="Alois Klotz" userId="0e7873f3-c968-46a8-ac9c-5d38456ab073" providerId="ADAL" clId="{F78C0F55-C5ED-49F6-92F4-2D46256EFCDA}" dt="2023-03-15T13:52:48.216" v="73" actId="1076"/>
          <ac:spMkLst>
            <pc:docMk/>
            <pc:sldMk cId="0" sldId="257"/>
            <ac:spMk id="33" creationId="{00000000-0000-0000-0000-000000000000}"/>
          </ac:spMkLst>
        </pc:spChg>
        <pc:spChg chg="mod">
          <ac:chgData name="Alois Klotz" userId="0e7873f3-c968-46a8-ac9c-5d38456ab073" providerId="ADAL" clId="{F78C0F55-C5ED-49F6-92F4-2D46256EFCDA}" dt="2023-03-15T13:52:43.956" v="72" actId="1076"/>
          <ac:spMkLst>
            <pc:docMk/>
            <pc:sldMk cId="0" sldId="257"/>
            <ac:spMk id="4108" creationId="{00000000-0000-0000-0000-000000000000}"/>
          </ac:spMkLst>
        </pc:spChg>
        <pc:spChg chg="mod">
          <ac:chgData name="Alois Klotz" userId="0e7873f3-c968-46a8-ac9c-5d38456ab073" providerId="ADAL" clId="{F78C0F55-C5ED-49F6-92F4-2D46256EFCDA}" dt="2023-03-15T13:52:40.137" v="71" actId="1076"/>
          <ac:spMkLst>
            <pc:docMk/>
            <pc:sldMk cId="0" sldId="257"/>
            <ac:spMk id="4109" creationId="{00000000-0000-0000-0000-000000000000}"/>
          </ac:spMkLst>
        </pc:spChg>
        <pc:spChg chg="mod">
          <ac:chgData name="Alois Klotz" userId="0e7873f3-c968-46a8-ac9c-5d38456ab073" providerId="ADAL" clId="{F78C0F55-C5ED-49F6-92F4-2D46256EFCDA}" dt="2023-03-15T13:52:29.879" v="69" actId="1076"/>
          <ac:spMkLst>
            <pc:docMk/>
            <pc:sldMk cId="0" sldId="257"/>
            <ac:spMk id="4111" creationId="{00000000-0000-0000-0000-000000000000}"/>
          </ac:spMkLst>
        </pc:spChg>
        <pc:spChg chg="mod">
          <ac:chgData name="Alois Klotz" userId="0e7873f3-c968-46a8-ac9c-5d38456ab073" providerId="ADAL" clId="{F78C0F55-C5ED-49F6-92F4-2D46256EFCDA}" dt="2023-03-15T13:52:52.809" v="74" actId="1076"/>
          <ac:spMkLst>
            <pc:docMk/>
            <pc:sldMk cId="0" sldId="257"/>
            <ac:spMk id="4115" creationId="{00000000-0000-0000-0000-000000000000}"/>
          </ac:spMkLst>
        </pc:spChg>
        <pc:spChg chg="mod">
          <ac:chgData name="Alois Klotz" userId="0e7873f3-c968-46a8-ac9c-5d38456ab073" providerId="ADAL" clId="{F78C0F55-C5ED-49F6-92F4-2D46256EFCDA}" dt="2023-03-15T13:52:35.834" v="70" actId="1076"/>
          <ac:spMkLst>
            <pc:docMk/>
            <pc:sldMk cId="0" sldId="257"/>
            <ac:spMk id="4116" creationId="{00000000-0000-0000-0000-000000000000}"/>
          </ac:spMkLst>
        </pc:spChg>
        <pc:picChg chg="mod">
          <ac:chgData name="Alois Klotz" userId="0e7873f3-c968-46a8-ac9c-5d38456ab073" providerId="ADAL" clId="{F78C0F55-C5ED-49F6-92F4-2D46256EFCDA}" dt="2023-07-10T09:18:06.510" v="258" actId="1076"/>
          <ac:picMkLst>
            <pc:docMk/>
            <pc:sldMk cId="0" sldId="257"/>
            <ac:picMk id="23" creationId="{00000000-0000-0000-0000-000000000000}"/>
          </ac:picMkLst>
        </pc:picChg>
      </pc:sldChg>
      <pc:sldChg chg="modSp mod">
        <pc:chgData name="Alois Klotz" userId="0e7873f3-c968-46a8-ac9c-5d38456ab073" providerId="ADAL" clId="{F78C0F55-C5ED-49F6-92F4-2D46256EFCDA}" dt="2023-03-15T14:19:34.296" v="110" actId="1076"/>
        <pc:sldMkLst>
          <pc:docMk/>
          <pc:sldMk cId="0" sldId="262"/>
        </pc:sldMkLst>
        <pc:spChg chg="mod">
          <ac:chgData name="Alois Klotz" userId="0e7873f3-c968-46a8-ac9c-5d38456ab073" providerId="ADAL" clId="{F78C0F55-C5ED-49F6-92F4-2D46256EFCDA}" dt="2023-03-15T14:19:27.778" v="109" actId="1076"/>
          <ac:spMkLst>
            <pc:docMk/>
            <pc:sldMk cId="0" sldId="262"/>
            <ac:spMk id="11" creationId="{00000000-0000-0000-0000-000000000000}"/>
          </ac:spMkLst>
        </pc:spChg>
        <pc:spChg chg="mod">
          <ac:chgData name="Alois Klotz" userId="0e7873f3-c968-46a8-ac9c-5d38456ab073" providerId="ADAL" clId="{F78C0F55-C5ED-49F6-92F4-2D46256EFCDA}" dt="2023-03-15T14:19:24.300" v="108" actId="1076"/>
          <ac:spMkLst>
            <pc:docMk/>
            <pc:sldMk cId="0" sldId="262"/>
            <ac:spMk id="12" creationId="{00000000-0000-0000-0000-000000000000}"/>
          </ac:spMkLst>
        </pc:spChg>
        <pc:spChg chg="mod">
          <ac:chgData name="Alois Klotz" userId="0e7873f3-c968-46a8-ac9c-5d38456ab073" providerId="ADAL" clId="{F78C0F55-C5ED-49F6-92F4-2D46256EFCDA}" dt="2023-03-15T14:19:17.396" v="106" actId="1076"/>
          <ac:spMkLst>
            <pc:docMk/>
            <pc:sldMk cId="0" sldId="262"/>
            <ac:spMk id="13" creationId="{00000000-0000-0000-0000-000000000000}"/>
          </ac:spMkLst>
        </pc:spChg>
        <pc:spChg chg="mod">
          <ac:chgData name="Alois Klotz" userId="0e7873f3-c968-46a8-ac9c-5d38456ab073" providerId="ADAL" clId="{F78C0F55-C5ED-49F6-92F4-2D46256EFCDA}" dt="2023-03-15T14:19:21.076" v="107" actId="1076"/>
          <ac:spMkLst>
            <pc:docMk/>
            <pc:sldMk cId="0" sldId="262"/>
            <ac:spMk id="14" creationId="{00000000-0000-0000-0000-000000000000}"/>
          </ac:spMkLst>
        </pc:spChg>
        <pc:picChg chg="mod">
          <ac:chgData name="Alois Klotz" userId="0e7873f3-c968-46a8-ac9c-5d38456ab073" providerId="ADAL" clId="{F78C0F55-C5ED-49F6-92F4-2D46256EFCDA}" dt="2023-03-15T14:19:34.296" v="110" actId="1076"/>
          <ac:picMkLst>
            <pc:docMk/>
            <pc:sldMk cId="0" sldId="262"/>
            <ac:picMk id="3074" creationId="{00000000-0000-0000-0000-000000000000}"/>
          </ac:picMkLst>
        </pc:picChg>
      </pc:sldChg>
      <pc:sldChg chg="addSp delSp modSp mod">
        <pc:chgData name="Alois Klotz" userId="0e7873f3-c968-46a8-ac9c-5d38456ab073" providerId="ADAL" clId="{F78C0F55-C5ED-49F6-92F4-2D46256EFCDA}" dt="2023-03-15T14:20:24.546" v="116" actId="1076"/>
        <pc:sldMkLst>
          <pc:docMk/>
          <pc:sldMk cId="0" sldId="263"/>
        </pc:sldMkLst>
        <pc:spChg chg="mod">
          <ac:chgData name="Alois Klotz" userId="0e7873f3-c968-46a8-ac9c-5d38456ab073" providerId="ADAL" clId="{F78C0F55-C5ED-49F6-92F4-2D46256EFCDA}" dt="2023-03-15T14:20:00.283" v="112"/>
          <ac:spMkLst>
            <pc:docMk/>
            <pc:sldMk cId="0" sldId="263"/>
            <ac:spMk id="2" creationId="{00000000-0000-0000-0000-000000000000}"/>
          </ac:spMkLst>
        </pc:spChg>
        <pc:spChg chg="add del mod">
          <ac:chgData name="Alois Klotz" userId="0e7873f3-c968-46a8-ac9c-5d38456ab073" providerId="ADAL" clId="{F78C0F55-C5ED-49F6-92F4-2D46256EFCDA}" dt="2023-03-15T14:20:00.283" v="112"/>
          <ac:spMkLst>
            <pc:docMk/>
            <pc:sldMk cId="0" sldId="263"/>
            <ac:spMk id="3" creationId="{F5CF9976-A518-A301-BCE5-CD82B457B4F3}"/>
          </ac:spMkLst>
        </pc:spChg>
        <pc:spChg chg="add del mod">
          <ac:chgData name="Alois Klotz" userId="0e7873f3-c968-46a8-ac9c-5d38456ab073" providerId="ADAL" clId="{F78C0F55-C5ED-49F6-92F4-2D46256EFCDA}" dt="2023-03-15T14:20:00.283" v="112"/>
          <ac:spMkLst>
            <pc:docMk/>
            <pc:sldMk cId="0" sldId="263"/>
            <ac:spMk id="4" creationId="{F917C02D-926D-07CC-E946-E1610B447352}"/>
          </ac:spMkLst>
        </pc:spChg>
        <pc:spChg chg="mod">
          <ac:chgData name="Alois Klotz" userId="0e7873f3-c968-46a8-ac9c-5d38456ab073" providerId="ADAL" clId="{F78C0F55-C5ED-49F6-92F4-2D46256EFCDA}" dt="2023-03-15T14:20:24.546" v="116" actId="1076"/>
          <ac:spMkLst>
            <pc:docMk/>
            <pc:sldMk cId="0" sldId="263"/>
            <ac:spMk id="11" creationId="{00000000-0000-0000-0000-000000000000}"/>
          </ac:spMkLst>
        </pc:spChg>
        <pc:spChg chg="mod">
          <ac:chgData name="Alois Klotz" userId="0e7873f3-c968-46a8-ac9c-5d38456ab073" providerId="ADAL" clId="{F78C0F55-C5ED-49F6-92F4-2D46256EFCDA}" dt="2023-03-15T14:20:21.005" v="115" actId="1076"/>
          <ac:spMkLst>
            <pc:docMk/>
            <pc:sldMk cId="0" sldId="263"/>
            <ac:spMk id="12" creationId="{00000000-0000-0000-0000-000000000000}"/>
          </ac:spMkLst>
        </pc:spChg>
        <pc:spChg chg="mod">
          <ac:chgData name="Alois Klotz" userId="0e7873f3-c968-46a8-ac9c-5d38456ab073" providerId="ADAL" clId="{F78C0F55-C5ED-49F6-92F4-2D46256EFCDA}" dt="2023-03-15T14:20:00.283" v="112"/>
          <ac:spMkLst>
            <pc:docMk/>
            <pc:sldMk cId="0" sldId="263"/>
            <ac:spMk id="12291" creationId="{00000000-0000-0000-0000-000000000000}"/>
          </ac:spMkLst>
        </pc:spChg>
        <pc:spChg chg="mod">
          <ac:chgData name="Alois Klotz" userId="0e7873f3-c968-46a8-ac9c-5d38456ab073" providerId="ADAL" clId="{F78C0F55-C5ED-49F6-92F4-2D46256EFCDA}" dt="2023-03-15T14:20:12.192" v="113" actId="1076"/>
          <ac:spMkLst>
            <pc:docMk/>
            <pc:sldMk cId="0" sldId="263"/>
            <ac:spMk id="12296" creationId="{00000000-0000-0000-0000-000000000000}"/>
          </ac:spMkLst>
        </pc:spChg>
      </pc:sldChg>
      <pc:sldChg chg="modSp mod">
        <pc:chgData name="Alois Klotz" userId="0e7873f3-c968-46a8-ac9c-5d38456ab073" providerId="ADAL" clId="{F78C0F55-C5ED-49F6-92F4-2D46256EFCDA}" dt="2023-03-15T14:21:00.907" v="118" actId="1076"/>
        <pc:sldMkLst>
          <pc:docMk/>
          <pc:sldMk cId="0" sldId="265"/>
        </pc:sldMkLst>
        <pc:spChg chg="mod">
          <ac:chgData name="Alois Klotz" userId="0e7873f3-c968-46a8-ac9c-5d38456ab073" providerId="ADAL" clId="{F78C0F55-C5ED-49F6-92F4-2D46256EFCDA}" dt="2023-03-15T14:20:57.436" v="117" actId="1076"/>
          <ac:spMkLst>
            <pc:docMk/>
            <pc:sldMk cId="0" sldId="265"/>
            <ac:spMk id="2" creationId="{00000000-0000-0000-0000-000000000000}"/>
          </ac:spMkLst>
        </pc:spChg>
        <pc:spChg chg="mod">
          <ac:chgData name="Alois Klotz" userId="0e7873f3-c968-46a8-ac9c-5d38456ab073" providerId="ADAL" clId="{F78C0F55-C5ED-49F6-92F4-2D46256EFCDA}" dt="2023-03-15T14:21:00.907" v="118" actId="1076"/>
          <ac:spMkLst>
            <pc:docMk/>
            <pc:sldMk cId="0" sldId="265"/>
            <ac:spMk id="8" creationId="{00000000-0000-0000-0000-000000000000}"/>
          </ac:spMkLst>
        </pc:spChg>
      </pc:sldChg>
      <pc:sldChg chg="modSp">
        <pc:chgData name="Alois Klotz" userId="0e7873f3-c968-46a8-ac9c-5d38456ab073" providerId="ADAL" clId="{F78C0F55-C5ED-49F6-92F4-2D46256EFCDA}" dt="2023-03-15T14:22:49.150" v="127" actId="1076"/>
        <pc:sldMkLst>
          <pc:docMk/>
          <pc:sldMk cId="0" sldId="269"/>
        </pc:sldMkLst>
        <pc:spChg chg="mod">
          <ac:chgData name="Alois Klotz" userId="0e7873f3-c968-46a8-ac9c-5d38456ab073" providerId="ADAL" clId="{F78C0F55-C5ED-49F6-92F4-2D46256EFCDA}" dt="2023-03-15T14:22:33.293" v="124" actId="1076"/>
          <ac:spMkLst>
            <pc:docMk/>
            <pc:sldMk cId="0" sldId="269"/>
            <ac:spMk id="17" creationId="{00000000-0000-0000-0000-000000000000}"/>
          </ac:spMkLst>
        </pc:spChg>
        <pc:spChg chg="mod">
          <ac:chgData name="Alois Klotz" userId="0e7873f3-c968-46a8-ac9c-5d38456ab073" providerId="ADAL" clId="{F78C0F55-C5ED-49F6-92F4-2D46256EFCDA}" dt="2023-03-15T14:22:46.105" v="126" actId="1076"/>
          <ac:spMkLst>
            <pc:docMk/>
            <pc:sldMk cId="0" sldId="269"/>
            <ac:spMk id="19" creationId="{00000000-0000-0000-0000-000000000000}"/>
          </ac:spMkLst>
        </pc:spChg>
        <pc:spChg chg="mod">
          <ac:chgData name="Alois Klotz" userId="0e7873f3-c968-46a8-ac9c-5d38456ab073" providerId="ADAL" clId="{F78C0F55-C5ED-49F6-92F4-2D46256EFCDA}" dt="2023-03-15T14:22:37.933" v="125" actId="1076"/>
          <ac:spMkLst>
            <pc:docMk/>
            <pc:sldMk cId="0" sldId="269"/>
            <ac:spMk id="14341" creationId="{00000000-0000-0000-0000-000000000000}"/>
          </ac:spMkLst>
        </pc:spChg>
        <pc:picChg chg="mod">
          <ac:chgData name="Alois Klotz" userId="0e7873f3-c968-46a8-ac9c-5d38456ab073" providerId="ADAL" clId="{F78C0F55-C5ED-49F6-92F4-2D46256EFCDA}" dt="2023-03-15T14:22:49.150" v="127" actId="1076"/>
          <ac:picMkLst>
            <pc:docMk/>
            <pc:sldMk cId="0" sldId="269"/>
            <ac:picMk id="14349" creationId="{00000000-0000-0000-0000-000000000000}"/>
          </ac:picMkLst>
        </pc:picChg>
      </pc:sldChg>
      <pc:sldChg chg="addSp modSp modAnim">
        <pc:chgData name="Alois Klotz" userId="0e7873f3-c968-46a8-ac9c-5d38456ab073" providerId="ADAL" clId="{F78C0F55-C5ED-49F6-92F4-2D46256EFCDA}" dt="2023-07-10T09:42:01.159" v="263" actId="1076"/>
        <pc:sldMkLst>
          <pc:docMk/>
          <pc:sldMk cId="0" sldId="271"/>
        </pc:sldMkLst>
        <pc:spChg chg="add mod">
          <ac:chgData name="Alois Klotz" userId="0e7873f3-c968-46a8-ac9c-5d38456ab073" providerId="ADAL" clId="{F78C0F55-C5ED-49F6-92F4-2D46256EFCDA}" dt="2023-07-10T09:42:01.159" v="263" actId="1076"/>
          <ac:spMkLst>
            <pc:docMk/>
            <pc:sldMk cId="0" sldId="271"/>
            <ac:spMk id="2" creationId="{92AA228A-D27B-D625-9C5E-641A9CFDC9C9}"/>
          </ac:spMkLst>
        </pc:spChg>
      </pc:sldChg>
      <pc:sldChg chg="modSp">
        <pc:chgData name="Alois Klotz" userId="0e7873f3-c968-46a8-ac9c-5d38456ab073" providerId="ADAL" clId="{F78C0F55-C5ED-49F6-92F4-2D46256EFCDA}" dt="2023-03-15T14:23:43.260" v="134" actId="1076"/>
        <pc:sldMkLst>
          <pc:docMk/>
          <pc:sldMk cId="0" sldId="273"/>
        </pc:sldMkLst>
        <pc:spChg chg="mod">
          <ac:chgData name="Alois Klotz" userId="0e7873f3-c968-46a8-ac9c-5d38456ab073" providerId="ADAL" clId="{F78C0F55-C5ED-49F6-92F4-2D46256EFCDA}" dt="2023-03-15T14:23:35.178" v="131" actId="108"/>
          <ac:spMkLst>
            <pc:docMk/>
            <pc:sldMk cId="0" sldId="273"/>
            <ac:spMk id="16" creationId="{00000000-0000-0000-0000-000000000000}"/>
          </ac:spMkLst>
        </pc:spChg>
        <pc:spChg chg="mod">
          <ac:chgData name="Alois Klotz" userId="0e7873f3-c968-46a8-ac9c-5d38456ab073" providerId="ADAL" clId="{F78C0F55-C5ED-49F6-92F4-2D46256EFCDA}" dt="2023-03-15T14:23:39.983" v="133" actId="1076"/>
          <ac:spMkLst>
            <pc:docMk/>
            <pc:sldMk cId="0" sldId="273"/>
            <ac:spMk id="20485" creationId="{00000000-0000-0000-0000-000000000000}"/>
          </ac:spMkLst>
        </pc:spChg>
        <pc:spChg chg="mod">
          <ac:chgData name="Alois Klotz" userId="0e7873f3-c968-46a8-ac9c-5d38456ab073" providerId="ADAL" clId="{F78C0F55-C5ED-49F6-92F4-2D46256EFCDA}" dt="2023-03-15T14:23:43.260" v="134" actId="1076"/>
          <ac:spMkLst>
            <pc:docMk/>
            <pc:sldMk cId="0" sldId="273"/>
            <ac:spMk id="20490" creationId="{00000000-0000-0000-0000-000000000000}"/>
          </ac:spMkLst>
        </pc:spChg>
      </pc:sldChg>
      <pc:sldChg chg="modSp">
        <pc:chgData name="Alois Klotz" userId="0e7873f3-c968-46a8-ac9c-5d38456ab073" providerId="ADAL" clId="{F78C0F55-C5ED-49F6-92F4-2D46256EFCDA}" dt="2023-03-15T14:24:23.992" v="143" actId="14100"/>
        <pc:sldMkLst>
          <pc:docMk/>
          <pc:sldMk cId="0" sldId="274"/>
        </pc:sldMkLst>
        <pc:spChg chg="mod">
          <ac:chgData name="Alois Klotz" userId="0e7873f3-c968-46a8-ac9c-5d38456ab073" providerId="ADAL" clId="{F78C0F55-C5ED-49F6-92F4-2D46256EFCDA}" dt="2023-03-15T14:24:23.992" v="143" actId="14100"/>
          <ac:spMkLst>
            <pc:docMk/>
            <pc:sldMk cId="0" sldId="274"/>
            <ac:spMk id="8" creationId="{00000000-0000-0000-0000-000000000000}"/>
          </ac:spMkLst>
        </pc:spChg>
        <pc:spChg chg="mod">
          <ac:chgData name="Alois Klotz" userId="0e7873f3-c968-46a8-ac9c-5d38456ab073" providerId="ADAL" clId="{F78C0F55-C5ED-49F6-92F4-2D46256EFCDA}" dt="2023-03-15T14:24:21.122" v="142" actId="14100"/>
          <ac:spMkLst>
            <pc:docMk/>
            <pc:sldMk cId="0" sldId="274"/>
            <ac:spMk id="9" creationId="{00000000-0000-0000-0000-000000000000}"/>
          </ac:spMkLst>
        </pc:spChg>
      </pc:sldChg>
      <pc:sldChg chg="del">
        <pc:chgData name="Alois Klotz" userId="0e7873f3-c968-46a8-ac9c-5d38456ab073" providerId="ADAL" clId="{F78C0F55-C5ED-49F6-92F4-2D46256EFCDA}" dt="2023-03-15T14:24:57.773" v="144" actId="47"/>
        <pc:sldMkLst>
          <pc:docMk/>
          <pc:sldMk cId="0" sldId="275"/>
        </pc:sldMkLst>
      </pc:sldChg>
      <pc:sldChg chg="addSp delSp modSp mod">
        <pc:chgData name="Alois Klotz" userId="0e7873f3-c968-46a8-ac9c-5d38456ab073" providerId="ADAL" clId="{F78C0F55-C5ED-49F6-92F4-2D46256EFCDA}" dt="2023-07-10T09:44:00.520" v="267" actId="1076"/>
        <pc:sldMkLst>
          <pc:docMk/>
          <pc:sldMk cId="0" sldId="280"/>
        </pc:sldMkLst>
        <pc:spChg chg="add mod">
          <ac:chgData name="Alois Klotz" userId="0e7873f3-c968-46a8-ac9c-5d38456ab073" providerId="ADAL" clId="{F78C0F55-C5ED-49F6-92F4-2D46256EFCDA}" dt="2023-07-10T09:44:00.520" v="267" actId="1076"/>
          <ac:spMkLst>
            <pc:docMk/>
            <pc:sldMk cId="0" sldId="280"/>
            <ac:spMk id="7" creationId="{D607E837-4A8F-C4E9-6348-CB6E579448AE}"/>
          </ac:spMkLst>
        </pc:spChg>
        <pc:spChg chg="add mod">
          <ac:chgData name="Alois Klotz" userId="0e7873f3-c968-46a8-ac9c-5d38456ab073" providerId="ADAL" clId="{F78C0F55-C5ED-49F6-92F4-2D46256EFCDA}" dt="2023-03-15T14:39:45.964" v="238" actId="1076"/>
          <ac:spMkLst>
            <pc:docMk/>
            <pc:sldMk cId="0" sldId="280"/>
            <ac:spMk id="8" creationId="{5ADC5B48-6FAF-E6C3-C747-D005DD5E52EA}"/>
          </ac:spMkLst>
        </pc:spChg>
        <pc:spChg chg="add mod">
          <ac:chgData name="Alois Klotz" userId="0e7873f3-c968-46a8-ac9c-5d38456ab073" providerId="ADAL" clId="{F78C0F55-C5ED-49F6-92F4-2D46256EFCDA}" dt="2023-03-15T14:39:45.964" v="238" actId="1076"/>
          <ac:spMkLst>
            <pc:docMk/>
            <pc:sldMk cId="0" sldId="280"/>
            <ac:spMk id="9" creationId="{DCC95D5C-22F9-FBA8-D886-6FC80C4B5FF5}"/>
          </ac:spMkLst>
        </pc:spChg>
        <pc:spChg chg="add mod">
          <ac:chgData name="Alois Klotz" userId="0e7873f3-c968-46a8-ac9c-5d38456ab073" providerId="ADAL" clId="{F78C0F55-C5ED-49F6-92F4-2D46256EFCDA}" dt="2023-03-15T14:39:45.964" v="238" actId="1076"/>
          <ac:spMkLst>
            <pc:docMk/>
            <pc:sldMk cId="0" sldId="280"/>
            <ac:spMk id="10" creationId="{D4FC0D36-4100-3FBF-F687-20AD0A133AD1}"/>
          </ac:spMkLst>
        </pc:spChg>
        <pc:spChg chg="add mod">
          <ac:chgData name="Alois Klotz" userId="0e7873f3-c968-46a8-ac9c-5d38456ab073" providerId="ADAL" clId="{F78C0F55-C5ED-49F6-92F4-2D46256EFCDA}" dt="2023-03-15T14:39:45.964" v="238" actId="1076"/>
          <ac:spMkLst>
            <pc:docMk/>
            <pc:sldMk cId="0" sldId="280"/>
            <ac:spMk id="11" creationId="{741AEE9C-4FA5-3EA7-3FA0-52025734155C}"/>
          </ac:spMkLst>
        </pc:spChg>
        <pc:graphicFrameChg chg="mod modGraphic">
          <ac:chgData name="Alois Klotz" userId="0e7873f3-c968-46a8-ac9c-5d38456ab073" providerId="ADAL" clId="{F78C0F55-C5ED-49F6-92F4-2D46256EFCDA}" dt="2023-03-15T14:39:54.087" v="239" actId="6549"/>
          <ac:graphicFrameMkLst>
            <pc:docMk/>
            <pc:sldMk cId="0" sldId="280"/>
            <ac:graphicFrameMk id="18" creationId="{00000000-0000-0000-0000-000000000000}"/>
          </ac:graphicFrameMkLst>
        </pc:graphicFrameChg>
        <pc:picChg chg="add del mod">
          <ac:chgData name="Alois Klotz" userId="0e7873f3-c968-46a8-ac9c-5d38456ab073" providerId="ADAL" clId="{F78C0F55-C5ED-49F6-92F4-2D46256EFCDA}" dt="2023-03-15T14:37:30.038" v="225"/>
          <ac:picMkLst>
            <pc:docMk/>
            <pc:sldMk cId="0" sldId="280"/>
            <ac:picMk id="2" creationId="{568B4493-A55F-CBDB-56C4-5F0ECA3CA1F6}"/>
          </ac:picMkLst>
        </pc:picChg>
        <pc:picChg chg="add del mod">
          <ac:chgData name="Alois Klotz" userId="0e7873f3-c968-46a8-ac9c-5d38456ab073" providerId="ADAL" clId="{F78C0F55-C5ED-49F6-92F4-2D46256EFCDA}" dt="2023-03-15T14:37:30.038" v="225"/>
          <ac:picMkLst>
            <pc:docMk/>
            <pc:sldMk cId="0" sldId="280"/>
            <ac:picMk id="3" creationId="{C49CDF51-255C-0A37-3C0B-4CE2432D1871}"/>
          </ac:picMkLst>
        </pc:picChg>
        <pc:picChg chg="add del mod">
          <ac:chgData name="Alois Klotz" userId="0e7873f3-c968-46a8-ac9c-5d38456ab073" providerId="ADAL" clId="{F78C0F55-C5ED-49F6-92F4-2D46256EFCDA}" dt="2023-03-15T14:37:30.038" v="225"/>
          <ac:picMkLst>
            <pc:docMk/>
            <pc:sldMk cId="0" sldId="280"/>
            <ac:picMk id="4" creationId="{B32021C6-7832-3D30-6C79-5B44FB24F0DA}"/>
          </ac:picMkLst>
        </pc:picChg>
        <pc:picChg chg="add del mod">
          <ac:chgData name="Alois Klotz" userId="0e7873f3-c968-46a8-ac9c-5d38456ab073" providerId="ADAL" clId="{F78C0F55-C5ED-49F6-92F4-2D46256EFCDA}" dt="2023-03-15T14:37:30.038" v="225"/>
          <ac:picMkLst>
            <pc:docMk/>
            <pc:sldMk cId="0" sldId="280"/>
            <ac:picMk id="5" creationId="{3C121BB8-87E9-1E54-FC36-6A476B28DBBD}"/>
          </ac:picMkLst>
        </pc:picChg>
        <pc:picChg chg="add del mod">
          <ac:chgData name="Alois Klotz" userId="0e7873f3-c968-46a8-ac9c-5d38456ab073" providerId="ADAL" clId="{F78C0F55-C5ED-49F6-92F4-2D46256EFCDA}" dt="2023-03-15T14:37:30.038" v="225"/>
          <ac:picMkLst>
            <pc:docMk/>
            <pc:sldMk cId="0" sldId="280"/>
            <ac:picMk id="6" creationId="{767060D7-0B99-D875-FC33-A405A5A3BEAB}"/>
          </ac:picMkLst>
        </pc:picChg>
      </pc:sldChg>
      <pc:sldChg chg="addSp modSp modAnim">
        <pc:chgData name="Alois Klotz" userId="0e7873f3-c968-46a8-ac9c-5d38456ab073" providerId="ADAL" clId="{F78C0F55-C5ED-49F6-92F4-2D46256EFCDA}" dt="2023-07-10T09:14:59.111" v="254" actId="20577"/>
        <pc:sldMkLst>
          <pc:docMk/>
          <pc:sldMk cId="0" sldId="281"/>
        </pc:sldMkLst>
        <pc:spChg chg="add mod">
          <ac:chgData name="Alois Klotz" userId="0e7873f3-c968-46a8-ac9c-5d38456ab073" providerId="ADAL" clId="{F78C0F55-C5ED-49F6-92F4-2D46256EFCDA}" dt="2023-07-10T09:14:59.111" v="254" actId="20577"/>
          <ac:spMkLst>
            <pc:docMk/>
            <pc:sldMk cId="0" sldId="281"/>
            <ac:spMk id="4" creationId="{F39F3D6D-4636-B6B1-86FA-5EEAB5C67740}"/>
          </ac:spMkLst>
        </pc:spChg>
        <pc:spChg chg="mod">
          <ac:chgData name="Alois Klotz" userId="0e7873f3-c968-46a8-ac9c-5d38456ab073" providerId="ADAL" clId="{F78C0F55-C5ED-49F6-92F4-2D46256EFCDA}" dt="2023-03-15T13:50:30.035" v="41" actId="1076"/>
          <ac:spMkLst>
            <pc:docMk/>
            <pc:sldMk cId="0" sldId="281"/>
            <ac:spMk id="10" creationId="{00000000-0000-0000-0000-000000000000}"/>
          </ac:spMkLst>
        </pc:spChg>
        <pc:spChg chg="mod">
          <ac:chgData name="Alois Klotz" userId="0e7873f3-c968-46a8-ac9c-5d38456ab073" providerId="ADAL" clId="{F78C0F55-C5ED-49F6-92F4-2D46256EFCDA}" dt="2023-03-15T13:51:48.676" v="59" actId="1076"/>
          <ac:spMkLst>
            <pc:docMk/>
            <pc:sldMk cId="0" sldId="281"/>
            <ac:spMk id="16" creationId="{8B718DE3-5D54-4ED5-8C66-CBA6FE1EED7E}"/>
          </ac:spMkLst>
        </pc:spChg>
        <pc:spChg chg="mod">
          <ac:chgData name="Alois Klotz" userId="0e7873f3-c968-46a8-ac9c-5d38456ab073" providerId="ADAL" clId="{F78C0F55-C5ED-49F6-92F4-2D46256EFCDA}" dt="2023-03-15T13:50:33.879" v="42" actId="1076"/>
          <ac:spMkLst>
            <pc:docMk/>
            <pc:sldMk cId="0" sldId="281"/>
            <ac:spMk id="20" creationId="{00000000-0000-0000-0000-000000000000}"/>
          </ac:spMkLst>
        </pc:spChg>
        <pc:spChg chg="mod">
          <ac:chgData name="Alois Klotz" userId="0e7873f3-c968-46a8-ac9c-5d38456ab073" providerId="ADAL" clId="{F78C0F55-C5ED-49F6-92F4-2D46256EFCDA}" dt="2023-03-15T13:51:29.152" v="54" actId="1076"/>
          <ac:spMkLst>
            <pc:docMk/>
            <pc:sldMk cId="0" sldId="281"/>
            <ac:spMk id="23" creationId="{00000000-0000-0000-0000-000000000000}"/>
          </ac:spMkLst>
        </pc:spChg>
        <pc:spChg chg="mod">
          <ac:chgData name="Alois Klotz" userId="0e7873f3-c968-46a8-ac9c-5d38456ab073" providerId="ADAL" clId="{F78C0F55-C5ED-49F6-92F4-2D46256EFCDA}" dt="2023-03-15T13:51:34.698" v="56" actId="1076"/>
          <ac:spMkLst>
            <pc:docMk/>
            <pc:sldMk cId="0" sldId="281"/>
            <ac:spMk id="5124" creationId="{00000000-0000-0000-0000-000000000000}"/>
          </ac:spMkLst>
        </pc:spChg>
        <pc:spChg chg="mod">
          <ac:chgData name="Alois Klotz" userId="0e7873f3-c968-46a8-ac9c-5d38456ab073" providerId="ADAL" clId="{F78C0F55-C5ED-49F6-92F4-2D46256EFCDA}" dt="2023-03-15T13:51:44.944" v="58" actId="14100"/>
          <ac:spMkLst>
            <pc:docMk/>
            <pc:sldMk cId="0" sldId="281"/>
            <ac:spMk id="5139" creationId="{00000000-0000-0000-0000-000000000000}"/>
          </ac:spMkLst>
        </pc:spChg>
        <pc:picChg chg="mod">
          <ac:chgData name="Alois Klotz" userId="0e7873f3-c968-46a8-ac9c-5d38456ab073" providerId="ADAL" clId="{F78C0F55-C5ED-49F6-92F4-2D46256EFCDA}" dt="2023-03-15T13:51:08.075" v="50" actId="1076"/>
          <ac:picMkLst>
            <pc:docMk/>
            <pc:sldMk cId="0" sldId="281"/>
            <ac:picMk id="3" creationId="{E8CCD170-71BC-B557-6A38-02B7815A9525}"/>
          </ac:picMkLst>
        </pc:picChg>
      </pc:sldChg>
      <pc:sldChg chg="modSp mod">
        <pc:chgData name="Alois Klotz" userId="0e7873f3-c968-46a8-ac9c-5d38456ab073" providerId="ADAL" clId="{F78C0F55-C5ED-49F6-92F4-2D46256EFCDA}" dt="2023-03-15T13:55:07.626" v="88" actId="1076"/>
        <pc:sldMkLst>
          <pc:docMk/>
          <pc:sldMk cId="0" sldId="282"/>
        </pc:sldMkLst>
        <pc:spChg chg="mod">
          <ac:chgData name="Alois Klotz" userId="0e7873f3-c968-46a8-ac9c-5d38456ab073" providerId="ADAL" clId="{F78C0F55-C5ED-49F6-92F4-2D46256EFCDA}" dt="2023-03-15T13:54:01.480" v="78" actId="1076"/>
          <ac:spMkLst>
            <pc:docMk/>
            <pc:sldMk cId="0" sldId="282"/>
            <ac:spMk id="3" creationId="{00000000-0000-0000-0000-000000000000}"/>
          </ac:spMkLst>
        </pc:spChg>
        <pc:spChg chg="mod">
          <ac:chgData name="Alois Klotz" userId="0e7873f3-c968-46a8-ac9c-5d38456ab073" providerId="ADAL" clId="{F78C0F55-C5ED-49F6-92F4-2D46256EFCDA}" dt="2023-03-15T13:55:07.626" v="88" actId="1076"/>
          <ac:spMkLst>
            <pc:docMk/>
            <pc:sldMk cId="0" sldId="282"/>
            <ac:spMk id="11" creationId="{00000000-0000-0000-0000-000000000000}"/>
          </ac:spMkLst>
        </pc:spChg>
        <pc:spChg chg="mod">
          <ac:chgData name="Alois Klotz" userId="0e7873f3-c968-46a8-ac9c-5d38456ab073" providerId="ADAL" clId="{F78C0F55-C5ED-49F6-92F4-2D46256EFCDA}" dt="2023-03-15T13:54:54.143" v="85" actId="1076"/>
          <ac:spMkLst>
            <pc:docMk/>
            <pc:sldMk cId="0" sldId="282"/>
            <ac:spMk id="15" creationId="{00000000-0000-0000-0000-000000000000}"/>
          </ac:spMkLst>
        </pc:spChg>
        <pc:spChg chg="mod">
          <ac:chgData name="Alois Klotz" userId="0e7873f3-c968-46a8-ac9c-5d38456ab073" providerId="ADAL" clId="{F78C0F55-C5ED-49F6-92F4-2D46256EFCDA}" dt="2023-03-15T13:53:55.920" v="77" actId="1076"/>
          <ac:spMkLst>
            <pc:docMk/>
            <pc:sldMk cId="0" sldId="282"/>
            <ac:spMk id="16" creationId="{00000000-0000-0000-0000-000000000000}"/>
          </ac:spMkLst>
        </pc:spChg>
        <pc:spChg chg="mod">
          <ac:chgData name="Alois Klotz" userId="0e7873f3-c968-46a8-ac9c-5d38456ab073" providerId="ADAL" clId="{F78C0F55-C5ED-49F6-92F4-2D46256EFCDA}" dt="2023-03-15T13:54:51.003" v="84" actId="1076"/>
          <ac:spMkLst>
            <pc:docMk/>
            <pc:sldMk cId="0" sldId="282"/>
            <ac:spMk id="21" creationId="{00000000-0000-0000-0000-000000000000}"/>
          </ac:spMkLst>
        </pc:spChg>
        <pc:spChg chg="mod">
          <ac:chgData name="Alois Klotz" userId="0e7873f3-c968-46a8-ac9c-5d38456ab073" providerId="ADAL" clId="{F78C0F55-C5ED-49F6-92F4-2D46256EFCDA}" dt="2023-03-15T13:54:10.721" v="80" actId="1076"/>
          <ac:spMkLst>
            <pc:docMk/>
            <pc:sldMk cId="0" sldId="282"/>
            <ac:spMk id="26" creationId="{A250AB40-C105-411D-8205-E9DB3CDC5F24}"/>
          </ac:spMkLst>
        </pc:spChg>
        <pc:spChg chg="mod">
          <ac:chgData name="Alois Klotz" userId="0e7873f3-c968-46a8-ac9c-5d38456ab073" providerId="ADAL" clId="{F78C0F55-C5ED-49F6-92F4-2D46256EFCDA}" dt="2023-03-15T13:55:02.889" v="87" actId="1076"/>
          <ac:spMkLst>
            <pc:docMk/>
            <pc:sldMk cId="0" sldId="282"/>
            <ac:spMk id="29" creationId="{2BB4DD22-76D6-434B-BE93-29B63DDD16D7}"/>
          </ac:spMkLst>
        </pc:spChg>
        <pc:spChg chg="mod">
          <ac:chgData name="Alois Klotz" userId="0e7873f3-c968-46a8-ac9c-5d38456ab073" providerId="ADAL" clId="{F78C0F55-C5ED-49F6-92F4-2D46256EFCDA}" dt="2023-03-15T13:54:58.777" v="86" actId="1076"/>
          <ac:spMkLst>
            <pc:docMk/>
            <pc:sldMk cId="0" sldId="282"/>
            <ac:spMk id="31" creationId="{E18FD278-CC80-4FF2-A358-498836C7CB34}"/>
          </ac:spMkLst>
        </pc:spChg>
      </pc:sldChg>
      <pc:sldChg chg="addSp modSp mod">
        <pc:chgData name="Alois Klotz" userId="0e7873f3-c968-46a8-ac9c-5d38456ab073" providerId="ADAL" clId="{F78C0F55-C5ED-49F6-92F4-2D46256EFCDA}" dt="2023-03-15T14:38:55.902" v="234" actId="1076"/>
        <pc:sldMkLst>
          <pc:docMk/>
          <pc:sldMk cId="0" sldId="283"/>
        </pc:sldMkLst>
        <pc:spChg chg="add mod">
          <ac:chgData name="Alois Klotz" userId="0e7873f3-c968-46a8-ac9c-5d38456ab073" providerId="ADAL" clId="{F78C0F55-C5ED-49F6-92F4-2D46256EFCDA}" dt="2023-03-15T14:35:43.649" v="211" actId="1582"/>
          <ac:spMkLst>
            <pc:docMk/>
            <pc:sldMk cId="0" sldId="283"/>
            <ac:spMk id="5" creationId="{CE4DC1A1-CB51-8C1D-3829-79AC7443E979}"/>
          </ac:spMkLst>
        </pc:spChg>
        <pc:spChg chg="add mod">
          <ac:chgData name="Alois Klotz" userId="0e7873f3-c968-46a8-ac9c-5d38456ab073" providerId="ADAL" clId="{F78C0F55-C5ED-49F6-92F4-2D46256EFCDA}" dt="2023-03-15T14:35:50.701" v="214" actId="14100"/>
          <ac:spMkLst>
            <pc:docMk/>
            <pc:sldMk cId="0" sldId="283"/>
            <ac:spMk id="6" creationId="{08B1B124-F652-9C16-8D46-FB15688B92A6}"/>
          </ac:spMkLst>
        </pc:spChg>
        <pc:spChg chg="add mod">
          <ac:chgData name="Alois Klotz" userId="0e7873f3-c968-46a8-ac9c-5d38456ab073" providerId="ADAL" clId="{F78C0F55-C5ED-49F6-92F4-2D46256EFCDA}" dt="2023-03-15T14:35:46.265" v="212" actId="1076"/>
          <ac:spMkLst>
            <pc:docMk/>
            <pc:sldMk cId="0" sldId="283"/>
            <ac:spMk id="7" creationId="{035256B2-A439-69C5-934A-739E934491FB}"/>
          </ac:spMkLst>
        </pc:spChg>
        <pc:spChg chg="add mod">
          <ac:chgData name="Alois Klotz" userId="0e7873f3-c968-46a8-ac9c-5d38456ab073" providerId="ADAL" clId="{F78C0F55-C5ED-49F6-92F4-2D46256EFCDA}" dt="2023-03-15T14:35:43.649" v="211" actId="1582"/>
          <ac:spMkLst>
            <pc:docMk/>
            <pc:sldMk cId="0" sldId="283"/>
            <ac:spMk id="8" creationId="{EFFF30A5-B474-9C6A-66CE-B9289ED70924}"/>
          </ac:spMkLst>
        </pc:spChg>
        <pc:graphicFrameChg chg="mod modGraphic">
          <ac:chgData name="Alois Klotz" userId="0e7873f3-c968-46a8-ac9c-5d38456ab073" providerId="ADAL" clId="{F78C0F55-C5ED-49F6-92F4-2D46256EFCDA}" dt="2023-03-15T14:37:54.022" v="228" actId="14100"/>
          <ac:graphicFrameMkLst>
            <pc:docMk/>
            <pc:sldMk cId="0" sldId="283"/>
            <ac:graphicFrameMk id="3" creationId="{00000000-0000-0000-0000-000000000000}"/>
          </ac:graphicFrameMkLst>
        </pc:graphicFrameChg>
        <pc:picChg chg="add mod">
          <ac:chgData name="Alois Klotz" userId="0e7873f3-c968-46a8-ac9c-5d38456ab073" providerId="ADAL" clId="{F78C0F55-C5ED-49F6-92F4-2D46256EFCDA}" dt="2023-03-15T14:38:50.076" v="232" actId="1076"/>
          <ac:picMkLst>
            <pc:docMk/>
            <pc:sldMk cId="0" sldId="283"/>
            <ac:picMk id="9" creationId="{D7F73B78-B168-D1B4-B395-35A082ABAA69}"/>
          </ac:picMkLst>
        </pc:picChg>
        <pc:picChg chg="add mod">
          <ac:chgData name="Alois Klotz" userId="0e7873f3-c968-46a8-ac9c-5d38456ab073" providerId="ADAL" clId="{F78C0F55-C5ED-49F6-92F4-2D46256EFCDA}" dt="2023-03-15T14:38:44.068" v="230" actId="1076"/>
          <ac:picMkLst>
            <pc:docMk/>
            <pc:sldMk cId="0" sldId="283"/>
            <ac:picMk id="10" creationId="{56D05DA6-82C4-BE10-25B7-9D882D96795B}"/>
          </ac:picMkLst>
        </pc:picChg>
        <pc:picChg chg="add mod">
          <ac:chgData name="Alois Klotz" userId="0e7873f3-c968-46a8-ac9c-5d38456ab073" providerId="ADAL" clId="{F78C0F55-C5ED-49F6-92F4-2D46256EFCDA}" dt="2023-03-15T14:38:47.276" v="231" actId="1076"/>
          <ac:picMkLst>
            <pc:docMk/>
            <pc:sldMk cId="0" sldId="283"/>
            <ac:picMk id="11" creationId="{73673E6C-EF65-20ED-A188-78FDEEBF9405}"/>
          </ac:picMkLst>
        </pc:picChg>
        <pc:picChg chg="add mod">
          <ac:chgData name="Alois Klotz" userId="0e7873f3-c968-46a8-ac9c-5d38456ab073" providerId="ADAL" clId="{F78C0F55-C5ED-49F6-92F4-2D46256EFCDA}" dt="2023-03-15T14:38:55.902" v="234" actId="1076"/>
          <ac:picMkLst>
            <pc:docMk/>
            <pc:sldMk cId="0" sldId="283"/>
            <ac:picMk id="12" creationId="{2FB7CFF8-976C-BA1B-7C6A-037FC73CE829}"/>
          </ac:picMkLst>
        </pc:picChg>
      </pc:sldChg>
      <pc:sldChg chg="addSp delSp modSp mod">
        <pc:chgData name="Alois Klotz" userId="0e7873f3-c968-46a8-ac9c-5d38456ab073" providerId="ADAL" clId="{F78C0F55-C5ED-49F6-92F4-2D46256EFCDA}" dt="2023-07-10T09:45:42.456" v="269" actId="790"/>
        <pc:sldMkLst>
          <pc:docMk/>
          <pc:sldMk cId="3094535133" sldId="284"/>
        </pc:sldMkLst>
        <pc:spChg chg="add mod">
          <ac:chgData name="Alois Klotz" userId="0e7873f3-c968-46a8-ac9c-5d38456ab073" providerId="ADAL" clId="{F78C0F55-C5ED-49F6-92F4-2D46256EFCDA}" dt="2023-07-10T09:43:54.799" v="266" actId="1076"/>
          <ac:spMkLst>
            <pc:docMk/>
            <pc:sldMk cId="3094535133" sldId="284"/>
            <ac:spMk id="6" creationId="{C65BEFFE-66CD-854A-88A2-B28DF7FCFDAA}"/>
          </ac:spMkLst>
        </pc:spChg>
        <pc:spChg chg="add mod">
          <ac:chgData name="Alois Klotz" userId="0e7873f3-c968-46a8-ac9c-5d38456ab073" providerId="ADAL" clId="{F78C0F55-C5ED-49F6-92F4-2D46256EFCDA}" dt="2023-03-15T14:27:21.958" v="159"/>
          <ac:spMkLst>
            <pc:docMk/>
            <pc:sldMk cId="3094535133" sldId="284"/>
            <ac:spMk id="7" creationId="{B63A1F34-8BBE-2972-9E87-E3297A8FC4E2}"/>
          </ac:spMkLst>
        </pc:spChg>
        <pc:spChg chg="add mod">
          <ac:chgData name="Alois Klotz" userId="0e7873f3-c968-46a8-ac9c-5d38456ab073" providerId="ADAL" clId="{F78C0F55-C5ED-49F6-92F4-2D46256EFCDA}" dt="2023-03-15T14:27:21.958" v="159"/>
          <ac:spMkLst>
            <pc:docMk/>
            <pc:sldMk cId="3094535133" sldId="284"/>
            <ac:spMk id="8" creationId="{34C8DA13-F329-3921-4D8C-249A5C8367D4}"/>
          </ac:spMkLst>
        </pc:spChg>
        <pc:spChg chg="add mod">
          <ac:chgData name="Alois Klotz" userId="0e7873f3-c968-46a8-ac9c-5d38456ab073" providerId="ADAL" clId="{F78C0F55-C5ED-49F6-92F4-2D46256EFCDA}" dt="2023-03-15T14:27:21.958" v="159"/>
          <ac:spMkLst>
            <pc:docMk/>
            <pc:sldMk cId="3094535133" sldId="284"/>
            <ac:spMk id="9" creationId="{7862360A-C440-5BCB-B071-A8CDE9784024}"/>
          </ac:spMkLst>
        </pc:spChg>
        <pc:spChg chg="add mod">
          <ac:chgData name="Alois Klotz" userId="0e7873f3-c968-46a8-ac9c-5d38456ab073" providerId="ADAL" clId="{F78C0F55-C5ED-49F6-92F4-2D46256EFCDA}" dt="2023-03-15T14:27:21.958" v="159"/>
          <ac:spMkLst>
            <pc:docMk/>
            <pc:sldMk cId="3094535133" sldId="284"/>
            <ac:spMk id="10" creationId="{80F6BAF0-E654-C887-4DB5-D52FBDC2FAD5}"/>
          </ac:spMkLst>
        </pc:spChg>
        <pc:spChg chg="add mod">
          <ac:chgData name="Alois Klotz" userId="0e7873f3-c968-46a8-ac9c-5d38456ab073" providerId="ADAL" clId="{F78C0F55-C5ED-49F6-92F4-2D46256EFCDA}" dt="2023-03-15T14:27:21.958" v="159"/>
          <ac:spMkLst>
            <pc:docMk/>
            <pc:sldMk cId="3094535133" sldId="284"/>
            <ac:spMk id="11" creationId="{FC0D7015-6050-C7D7-99F7-A169D094AB38}"/>
          </ac:spMkLst>
        </pc:spChg>
        <pc:spChg chg="add mod">
          <ac:chgData name="Alois Klotz" userId="0e7873f3-c968-46a8-ac9c-5d38456ab073" providerId="ADAL" clId="{F78C0F55-C5ED-49F6-92F4-2D46256EFCDA}" dt="2023-03-15T14:27:21.958" v="159"/>
          <ac:spMkLst>
            <pc:docMk/>
            <pc:sldMk cId="3094535133" sldId="284"/>
            <ac:spMk id="12" creationId="{95C9E47A-2177-7102-B526-169BF60A559D}"/>
          </ac:spMkLst>
        </pc:spChg>
        <pc:spChg chg="add mod">
          <ac:chgData name="Alois Klotz" userId="0e7873f3-c968-46a8-ac9c-5d38456ab073" providerId="ADAL" clId="{F78C0F55-C5ED-49F6-92F4-2D46256EFCDA}" dt="2023-03-15T14:27:21.958" v="159"/>
          <ac:spMkLst>
            <pc:docMk/>
            <pc:sldMk cId="3094535133" sldId="284"/>
            <ac:spMk id="13" creationId="{0FF0B262-6EF1-A7B7-89AA-676D99A2E09E}"/>
          </ac:spMkLst>
        </pc:spChg>
        <pc:spChg chg="add mod">
          <ac:chgData name="Alois Klotz" userId="0e7873f3-c968-46a8-ac9c-5d38456ab073" providerId="ADAL" clId="{F78C0F55-C5ED-49F6-92F4-2D46256EFCDA}" dt="2023-03-15T14:27:21.958" v="159"/>
          <ac:spMkLst>
            <pc:docMk/>
            <pc:sldMk cId="3094535133" sldId="284"/>
            <ac:spMk id="14" creationId="{73CD0772-09B5-2D49-278D-EA91184B03AB}"/>
          </ac:spMkLst>
        </pc:spChg>
        <pc:spChg chg="add mod">
          <ac:chgData name="Alois Klotz" userId="0e7873f3-c968-46a8-ac9c-5d38456ab073" providerId="ADAL" clId="{F78C0F55-C5ED-49F6-92F4-2D46256EFCDA}" dt="2023-03-15T14:27:21.958" v="159"/>
          <ac:spMkLst>
            <pc:docMk/>
            <pc:sldMk cId="3094535133" sldId="284"/>
            <ac:spMk id="15" creationId="{1264D907-1CEB-4B40-408B-7B851112EC6F}"/>
          </ac:spMkLst>
        </pc:spChg>
        <pc:spChg chg="add mod">
          <ac:chgData name="Alois Klotz" userId="0e7873f3-c968-46a8-ac9c-5d38456ab073" providerId="ADAL" clId="{F78C0F55-C5ED-49F6-92F4-2D46256EFCDA}" dt="2023-03-15T14:27:21.958" v="159"/>
          <ac:spMkLst>
            <pc:docMk/>
            <pc:sldMk cId="3094535133" sldId="284"/>
            <ac:spMk id="16" creationId="{5950ED5A-F356-3153-8C30-70B873FB139E}"/>
          </ac:spMkLst>
        </pc:spChg>
        <pc:spChg chg="add mod">
          <ac:chgData name="Alois Klotz" userId="0e7873f3-c968-46a8-ac9c-5d38456ab073" providerId="ADAL" clId="{F78C0F55-C5ED-49F6-92F4-2D46256EFCDA}" dt="2023-03-15T14:27:21.958" v="159"/>
          <ac:spMkLst>
            <pc:docMk/>
            <pc:sldMk cId="3094535133" sldId="284"/>
            <ac:spMk id="17" creationId="{7177F100-35E6-CFD7-2E40-772CDCB3DD12}"/>
          </ac:spMkLst>
        </pc:spChg>
        <pc:spChg chg="add del mod">
          <ac:chgData name="Alois Klotz" userId="0e7873f3-c968-46a8-ac9c-5d38456ab073" providerId="ADAL" clId="{F78C0F55-C5ED-49F6-92F4-2D46256EFCDA}" dt="2023-03-15T14:28:57.604" v="168" actId="478"/>
          <ac:spMkLst>
            <pc:docMk/>
            <pc:sldMk cId="3094535133" sldId="284"/>
            <ac:spMk id="19" creationId="{415AD03B-B31B-5FDD-A37A-B28CC4711FE4}"/>
          </ac:spMkLst>
        </pc:spChg>
        <pc:graphicFrameChg chg="del mod modGraphic">
          <ac:chgData name="Alois Klotz" userId="0e7873f3-c968-46a8-ac9c-5d38456ab073" providerId="ADAL" clId="{F78C0F55-C5ED-49F6-92F4-2D46256EFCDA}" dt="2023-03-15T14:28:49.279" v="167" actId="478"/>
          <ac:graphicFrameMkLst>
            <pc:docMk/>
            <pc:sldMk cId="3094535133" sldId="284"/>
            <ac:graphicFrameMk id="4" creationId="{00000000-0000-0000-0000-000000000000}"/>
          </ac:graphicFrameMkLst>
        </pc:graphicFrameChg>
        <pc:graphicFrameChg chg="add mod ord modGraphic">
          <ac:chgData name="Alois Klotz" userId="0e7873f3-c968-46a8-ac9c-5d38456ab073" providerId="ADAL" clId="{F78C0F55-C5ED-49F6-92F4-2D46256EFCDA}" dt="2023-07-10T09:45:42.456" v="269" actId="790"/>
          <ac:graphicFrameMkLst>
            <pc:docMk/>
            <pc:sldMk cId="3094535133" sldId="284"/>
            <ac:graphicFrameMk id="20" creationId="{64D27726-F1B6-65AF-29BD-30AA8AD4BEAB}"/>
          </ac:graphicFrameMkLst>
        </pc:graphicFrameChg>
      </pc:sldChg>
      <pc:sldChg chg="add del">
        <pc:chgData name="Alois Klotz" userId="0e7873f3-c968-46a8-ac9c-5d38456ab073" providerId="ADAL" clId="{F78C0F55-C5ED-49F6-92F4-2D46256EFCDA}" dt="2023-03-15T14:25:57.006" v="154" actId="47"/>
        <pc:sldMkLst>
          <pc:docMk/>
          <pc:sldMk cId="2104562071" sldId="285"/>
        </pc:sldMkLst>
      </pc:sldChg>
      <pc:sldChg chg="modSp del mod">
        <pc:chgData name="Alois Klotz" userId="0e7873f3-c968-46a8-ac9c-5d38456ab073" providerId="ADAL" clId="{F78C0F55-C5ED-49F6-92F4-2D46256EFCDA}" dt="2023-03-15T14:26:17.969" v="155" actId="47"/>
        <pc:sldMkLst>
          <pc:docMk/>
          <pc:sldMk cId="3293433336" sldId="286"/>
        </pc:sldMkLst>
        <pc:spChg chg="mod">
          <ac:chgData name="Alois Klotz" userId="0e7873f3-c968-46a8-ac9c-5d38456ab073" providerId="ADAL" clId="{F78C0F55-C5ED-49F6-92F4-2D46256EFCDA}" dt="2023-03-15T14:25:45.419" v="151" actId="108"/>
          <ac:spMkLst>
            <pc:docMk/>
            <pc:sldMk cId="3293433336" sldId="286"/>
            <ac:spMk id="41" creationId="{00000000-0000-0000-0000-000000000000}"/>
          </ac:spMkLst>
        </pc:spChg>
        <pc:spChg chg="mod">
          <ac:chgData name="Alois Klotz" userId="0e7873f3-c968-46a8-ac9c-5d38456ab073" providerId="ADAL" clId="{F78C0F55-C5ED-49F6-92F4-2D46256EFCDA}" dt="2023-03-15T14:25:45.852" v="152" actId="108"/>
          <ac:spMkLst>
            <pc:docMk/>
            <pc:sldMk cId="3293433336" sldId="286"/>
            <ac:spMk id="43" creationId="{00000000-0000-0000-0000-000000000000}"/>
          </ac:spMkLst>
        </pc:spChg>
        <pc:spChg chg="mod">
          <ac:chgData name="Alois Klotz" userId="0e7873f3-c968-46a8-ac9c-5d38456ab073" providerId="ADAL" clId="{F78C0F55-C5ED-49F6-92F4-2D46256EFCDA}" dt="2023-03-15T14:25:45.092" v="150" actId="108"/>
          <ac:spMkLst>
            <pc:docMk/>
            <pc:sldMk cId="3293433336" sldId="286"/>
            <ac:spMk id="45" creationId="{00000000-0000-0000-0000-000000000000}"/>
          </ac:spMkLst>
        </pc:spChg>
        <pc:picChg chg="mod">
          <ac:chgData name="Alois Klotz" userId="0e7873f3-c968-46a8-ac9c-5d38456ab073" providerId="ADAL" clId="{F78C0F55-C5ED-49F6-92F4-2D46256EFCDA}" dt="2023-03-15T14:25:30.376" v="148" actId="108"/>
          <ac:picMkLst>
            <pc:docMk/>
            <pc:sldMk cId="3293433336" sldId="286"/>
            <ac:picMk id="1026" creationId="{00000000-0000-0000-0000-000000000000}"/>
          </ac:picMkLst>
        </pc:picChg>
      </pc:sldChg>
      <pc:sldChg chg="modSp mod">
        <pc:chgData name="Alois Klotz" userId="0e7873f3-c968-46a8-ac9c-5d38456ab073" providerId="ADAL" clId="{F78C0F55-C5ED-49F6-92F4-2D46256EFCDA}" dt="2023-07-10T09:22:58.142" v="259" actId="14100"/>
        <pc:sldMkLst>
          <pc:docMk/>
          <pc:sldMk cId="1620136715" sldId="287"/>
        </pc:sldMkLst>
        <pc:spChg chg="mod">
          <ac:chgData name="Alois Klotz" userId="0e7873f3-c968-46a8-ac9c-5d38456ab073" providerId="ADAL" clId="{F78C0F55-C5ED-49F6-92F4-2D46256EFCDA}" dt="2023-07-10T09:22:58.142" v="259" actId="14100"/>
          <ac:spMkLst>
            <pc:docMk/>
            <pc:sldMk cId="1620136715" sldId="287"/>
            <ac:spMk id="8" creationId="{00000000-0000-0000-0000-000000000000}"/>
          </ac:spMkLst>
        </pc:spChg>
      </pc:sldChg>
      <pc:sldChg chg="addSp modSp mod modAnim">
        <pc:chgData name="Alois Klotz" userId="0e7873f3-c968-46a8-ac9c-5d38456ab073" providerId="ADAL" clId="{F78C0F55-C5ED-49F6-92F4-2D46256EFCDA}" dt="2023-03-15T14:33:29.629" v="206" actId="790"/>
        <pc:sldMkLst>
          <pc:docMk/>
          <pc:sldMk cId="2268105057" sldId="288"/>
        </pc:sldMkLst>
        <pc:spChg chg="mod">
          <ac:chgData name="Alois Klotz" userId="0e7873f3-c968-46a8-ac9c-5d38456ab073" providerId="ADAL" clId="{F78C0F55-C5ED-49F6-92F4-2D46256EFCDA}" dt="2023-03-15T14:18:23.909" v="97" actId="1076"/>
          <ac:spMkLst>
            <pc:docMk/>
            <pc:sldMk cId="2268105057" sldId="288"/>
            <ac:spMk id="2" creationId="{00000000-0000-0000-0000-000000000000}"/>
          </ac:spMkLst>
        </pc:spChg>
        <pc:spChg chg="mod">
          <ac:chgData name="Alois Klotz" userId="0e7873f3-c968-46a8-ac9c-5d38456ab073" providerId="ADAL" clId="{F78C0F55-C5ED-49F6-92F4-2D46256EFCDA}" dt="2023-03-15T14:18:40.486" v="101" actId="1076"/>
          <ac:spMkLst>
            <pc:docMk/>
            <pc:sldMk cId="2268105057" sldId="288"/>
            <ac:spMk id="21" creationId="{00000000-0000-0000-0000-000000000000}"/>
          </ac:spMkLst>
        </pc:spChg>
        <pc:spChg chg="mod">
          <ac:chgData name="Alois Klotz" userId="0e7873f3-c968-46a8-ac9c-5d38456ab073" providerId="ADAL" clId="{F78C0F55-C5ED-49F6-92F4-2D46256EFCDA}" dt="2023-03-15T14:18:51.685" v="103" actId="1076"/>
          <ac:spMkLst>
            <pc:docMk/>
            <pc:sldMk cId="2268105057" sldId="288"/>
            <ac:spMk id="25" creationId="{00000000-0000-0000-0000-000000000000}"/>
          </ac:spMkLst>
        </pc:spChg>
        <pc:spChg chg="mod">
          <ac:chgData name="Alois Klotz" userId="0e7873f3-c968-46a8-ac9c-5d38456ab073" providerId="ADAL" clId="{F78C0F55-C5ED-49F6-92F4-2D46256EFCDA}" dt="2023-03-15T14:18:18.526" v="96" actId="1076"/>
          <ac:spMkLst>
            <pc:docMk/>
            <pc:sldMk cId="2268105057" sldId="288"/>
            <ac:spMk id="32" creationId="{00000000-0000-0000-0000-000000000000}"/>
          </ac:spMkLst>
        </pc:spChg>
        <pc:spChg chg="mod">
          <ac:chgData name="Alois Klotz" userId="0e7873f3-c968-46a8-ac9c-5d38456ab073" providerId="ADAL" clId="{F78C0F55-C5ED-49F6-92F4-2D46256EFCDA}" dt="2023-03-15T13:57:14.087" v="95" actId="790"/>
          <ac:spMkLst>
            <pc:docMk/>
            <pc:sldMk cId="2268105057" sldId="288"/>
            <ac:spMk id="34" creationId="{00000000-0000-0000-0000-000000000000}"/>
          </ac:spMkLst>
        </pc:spChg>
        <pc:spChg chg="mod">
          <ac:chgData name="Alois Klotz" userId="0e7873f3-c968-46a8-ac9c-5d38456ab073" providerId="ADAL" clId="{F78C0F55-C5ED-49F6-92F4-2D46256EFCDA}" dt="2023-03-15T14:18:56.715" v="104" actId="1076"/>
          <ac:spMkLst>
            <pc:docMk/>
            <pc:sldMk cId="2268105057" sldId="288"/>
            <ac:spMk id="36" creationId="{AA1ECBBD-8910-4703-9CF4-A7DED9FEBF73}"/>
          </ac:spMkLst>
        </pc:spChg>
        <pc:spChg chg="mod">
          <ac:chgData name="Alois Klotz" userId="0e7873f3-c968-46a8-ac9c-5d38456ab073" providerId="ADAL" clId="{F78C0F55-C5ED-49F6-92F4-2D46256EFCDA}" dt="2023-03-15T14:19:01.429" v="105" actId="1076"/>
          <ac:spMkLst>
            <pc:docMk/>
            <pc:sldMk cId="2268105057" sldId="288"/>
            <ac:spMk id="37" creationId="{00000000-0000-0000-0000-000000000000}"/>
          </ac:spMkLst>
        </pc:spChg>
        <pc:spChg chg="mod">
          <ac:chgData name="Alois Klotz" userId="0e7873f3-c968-46a8-ac9c-5d38456ab073" providerId="ADAL" clId="{F78C0F55-C5ED-49F6-92F4-2D46256EFCDA}" dt="2023-03-15T14:33:29.629" v="206" actId="790"/>
          <ac:spMkLst>
            <pc:docMk/>
            <pc:sldMk cId="2268105057" sldId="288"/>
            <ac:spMk id="40" creationId="{00000000-0000-0000-0000-000000000000}"/>
          </ac:spMkLst>
        </pc:spChg>
        <pc:spChg chg="mod">
          <ac:chgData name="Alois Klotz" userId="0e7873f3-c968-46a8-ac9c-5d38456ab073" providerId="ADAL" clId="{F78C0F55-C5ED-49F6-92F4-2D46256EFCDA}" dt="2023-03-15T14:18:26.812" v="98" actId="1076"/>
          <ac:spMkLst>
            <pc:docMk/>
            <pc:sldMk cId="2268105057" sldId="288"/>
            <ac:spMk id="42" creationId="{B7778A08-3927-433B-8BDE-B3C0456D09B3}"/>
          </ac:spMkLst>
        </pc:spChg>
        <pc:grpChg chg="add mod">
          <ac:chgData name="Alois Klotz" userId="0e7873f3-c968-46a8-ac9c-5d38456ab073" providerId="ADAL" clId="{F78C0F55-C5ED-49F6-92F4-2D46256EFCDA}" dt="2023-03-15T14:18:40.486" v="101" actId="1076"/>
          <ac:grpSpMkLst>
            <pc:docMk/>
            <pc:sldMk cId="2268105057" sldId="288"/>
            <ac:grpSpMk id="3" creationId="{D6ED42AD-1C9F-DF71-0E87-77956980A48C}"/>
          </ac:grpSpMkLst>
        </pc:grpChg>
        <pc:grpChg chg="mod">
          <ac:chgData name="Alois Klotz" userId="0e7873f3-c968-46a8-ac9c-5d38456ab073" providerId="ADAL" clId="{F78C0F55-C5ED-49F6-92F4-2D46256EFCDA}" dt="2023-03-15T14:19:01.429" v="105" actId="1076"/>
          <ac:grpSpMkLst>
            <pc:docMk/>
            <pc:sldMk cId="2268105057" sldId="288"/>
            <ac:grpSpMk id="28" creationId="{4522A425-01AC-41F0-86BD-675A201BFBED}"/>
          </ac:grpSpMkLst>
        </pc:grpChg>
        <pc:picChg chg="mod">
          <ac:chgData name="Alois Klotz" userId="0e7873f3-c968-46a8-ac9c-5d38456ab073" providerId="ADAL" clId="{F78C0F55-C5ED-49F6-92F4-2D46256EFCDA}" dt="2023-03-15T14:19:01.429" v="105" actId="1076"/>
          <ac:picMkLst>
            <pc:docMk/>
            <pc:sldMk cId="2268105057" sldId="288"/>
            <ac:picMk id="2051" creationId="{00000000-0000-0000-0000-000000000000}"/>
          </ac:picMkLst>
        </pc:picChg>
        <pc:picChg chg="mod">
          <ac:chgData name="Alois Klotz" userId="0e7873f3-c968-46a8-ac9c-5d38456ab073" providerId="ADAL" clId="{F78C0F55-C5ED-49F6-92F4-2D46256EFCDA}" dt="2023-03-15T14:18:40.486" v="101" actId="1076"/>
          <ac:picMkLst>
            <pc:docMk/>
            <pc:sldMk cId="2268105057" sldId="288"/>
            <ac:picMk id="2053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1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074988" cy="5095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7488" tIns="50694" rIns="97488" bIns="50694" numCol="1" anchor="t" anchorCtr="0" compatLnSpc="1">
            <a:prstTxWarp prst="textNoShape">
              <a:avLst/>
            </a:prstTxWarp>
          </a:bodyPr>
          <a:lstStyle>
            <a:lvl1pPr defTabSz="487363">
              <a:lnSpc>
                <a:spcPct val="100000"/>
              </a:lnSpc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300">
                <a:solidFill>
                  <a:srgbClr val="000000"/>
                </a:solidFill>
                <a:ea typeface="+mn-ea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021138" y="0"/>
            <a:ext cx="3074987" cy="5095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7488" tIns="50694" rIns="97488" bIns="50694" numCol="1" anchor="t" anchorCtr="0" compatLnSpc="1">
            <a:prstTxWarp prst="textNoShape">
              <a:avLst/>
            </a:prstTxWarp>
          </a:bodyPr>
          <a:lstStyle>
            <a:lvl1pPr algn="r" defTabSz="487363">
              <a:lnSpc>
                <a:spcPct val="100000"/>
              </a:lnSpc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300">
                <a:solidFill>
                  <a:srgbClr val="000000"/>
                </a:solidFill>
                <a:ea typeface="+mn-ea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8677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9700" y="768350"/>
            <a:ext cx="6818313" cy="38354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709613" y="4860925"/>
            <a:ext cx="5678487" cy="46037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7488" tIns="50694" rIns="97488" bIns="50694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noProof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9721850"/>
            <a:ext cx="3074988" cy="5095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7488" tIns="50694" rIns="97488" bIns="50694" numCol="1" anchor="b" anchorCtr="0" compatLnSpc="1">
            <a:prstTxWarp prst="textNoShape">
              <a:avLst/>
            </a:prstTxWarp>
          </a:bodyPr>
          <a:lstStyle>
            <a:lvl1pPr defTabSz="487363">
              <a:lnSpc>
                <a:spcPct val="100000"/>
              </a:lnSpc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300">
                <a:solidFill>
                  <a:srgbClr val="000000"/>
                </a:solidFill>
                <a:ea typeface="+mn-ea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021138" y="9721850"/>
            <a:ext cx="3074987" cy="5095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7488" tIns="50694" rIns="97488" bIns="50694" numCol="1" anchor="b" anchorCtr="0" compatLnSpc="1">
            <a:prstTxWarp prst="textNoShape">
              <a:avLst/>
            </a:prstTxWarp>
          </a:bodyPr>
          <a:lstStyle>
            <a:lvl1pPr algn="r" defTabSz="487363">
              <a:lnSpc>
                <a:spcPct val="100000"/>
              </a:lnSpc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300">
                <a:solidFill>
                  <a:srgbClr val="000000"/>
                </a:solidFill>
                <a:ea typeface="+mn-ea"/>
              </a:defRPr>
            </a:lvl1pPr>
          </a:lstStyle>
          <a:p>
            <a:pPr>
              <a:defRPr/>
            </a:pPr>
            <a:fld id="{FF41F269-8905-4C3F-89F6-BA8382C6D694}" type="slidenum">
              <a:rPr lang="en-GB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94220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74DA9BFB-DB74-442C-B5C9-81E5220ABF58}" type="slidenum">
              <a:rPr lang="en-GB" smtClean="0">
                <a:solidFill>
                  <a:srgbClr val="000000"/>
                </a:solidFill>
              </a:rPr>
              <a:pPr eaLnBrk="1" hangingPunct="1"/>
              <a:t>1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9699" name="Text Box 1"/>
          <p:cNvSpPr txBox="1">
            <a:spLocks noChangeArrowheads="1"/>
          </p:cNvSpPr>
          <p:nvPr/>
        </p:nvSpPr>
        <p:spPr bwMode="auto">
          <a:xfrm>
            <a:off x="1182688" y="768350"/>
            <a:ext cx="4733925" cy="38369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endParaRPr lang="de-DE" dirty="0"/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body"/>
          </p:nvPr>
        </p:nvSpPr>
        <p:spPr>
          <a:xfrm>
            <a:off x="709613" y="4860925"/>
            <a:ext cx="5680075" cy="4608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48" tIns="49524" rIns="99048" bIns="49524" anchor="ctr"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AC6EE952-C75F-4D01-A77A-DD68ADD20684}" type="slidenum">
              <a:rPr lang="en-GB" smtClean="0">
                <a:solidFill>
                  <a:srgbClr val="000000"/>
                </a:solidFill>
              </a:rPr>
              <a:pPr eaLnBrk="1" hangingPunct="1"/>
              <a:t>10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8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48" tIns="49524" rIns="99048" bIns="49524" anchor="ctr"/>
          <a:lstStyle/>
          <a:p>
            <a:r>
              <a:rPr lang="de-DE" dirty="0"/>
              <a:t>SSDs sind stoßunempfindlich, energiesparender und wesentlich schneller als Festplatten!</a:t>
            </a:r>
          </a:p>
        </p:txBody>
      </p:sp>
    </p:spTree>
    <p:extLst>
      <p:ext uri="{BB962C8B-B14F-4D97-AF65-F5344CB8AC3E}">
        <p14:creationId xmlns:p14="http://schemas.microsoft.com/office/powerpoint/2010/main" val="38117897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AE6DA3B6-DB55-4D2F-A694-2543B6BE72BB}" type="slidenum">
              <a:rPr lang="en-GB" smtClean="0">
                <a:solidFill>
                  <a:srgbClr val="000000"/>
                </a:solidFill>
              </a:rPr>
              <a:pPr eaLnBrk="1" hangingPunct="1"/>
              <a:t>11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99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399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8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48" tIns="49524" rIns="99048" bIns="49524" anchor="ctr"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C50E9EA7-56F4-44BB-A972-F85F0BBDF59E}" type="slidenum">
              <a:rPr lang="en-GB" smtClean="0">
                <a:solidFill>
                  <a:srgbClr val="000000"/>
                </a:solidFill>
              </a:rPr>
              <a:pPr eaLnBrk="1" hangingPunct="1"/>
              <a:t>12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0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40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8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48" tIns="49524" rIns="99048" bIns="49524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CFFCAB10-798F-4BEA-B0F1-AEA634056BFD}" type="slidenum">
              <a:rPr lang="en-GB" smtClean="0">
                <a:solidFill>
                  <a:srgbClr val="000000"/>
                </a:solidFill>
              </a:rPr>
              <a:pPr eaLnBrk="1" hangingPunct="1"/>
              <a:t>13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19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419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8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48" tIns="49524" rIns="99048" bIns="49524" anchor="ctr"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8290C25F-5520-4722-AC92-6D54FFC84802}" type="slidenum">
              <a:rPr lang="en-GB" smtClean="0">
                <a:solidFill>
                  <a:srgbClr val="000000"/>
                </a:solidFill>
              </a:rPr>
              <a:pPr eaLnBrk="1" hangingPunct="1"/>
              <a:t>14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30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430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8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48" tIns="49524" rIns="99048" bIns="49524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657788B0-9C12-467D-8DA8-28DD36CE60AF}" type="slidenum">
              <a:rPr lang="en-GB" smtClean="0">
                <a:solidFill>
                  <a:srgbClr val="000000"/>
                </a:solidFill>
              </a:rPr>
              <a:pPr eaLnBrk="1" hangingPunct="1"/>
              <a:t>15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50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450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8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48" tIns="49524" rIns="99048" bIns="49524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E6143030-D96A-405E-B828-5313D592E863}" type="slidenum">
              <a:rPr lang="en-GB" smtClean="0">
                <a:solidFill>
                  <a:srgbClr val="000000"/>
                </a:solidFill>
              </a:rPr>
              <a:pPr eaLnBrk="1" hangingPunct="1"/>
              <a:t>16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8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48" tIns="49524" rIns="99048" bIns="49524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BBE3C730-CF69-4BFF-8A8E-CB5A26F20FF6}" type="slidenum">
              <a:rPr lang="en-GB" smtClean="0">
                <a:solidFill>
                  <a:srgbClr val="000000"/>
                </a:solidFill>
              </a:rPr>
              <a:pPr eaLnBrk="1" hangingPunct="1"/>
              <a:t>19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12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512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8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48" tIns="49524" rIns="99048" bIns="49524" anchor="ctr"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D3BF88FF-B3C2-4571-AB5A-CD98B888AA8E}" type="slidenum">
              <a:rPr lang="en-GB" smtClean="0">
                <a:solidFill>
                  <a:srgbClr val="000000"/>
                </a:solidFill>
              </a:rPr>
              <a:pPr eaLnBrk="1" hangingPunct="1"/>
              <a:t>2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0723" name="Text Box 2"/>
          <p:cNvSpPr txBox="1">
            <a:spLocks noChangeArrowheads="1"/>
          </p:cNvSpPr>
          <p:nvPr/>
        </p:nvSpPr>
        <p:spPr bwMode="auto">
          <a:xfrm>
            <a:off x="1182688" y="768350"/>
            <a:ext cx="4733925" cy="38369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endParaRPr lang="de-DE" dirty="0"/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/>
          </p:nvPr>
        </p:nvSpPr>
        <p:spPr>
          <a:xfrm>
            <a:off x="709613" y="4860925"/>
            <a:ext cx="5680075" cy="4608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48" tIns="49524" rIns="99048" bIns="49524" anchor="ctr"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5E238B88-D507-4F30-AFFF-46D26BEF11B7}" type="slidenum">
              <a:rPr lang="en-GB" smtClean="0">
                <a:solidFill>
                  <a:srgbClr val="000000"/>
                </a:solidFill>
              </a:rPr>
              <a:pPr eaLnBrk="1" hangingPunct="1"/>
              <a:t>3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8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48" tIns="49524" rIns="99048" bIns="49524" anchor="ctr"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FF41F269-8905-4C3F-89F6-BA8382C6D694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1788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52B169E0-F31E-431A-8ABB-BBFBD73C80B0}" type="slidenum">
              <a:rPr lang="en-GB" smtClean="0">
                <a:solidFill>
                  <a:srgbClr val="000000"/>
                </a:solidFill>
              </a:rPr>
              <a:pPr eaLnBrk="1" hangingPunct="1"/>
              <a:t>5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4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348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8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48" tIns="49524" rIns="99048" bIns="49524" anchor="ctr"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3596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D8BC10CE-FDB2-40E3-B0DA-4AE86D9F2B02}" type="slidenum">
              <a:rPr lang="en-GB" smtClean="0">
                <a:solidFill>
                  <a:srgbClr val="000000"/>
                </a:solidFill>
              </a:rPr>
              <a:pPr eaLnBrk="1" hangingPunct="1"/>
              <a:t>6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8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48" tIns="49524" rIns="99048" bIns="49524" anchor="ctr"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45D27ED3-E4E7-490D-946A-10C9997D2F22}" type="slidenum">
              <a:rPr lang="en-GB" smtClean="0">
                <a:solidFill>
                  <a:srgbClr val="000000"/>
                </a:solidFill>
              </a:rPr>
              <a:pPr eaLnBrk="1" hangingPunct="1"/>
              <a:t>7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8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48" tIns="49524" rIns="99048" bIns="49524" anchor="ctr"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D57B5162-71B6-4944-B06B-BAE7A775AC77}" type="slidenum">
              <a:rPr lang="en-GB" smtClean="0">
                <a:solidFill>
                  <a:srgbClr val="000000"/>
                </a:solidFill>
              </a:rPr>
              <a:pPr eaLnBrk="1" hangingPunct="1"/>
              <a:t>8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78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378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8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48" tIns="49524" rIns="99048" bIns="49524" anchor="ctr"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AC6EE952-C75F-4D01-A77A-DD68ADD20684}" type="slidenum">
              <a:rPr lang="en-GB" smtClean="0">
                <a:solidFill>
                  <a:srgbClr val="000000"/>
                </a:solidFill>
              </a:rPr>
              <a:pPr eaLnBrk="1" hangingPunct="1"/>
              <a:t>9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8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48" tIns="49524" rIns="99048" bIns="49524" anchor="ctr"/>
          <a:lstStyle/>
          <a:p>
            <a:r>
              <a:rPr lang="de-DE" dirty="0"/>
              <a:t>Die Metallscheiben der Festplatten drehen sich mit 5400 Umdrehungen und mehr pro Minute! </a:t>
            </a:r>
            <a:br>
              <a:rPr lang="de-DE" dirty="0"/>
            </a:br>
            <a:r>
              <a:rPr lang="de-DE" dirty="0"/>
              <a:t>Festplatten dürfen nicht geöffnet werden, da sonst irreparable Schäden durch kleinste Staubkörner entstehen.</a:t>
            </a:r>
            <a:br>
              <a:rPr lang="de-DE" dirty="0"/>
            </a:br>
            <a:r>
              <a:rPr lang="de-DE" dirty="0"/>
              <a:t>Die Köpfe fliegen auf einem Luftpolster von weniger als 10 </a:t>
            </a:r>
            <a:r>
              <a:rPr lang="de-DE" dirty="0" err="1"/>
              <a:t>nm</a:t>
            </a:r>
            <a:r>
              <a:rPr lang="de-DE" dirty="0"/>
              <a:t> (1 Hundertstel Millimeter) Höhe. Würde ein Kopf die Scheibe berühren, käme es zu einem Headcrash; die Festplatte wäre defekt. </a:t>
            </a:r>
          </a:p>
          <a:p>
            <a:endParaRPr lang="de-DE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36D2E7-04A8-45B8-839C-01E0A567F747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262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C095DC-3A1B-45A8-8F70-B785161F0486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356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5830BC-4B58-4BB8-9CA7-1A1B95129AF0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512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128588"/>
            <a:ext cx="10970684" cy="1433512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C4ABA-0CC5-4F1F-8C9F-3B82BA18C7D4}" type="slidenum">
              <a:rPr lang="en-GB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381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594DFE-D9FC-482D-B7C2-AC8FFE420D8D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052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0DC634-71E2-4CDA-A123-7FC27DFBABE6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422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C6BCFA-3846-48EE-96C6-8DF745FB6800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223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C6BCFA-3846-48EE-96C6-8DF745FB6800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0450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1F30ED-8B14-4BA5-B602-3CDA88CAEA83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616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83E1F0-F312-4E93-812F-D84B11BF8790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846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ABD166-D6FE-415E-B495-5087B64E8BD0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981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B1E20B-4CA7-43F5-8381-EB63FF60BA26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141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DC6BCFA-3846-48EE-96C6-8DF745FB6800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8FBAE3D-0EEB-20FE-C467-464E416E589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38033"/>
            <a:ext cx="1112674" cy="25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52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microsoft.com/office/2007/relationships/hdphoto" Target="../media/hdphoto2.wdp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6" descr="C:\Users\user\Desktop\scanner.png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81984">
            <a:off x="5164503" y="5242121"/>
            <a:ext cx="1641825" cy="1231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57608">
            <a:off x="3208700" y="4871734"/>
            <a:ext cx="2136361" cy="1854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2050684" y="692697"/>
            <a:ext cx="7772400" cy="1557263"/>
          </a:xfrm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AT" sz="9600" noProof="0" dirty="0">
                <a:solidFill>
                  <a:schemeClr val="accent1">
                    <a:lumMod val="75000"/>
                  </a:schemeClr>
                </a:solidFill>
              </a:rPr>
              <a:t>Hardware</a:t>
            </a:r>
          </a:p>
        </p:txBody>
      </p:sp>
      <p:pic>
        <p:nvPicPr>
          <p:cNvPr id="12" name="Picture 21" descr="C:\Users\user\Desktop\tower.png"/>
          <p:cNvPicPr>
            <a:picLocks noChangeAspect="1" noChangeArrowheads="1"/>
          </p:cNvPicPr>
          <p:nvPr/>
        </p:nvPicPr>
        <p:blipFill>
          <a:blip r:embed="rId5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252" y="4489948"/>
            <a:ext cx="859235" cy="1919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 descr="C:\Users\user\Desktop\monitor.png"/>
          <p:cNvPicPr>
            <a:picLocks noChangeAspect="1" noChangeArrowheads="1"/>
          </p:cNvPicPr>
          <p:nvPr/>
        </p:nvPicPr>
        <p:blipFill>
          <a:blip r:embed="rId6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534520" y="4424988"/>
            <a:ext cx="1691997" cy="1906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2" descr="C:\Users\user\Dropbox\Easy4me\_FTP_Easy4Me_Neu\workfiles\images\Laptop.png"/>
          <p:cNvPicPr>
            <a:picLocks noChangeAspect="1" noChangeArrowheads="1"/>
          </p:cNvPicPr>
          <p:nvPr/>
        </p:nvPicPr>
        <p:blipFill>
          <a:blip r:embed="rId7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9757" y="4640277"/>
            <a:ext cx="2048368" cy="19361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8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8466" y="5917212"/>
            <a:ext cx="675870" cy="527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user\Dropbox\Easy4me\_FTP_Easy4Me_Neu\workfiles\images\asus_maus.png"/>
          <p:cNvPicPr>
            <a:picLocks noChangeAspect="1" noChangeArrowheads="1"/>
          </p:cNvPicPr>
          <p:nvPr/>
        </p:nvPicPr>
        <p:blipFill>
          <a:blip r:embed="rId9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253" y="6241658"/>
            <a:ext cx="474658" cy="334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Christian\Documents\My Dropbox\Easy4me (1)\_FTP_Easy4Me_Neu\workfiles\images\asus-tablet.png"/>
          <p:cNvPicPr>
            <a:picLocks noChangeAspect="1" noChangeArrowheads="1"/>
          </p:cNvPicPr>
          <p:nvPr/>
        </p:nvPicPr>
        <p:blipFill>
          <a:blip r:embed="rId10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7218" y="5449483"/>
            <a:ext cx="1333839" cy="1076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K\Dropbox\Easy4me\_FTP_Easy4Me_Neu\workfiles\images\handy.png">
            <a:extLst>
              <a:ext uri="{FF2B5EF4-FFF2-40B4-BE49-F238E27FC236}">
                <a16:creationId xmlns:a16="http://schemas.microsoft.com/office/drawing/2014/main" id="{C1E99416-BDEB-C89C-5BE6-69BB9DC24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35068">
            <a:off x="10978706" y="4788491"/>
            <a:ext cx="527131" cy="958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C45342F-4436-E559-6E71-82023B344CF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B4C4ABA-0CC5-4F1F-8C9F-3B82BA18C7D4}" type="slidenum">
              <a:rPr lang="en-GB" smtClean="0"/>
              <a:pPr>
                <a:defRPr/>
              </a:pPr>
              <a:t>1</a:t>
            </a:fld>
            <a:endParaRPr lang="en-GB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74B4612-F807-1E03-542E-C46E8A5058A9}"/>
              </a:ext>
            </a:extLst>
          </p:cNvPr>
          <p:cNvSpPr txBox="1"/>
          <p:nvPr/>
        </p:nvSpPr>
        <p:spPr>
          <a:xfrm>
            <a:off x="827584" y="2636912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de-AT" sz="2400" dirty="0">
                <a:solidFill>
                  <a:schemeClr val="accent1">
                    <a:lumMod val="75000"/>
                  </a:schemeClr>
                </a:solidFill>
              </a:rPr>
              <a:t>Ordne die Begriffe den Bildern zu!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AT" sz="2400" dirty="0">
                <a:solidFill>
                  <a:schemeClr val="accent1">
                    <a:lumMod val="75000"/>
                  </a:schemeClr>
                </a:solidFill>
              </a:rPr>
              <a:t>Verschiebe die Textfelder an die richtigen Stellen!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A55D73B-862E-3953-7D6A-82CA198D4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13734">
            <a:off x="634658" y="2438259"/>
            <a:ext cx="2509680" cy="3143374"/>
          </a:xfrm>
          <a:prstGeom prst="rect">
            <a:avLst/>
          </a:prstGeom>
          <a:effectLst>
            <a:outerShdw blurRad="266700" dist="76200" dir="2700000" sx="103000" sy="103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9444" y="1903966"/>
            <a:ext cx="4877286" cy="3743317"/>
          </a:xfrm>
          <a:prstGeom prst="rect">
            <a:avLst/>
          </a:prstGeom>
          <a:effectLst>
            <a:outerShdw blurRad="266700" dist="76200" dir="2700000" sx="103000" sy="103000" algn="tl" rotWithShape="0">
              <a:prstClr val="black">
                <a:alpha val="40000"/>
              </a:prstClr>
            </a:outerShdw>
          </a:effectLst>
        </p:spPr>
      </p:pic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1703512" y="1"/>
            <a:ext cx="8856984" cy="1470025"/>
          </a:xfrm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AT" noProof="0" dirty="0">
                <a:latin typeface="Calibri" pitchFamily="34" charset="0"/>
              </a:rPr>
              <a:t>SSD – Solid State Disk</a:t>
            </a:r>
            <a:endParaRPr lang="de-AT" sz="1800" noProof="0" dirty="0">
              <a:latin typeface="Calibri" pitchFamily="34" charset="0"/>
            </a:endParaRPr>
          </a:p>
        </p:txBody>
      </p:sp>
      <p:sp>
        <p:nvSpPr>
          <p:cNvPr id="8" name="Legende mit Linie 1 (ohne Rahmen) 7"/>
          <p:cNvSpPr/>
          <p:nvPr/>
        </p:nvSpPr>
        <p:spPr>
          <a:xfrm flipH="1">
            <a:off x="1703512" y="1532120"/>
            <a:ext cx="2016224" cy="600736"/>
          </a:xfrm>
          <a:prstGeom prst="callout1">
            <a:avLst>
              <a:gd name="adj1" fmla="val 48959"/>
              <a:gd name="adj2" fmla="val 97199"/>
              <a:gd name="adj3" fmla="val -58941"/>
              <a:gd name="adj4" fmla="val 135831"/>
            </a:avLst>
          </a:prstGeom>
          <a:noFill/>
          <a:ln w="1270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de-AT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Anschlüsse für Strom und Daten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7991975" y="2556437"/>
            <a:ext cx="37456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de-AT" sz="24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Keine beweglichen Teile </a:t>
            </a:r>
          </a:p>
          <a:p>
            <a:pPr marL="285750" indent="-28575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de-AT" sz="24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Sehr schnell</a:t>
            </a:r>
          </a:p>
          <a:p>
            <a:pPr marL="285750" indent="-28575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de-AT" sz="24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Unempfindlich gegen Stöße</a:t>
            </a:r>
          </a:p>
          <a:p>
            <a:pPr marL="285750" indent="-28575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de-AT" sz="24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Energiesparend</a:t>
            </a:r>
          </a:p>
          <a:p>
            <a:pPr marL="285750" indent="-28575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A9D2E5-A8A2-9E7D-5D2A-1AEB55F02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594DFE-D9FC-482D-B7C2-AC8FFE420D8D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013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0" y="288926"/>
            <a:ext cx="9144000" cy="105251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AT" sz="4800" noProof="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CD/DVD/Blue-</a:t>
            </a:r>
            <a:r>
              <a:rPr lang="de-AT" sz="4800" noProof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ray</a:t>
            </a:r>
            <a:r>
              <a:rPr lang="de-AT" sz="4800" noProof="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‏</a:t>
            </a:r>
            <a:br>
              <a:rPr lang="de-AT" sz="4800" noProof="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</a:br>
            <a:r>
              <a:rPr lang="de-AT" sz="1800" noProof="0" dirty="0">
                <a:solidFill>
                  <a:srgbClr val="880000"/>
                </a:solidFill>
                <a:latin typeface="Calibri" pitchFamily="34" charset="0"/>
                <a:cs typeface="Arial" charset="0"/>
              </a:rPr>
              <a:t>Verlieren an Bedeutung!</a:t>
            </a:r>
            <a:endParaRPr lang="de-AT" sz="2000" noProof="0" dirty="0">
              <a:solidFill>
                <a:srgbClr val="880000"/>
              </a:solidFill>
              <a:latin typeface="Calibri" pitchFamily="34" charset="0"/>
            </a:endParaRPr>
          </a:p>
        </p:txBody>
      </p:sp>
      <p:sp>
        <p:nvSpPr>
          <p:cNvPr id="15363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F5F6CE55-1563-4EFF-97AA-868D388117BB}" type="slidenum">
              <a:rPr lang="en-GB">
                <a:solidFill>
                  <a:srgbClr val="000000"/>
                </a:solidFill>
              </a:rPr>
              <a:pPr eaLnBrk="1" hangingPunct="1"/>
              <a:t>11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3318" name="Text Box 4"/>
          <p:cNvSpPr txBox="1">
            <a:spLocks noChangeArrowheads="1"/>
          </p:cNvSpPr>
          <p:nvPr/>
        </p:nvSpPr>
        <p:spPr bwMode="auto">
          <a:xfrm>
            <a:off x="6623050" y="5773739"/>
            <a:ext cx="3505200" cy="587375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spcBef>
                <a:spcPts val="1125"/>
              </a:spcBef>
              <a:defRPr/>
            </a:pPr>
            <a:r>
              <a:rPr lang="en-GB" sz="1600" dirty="0">
                <a:solidFill>
                  <a:schemeClr val="tx2">
                    <a:lumMod val="75000"/>
                  </a:schemeClr>
                </a:solidFill>
              </a:rPr>
              <a:t>CD, DVD und Blue-ray Disks </a:t>
            </a:r>
            <a:r>
              <a:rPr lang="en-GB" sz="1600" dirty="0" err="1">
                <a:solidFill>
                  <a:schemeClr val="tx2">
                    <a:lumMod val="75000"/>
                  </a:schemeClr>
                </a:solidFill>
              </a:rPr>
              <a:t>sind</a:t>
            </a:r>
            <a:r>
              <a:rPr lang="en-GB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1600" b="1" dirty="0" err="1">
                <a:solidFill>
                  <a:srgbClr val="FF3300"/>
                </a:solidFill>
              </a:rPr>
              <a:t>optische</a:t>
            </a:r>
            <a:r>
              <a:rPr lang="en-GB" sz="1600" b="1" dirty="0">
                <a:solidFill>
                  <a:srgbClr val="FF3300"/>
                </a:solidFill>
              </a:rPr>
              <a:t> </a:t>
            </a:r>
            <a:r>
              <a:rPr lang="en-GB" sz="1600" dirty="0">
                <a:solidFill>
                  <a:schemeClr val="tx2">
                    <a:lumMod val="75000"/>
                  </a:schemeClr>
                </a:solidFill>
              </a:rPr>
              <a:t>Speichermedien</a:t>
            </a:r>
          </a:p>
        </p:txBody>
      </p:sp>
      <p:sp>
        <p:nvSpPr>
          <p:cNvPr id="13319" name="Text Box 5"/>
          <p:cNvSpPr txBox="1">
            <a:spLocks noChangeArrowheads="1"/>
          </p:cNvSpPr>
          <p:nvPr/>
        </p:nvSpPr>
        <p:spPr bwMode="auto">
          <a:xfrm>
            <a:off x="6791583" y="2249866"/>
            <a:ext cx="3633092" cy="340735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>
            <a:lvl1pPr marL="341313" indent="-34131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marL="0" indent="0" eaLnBrk="1" hangingPunct="1">
              <a:spcBef>
                <a:spcPts val="1125"/>
              </a:spcBef>
              <a:defRPr/>
            </a:pPr>
            <a:r>
              <a:rPr lang="de-AT" sz="1600" b="1" dirty="0">
                <a:solidFill>
                  <a:schemeClr val="tx2">
                    <a:lumMod val="75000"/>
                  </a:schemeClr>
                </a:solidFill>
              </a:rPr>
              <a:t>CD-RW</a:t>
            </a:r>
            <a:r>
              <a:rPr lang="de-AT" sz="1600" dirty="0">
                <a:solidFill>
                  <a:schemeClr val="tx2">
                    <a:lumMod val="75000"/>
                  </a:schemeClr>
                </a:solidFill>
              </a:rPr>
              <a:t> kann beschrieben werden</a:t>
            </a:r>
          </a:p>
        </p:txBody>
      </p:sp>
      <p:pic>
        <p:nvPicPr>
          <p:cNvPr id="13321" name="Picture 9" descr="C:\Users\user\Desktop\cdromdvd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071115">
            <a:off x="6605589" y="3105150"/>
            <a:ext cx="3705225" cy="2305050"/>
          </a:xfrm>
          <a:prstGeom prst="rect">
            <a:avLst/>
          </a:prstGeom>
          <a:noFill/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3432" y="2073499"/>
            <a:ext cx="4492844" cy="3559175"/>
          </a:xfrm>
          <a:prstGeom prst="rect">
            <a:avLst/>
          </a:prstGeom>
          <a:noFill/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343472" y="5924460"/>
            <a:ext cx="3889375" cy="341312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spcBef>
                <a:spcPts val="1125"/>
              </a:spcBef>
              <a:defRPr/>
            </a:pPr>
            <a:r>
              <a:rPr lang="de-AT" sz="1600" dirty="0">
                <a:solidFill>
                  <a:schemeClr val="tx2">
                    <a:lumMod val="75000"/>
                  </a:schemeClr>
                </a:solidFill>
              </a:rPr>
              <a:t>Laufwerk</a:t>
            </a:r>
            <a:r>
              <a:rPr lang="en-GB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2">
                    <a:lumMod val="75000"/>
                  </a:schemeClr>
                </a:solidFill>
              </a:rPr>
              <a:t>für</a:t>
            </a:r>
            <a:r>
              <a:rPr lang="en-GB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2">
                    <a:lumMod val="75000"/>
                  </a:schemeClr>
                </a:solidFill>
              </a:rPr>
              <a:t>optische</a:t>
            </a:r>
            <a:r>
              <a:rPr lang="en-GB" sz="1600" dirty="0">
                <a:solidFill>
                  <a:schemeClr val="tx2">
                    <a:lumMod val="75000"/>
                  </a:schemeClr>
                </a:solidFill>
              </a:rPr>
              <a:t> Speichermedien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1992313" y="333375"/>
            <a:ext cx="8229600" cy="1195388"/>
          </a:xfrm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AT" noProof="0" dirty="0">
                <a:latin typeface="Calibri" pitchFamily="34" charset="0"/>
              </a:rPr>
              <a:t>Externe Speichermedien</a:t>
            </a:r>
          </a:p>
        </p:txBody>
      </p:sp>
      <p:sp>
        <p:nvSpPr>
          <p:cNvPr id="16387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809793AD-85F0-4244-A5C9-62FCA147FD87}" type="slidenum">
              <a:rPr lang="en-GB">
                <a:solidFill>
                  <a:srgbClr val="000000"/>
                </a:solidFill>
              </a:rPr>
              <a:pPr eaLnBrk="1" hangingPunct="1"/>
              <a:t>12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4341" name="Text Box 3"/>
          <p:cNvSpPr txBox="1">
            <a:spLocks noChangeArrowheads="1"/>
          </p:cNvSpPr>
          <p:nvPr/>
        </p:nvSpPr>
        <p:spPr bwMode="auto">
          <a:xfrm>
            <a:off x="407367" y="1875240"/>
            <a:ext cx="1800225" cy="311150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spcBef>
                <a:spcPts val="1125"/>
              </a:spcBef>
              <a:defRPr/>
            </a:pPr>
            <a:r>
              <a:rPr lang="de-AT" sz="1400" dirty="0">
                <a:solidFill>
                  <a:schemeClr val="tx2">
                    <a:lumMod val="75000"/>
                  </a:schemeClr>
                </a:solidFill>
              </a:rPr>
              <a:t>USB-Speicherstick</a:t>
            </a:r>
          </a:p>
        </p:txBody>
      </p:sp>
      <p:pic>
        <p:nvPicPr>
          <p:cNvPr id="14344" name="Picture 8" descr="C:\Users\user\Dropbox\Easy4me\_FTP_Easy4Me_Neu\workfiles\images\usbstick2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96032">
            <a:off x="7712076" y="4065588"/>
            <a:ext cx="2536825" cy="1035050"/>
          </a:xfrm>
          <a:prstGeom prst="rect">
            <a:avLst/>
          </a:prstGeom>
          <a:noFill/>
          <a:effectLst>
            <a:outerShdw blurRad="292100" dist="317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390" name="Gruppieren 4"/>
          <p:cNvGrpSpPr>
            <a:grpSpLocks/>
          </p:cNvGrpSpPr>
          <p:nvPr/>
        </p:nvGrpSpPr>
        <p:grpSpPr bwMode="auto">
          <a:xfrm>
            <a:off x="7176120" y="1540905"/>
            <a:ext cx="2079005" cy="1391209"/>
            <a:chOff x="5232933" y="1681892"/>
            <a:chExt cx="1670418" cy="1164751"/>
          </a:xfrm>
        </p:grpSpPr>
        <p:pic>
          <p:nvPicPr>
            <p:cNvPr id="14346" name="Picture 10" descr="C:\Users\user\Desktop\sd2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8814190">
              <a:off x="6088785" y="1681892"/>
              <a:ext cx="814566" cy="1080647"/>
            </a:xfrm>
            <a:prstGeom prst="rect">
              <a:avLst/>
            </a:prstGeom>
            <a:noFill/>
            <a:effectLst>
              <a:outerShdw blurRad="292100" dist="3175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5" name="Picture 9" descr="C:\Users\user\Desktop\sd1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2933" y="1765995"/>
              <a:ext cx="828858" cy="1080648"/>
            </a:xfrm>
            <a:prstGeom prst="rect">
              <a:avLst/>
            </a:prstGeom>
            <a:noFill/>
            <a:effectLst>
              <a:outerShdw blurRad="292100" dist="3175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349" name="Picture 13" descr="C:\Users\user\Desktop\usb-festplatt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0638003">
            <a:off x="1421818" y="1866431"/>
            <a:ext cx="5647920" cy="3783540"/>
          </a:xfrm>
          <a:prstGeom prst="rect">
            <a:avLst/>
          </a:prstGeom>
          <a:noFill/>
          <a:effectLst>
            <a:outerShdw blurRad="292100" dist="317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407368" y="1486579"/>
            <a:ext cx="1800225" cy="309562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defPPr>
              <a:defRPr lang="en-US"/>
            </a:defPPr>
            <a:lvl1pPr>
              <a:spcBef>
                <a:spcPts val="112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2">
                    <a:lumMod val="75000"/>
                  </a:schemeClr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r>
              <a:rPr lang="de-AT" dirty="0"/>
              <a:t>SD Speicherkarten</a:t>
            </a: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282774" y="2286737"/>
            <a:ext cx="3096369" cy="309958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defPPr>
              <a:defRPr lang="en-US"/>
            </a:defPPr>
            <a:lvl1pPr>
              <a:spcBef>
                <a:spcPts val="112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2">
                    <a:lumMod val="75000"/>
                  </a:schemeClr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r>
              <a:rPr lang="de-AT" dirty="0"/>
              <a:t>Externe Festplatte oder SSD 2,5 Zoll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0582639-F9B7-69FA-CBBC-D5A5AFB292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4648" y="1988840"/>
            <a:ext cx="956638" cy="943274"/>
          </a:xfrm>
          <a:prstGeom prst="rect">
            <a:avLst/>
          </a:prstGeom>
          <a:noFill/>
          <a:effectLst>
            <a:outerShdw blurRad="292100" dist="3175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0" y="1"/>
            <a:ext cx="8229600" cy="1196975"/>
          </a:xfrm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AT" noProof="0" dirty="0">
                <a:latin typeface="Calibri" pitchFamily="34" charset="0"/>
              </a:rPr>
              <a:t>Erweiterungskarten</a:t>
            </a:r>
          </a:p>
        </p:txBody>
      </p:sp>
      <p:sp>
        <p:nvSpPr>
          <p:cNvPr id="17411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40453961-E845-4711-A980-AE92CDA33D4F}" type="slidenum">
              <a:rPr lang="en-GB">
                <a:solidFill>
                  <a:srgbClr val="000000"/>
                </a:solidFill>
              </a:rPr>
              <a:pPr eaLnBrk="1" hangingPunct="1"/>
              <a:t>13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623393" y="1196975"/>
            <a:ext cx="9649322" cy="64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24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spcBef>
                <a:spcPts val="1125"/>
              </a:spcBef>
            </a:pPr>
            <a:r>
              <a:rPr lang="de-AT" dirty="0">
                <a:solidFill>
                  <a:srgbClr val="234271"/>
                </a:solidFill>
              </a:rPr>
              <a:t>Zusatzkarten erweitern die Fähigkeiten des Computers! </a:t>
            </a:r>
            <a:br>
              <a:rPr lang="de-AT" dirty="0">
                <a:solidFill>
                  <a:srgbClr val="234271"/>
                </a:solidFill>
              </a:rPr>
            </a:br>
            <a:r>
              <a:rPr lang="de-AT" dirty="0">
                <a:solidFill>
                  <a:srgbClr val="234271"/>
                </a:solidFill>
              </a:rPr>
              <a:t>Sie werden in die Steckplätze auf der Hauptplatine eingesetzt.</a:t>
            </a:r>
          </a:p>
        </p:txBody>
      </p:sp>
      <p:sp>
        <p:nvSpPr>
          <p:cNvPr id="17413" name="Text Box 8"/>
          <p:cNvSpPr txBox="1">
            <a:spLocks noChangeArrowheads="1"/>
          </p:cNvSpPr>
          <p:nvPr/>
        </p:nvSpPr>
        <p:spPr bwMode="auto">
          <a:xfrm>
            <a:off x="2999656" y="5985963"/>
            <a:ext cx="7848872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24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spcBef>
                <a:spcPts val="1125"/>
              </a:spcBef>
            </a:pPr>
            <a:r>
              <a:rPr lang="de-AT" sz="1600" dirty="0">
                <a:solidFill>
                  <a:srgbClr val="234271"/>
                </a:solidFill>
              </a:rPr>
              <a:t>Grafikkarten für anspruchsvolle Spiele oder Konstruktionsanwendungen (CAD)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4F9FDAA-6972-5D92-A396-A48A06BE2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58196">
            <a:off x="181544" y="2172335"/>
            <a:ext cx="5757685" cy="449776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B77125A-29CB-4C2A-3BC7-A4EAB6A529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1" y="2132857"/>
            <a:ext cx="5230875" cy="3525610"/>
          </a:xfrm>
          <a:prstGeom prst="rect">
            <a:avLst/>
          </a:prstGeom>
          <a:effectLst>
            <a:outerShdw blurRad="254000" dist="165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0" y="1"/>
            <a:ext cx="8229600" cy="1268413"/>
          </a:xfrm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AT" noProof="0" dirty="0">
                <a:latin typeface="Calibri" pitchFamily="34" charset="0"/>
              </a:rPr>
              <a:t>Netzteil</a:t>
            </a:r>
          </a:p>
        </p:txBody>
      </p:sp>
      <p:sp>
        <p:nvSpPr>
          <p:cNvPr id="18435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877B0048-2599-4CD8-AE48-C13A6DFDD86C}" type="slidenum">
              <a:rPr lang="en-GB">
                <a:solidFill>
                  <a:srgbClr val="000000"/>
                </a:solidFill>
              </a:rPr>
              <a:pPr eaLnBrk="1" hangingPunct="1"/>
              <a:t>14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6389" name="Text Box 4"/>
          <p:cNvSpPr txBox="1">
            <a:spLocks noChangeArrowheads="1"/>
          </p:cNvSpPr>
          <p:nvPr/>
        </p:nvSpPr>
        <p:spPr bwMode="auto">
          <a:xfrm>
            <a:off x="1983095" y="958852"/>
            <a:ext cx="6121400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24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spcBef>
                <a:spcPts val="1125"/>
              </a:spcBef>
              <a:defRPr/>
            </a:pPr>
            <a:r>
              <a:rPr lang="de-AT" sz="1400" dirty="0">
                <a:solidFill>
                  <a:schemeClr val="bg2">
                    <a:lumMod val="50000"/>
                  </a:schemeClr>
                </a:solidFill>
              </a:rPr>
              <a:t>mit Lüfter, dient zur Stromversorgung des Computers </a:t>
            </a:r>
            <a:br>
              <a:rPr lang="de-AT" sz="14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de-AT" sz="1400" dirty="0">
                <a:solidFill>
                  <a:schemeClr val="bg2">
                    <a:lumMod val="50000"/>
                  </a:schemeClr>
                </a:solidFill>
              </a:rPr>
              <a:t>hier: Leistung max. 320 Watt</a:t>
            </a: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6384032" y="1735834"/>
            <a:ext cx="4567947" cy="410445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1AA84A8-A0F2-C0DE-01E8-197220AAF9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9685">
            <a:off x="764021" y="1882478"/>
            <a:ext cx="5142020" cy="4053394"/>
          </a:xfrm>
          <a:prstGeom prst="rect">
            <a:avLst/>
          </a:prstGeom>
        </p:spPr>
      </p:pic>
      <p:sp>
        <p:nvSpPr>
          <p:cNvPr id="2" name="Rectangle 13">
            <a:extLst>
              <a:ext uri="{FF2B5EF4-FFF2-40B4-BE49-F238E27FC236}">
                <a16:creationId xmlns:a16="http://schemas.microsoft.com/office/drawing/2014/main" id="{92AA228A-D27B-D625-9C5E-641A9CFDC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1506" y="463117"/>
            <a:ext cx="2952328" cy="2791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sz="1200" dirty="0">
                <a:solidFill>
                  <a:schemeClr val="accent1">
                    <a:lumMod val="75000"/>
                  </a:schemeClr>
                </a:solidFill>
              </a:rPr>
              <a:t>Stromstecker für SSDs und Mainboard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868362"/>
          </a:xfrm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AT" noProof="0" dirty="0"/>
              <a:t>Drucker</a:t>
            </a:r>
          </a:p>
        </p:txBody>
      </p:sp>
      <p:sp>
        <p:nvSpPr>
          <p:cNvPr id="20483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E8F3C7A9-C9C0-489E-95A6-4B5538E503D5}" type="slidenum">
              <a:rPr lang="en-GB">
                <a:solidFill>
                  <a:srgbClr val="000000"/>
                </a:solidFill>
              </a:rPr>
              <a:pPr eaLnBrk="1" hangingPunct="1"/>
              <a:t>15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20485" name="Text Box 9"/>
          <p:cNvSpPr txBox="1">
            <a:spLocks noChangeArrowheads="1"/>
          </p:cNvSpPr>
          <p:nvPr/>
        </p:nvSpPr>
        <p:spPr bwMode="auto">
          <a:xfrm>
            <a:off x="513161" y="6046392"/>
            <a:ext cx="2637558" cy="309958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defPPr>
              <a:defRPr lang="en-US"/>
            </a:defPPr>
            <a:lvl1pPr>
              <a:spcBef>
                <a:spcPts val="112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2">
                    <a:lumMod val="75000"/>
                  </a:schemeClr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r>
              <a:rPr lang="en-GB" dirty="0"/>
              <a:t>Plotter </a:t>
            </a:r>
            <a:r>
              <a:rPr lang="de-AT" dirty="0"/>
              <a:t>sind Großformatdrucker</a:t>
            </a:r>
          </a:p>
        </p:txBody>
      </p:sp>
      <p:pic>
        <p:nvPicPr>
          <p:cNvPr id="18447" name="Picture 15" descr="C:\Users\user\Dropbox\Easy4me\_FTP_Easy4Me_Neu\x_images\Plotterchr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31002">
            <a:off x="6639520" y="944879"/>
            <a:ext cx="5103173" cy="3104140"/>
          </a:xfrm>
          <a:prstGeom prst="rect">
            <a:avLst/>
          </a:prstGeom>
          <a:noFill/>
          <a:effectLst>
            <a:outerShdw blurRad="228600" dist="165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57608">
            <a:off x="505077" y="1139851"/>
            <a:ext cx="4161112" cy="3612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536025" y="5621359"/>
            <a:ext cx="1225313" cy="309958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defPPr>
              <a:defRPr lang="en-US"/>
            </a:defPPr>
            <a:lvl1pPr>
              <a:spcBef>
                <a:spcPts val="112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2">
                    <a:lumMod val="75000"/>
                  </a:schemeClr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r>
              <a:rPr lang="de-AT" dirty="0"/>
              <a:t>Laserdrucker</a:t>
            </a:r>
            <a:r>
              <a:rPr lang="ar-SA" dirty="0"/>
              <a:t>‏</a:t>
            </a:r>
            <a:endParaRPr lang="en-GB" dirty="0"/>
          </a:p>
        </p:txBody>
      </p:sp>
      <p:sp>
        <p:nvSpPr>
          <p:cNvPr id="20490" name="Text Box 11"/>
          <p:cNvSpPr txBox="1">
            <a:spLocks noChangeArrowheads="1"/>
          </p:cNvSpPr>
          <p:nvPr/>
        </p:nvSpPr>
        <p:spPr bwMode="auto">
          <a:xfrm>
            <a:off x="536025" y="5196326"/>
            <a:ext cx="1705958" cy="309958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defPPr>
              <a:defRPr lang="en-US"/>
            </a:defPPr>
            <a:lvl1pPr>
              <a:spcBef>
                <a:spcPts val="112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2">
                    <a:lumMod val="75000"/>
                  </a:schemeClr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r>
              <a:rPr lang="en-GB" dirty="0"/>
              <a:t>Tintenstrahldrucker</a:t>
            </a:r>
          </a:p>
        </p:txBody>
      </p:sp>
      <p:pic>
        <p:nvPicPr>
          <p:cNvPr id="17" name="Picture 17" descr="C:\Users\user\Desktop\images\tintendrucker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7688" y="3159090"/>
            <a:ext cx="3464909" cy="2700060"/>
          </a:xfrm>
          <a:prstGeom prst="rect">
            <a:avLst/>
          </a:prstGeom>
          <a:noFill/>
          <a:effectLst>
            <a:outerShdw blurRad="228600" dist="165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/>
          <p:cNvSpPr/>
          <p:nvPr/>
        </p:nvSpPr>
        <p:spPr>
          <a:xfrm>
            <a:off x="6384032" y="1268760"/>
            <a:ext cx="134940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4" name="Ellipse 13"/>
          <p:cNvSpPr/>
          <p:nvPr/>
        </p:nvSpPr>
        <p:spPr>
          <a:xfrm>
            <a:off x="8079869" y="909067"/>
            <a:ext cx="134940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  <p:bldP spid="16" grpId="0" animBg="1"/>
      <p:bldP spid="2049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579296" cy="1371600"/>
          </a:xfrm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AT" noProof="0" dirty="0">
                <a:latin typeface="Calibri" pitchFamily="34" charset="0"/>
              </a:rPr>
              <a:t>Scanner</a:t>
            </a:r>
          </a:p>
        </p:txBody>
      </p:sp>
      <p:sp>
        <p:nvSpPr>
          <p:cNvPr id="21507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7A205EDA-5B88-463C-92AF-334D50FF885B}" type="slidenum">
              <a:rPr lang="en-GB">
                <a:solidFill>
                  <a:srgbClr val="000000"/>
                </a:solidFill>
              </a:rPr>
              <a:pPr eaLnBrk="1" hangingPunct="1"/>
              <a:t>16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19464" name="Picture 8" descr="C:\Users\user\Dropbox\Easy4me\_FTP_Easy4Me_Neu\workfiles\images\scanner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352" y="980728"/>
            <a:ext cx="5472608" cy="4668462"/>
          </a:xfrm>
          <a:prstGeom prst="rect">
            <a:avLst/>
          </a:prstGeom>
          <a:noFill/>
          <a:effectLst>
            <a:outerShdw blurRad="228600" dist="165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ropbox\Easy4me\_FTP_Easy4Me_Neu\workfiles\images\barcodescanner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4232" y="1785068"/>
            <a:ext cx="2995070" cy="3354479"/>
          </a:xfrm>
          <a:prstGeom prst="rect">
            <a:avLst/>
          </a:prstGeom>
          <a:noFill/>
          <a:effectLst>
            <a:outerShdw blurRad="228600" dist="165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829300" y="244009"/>
            <a:ext cx="2498948" cy="525401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>
            <a:defPPr>
              <a:defRPr lang="en-US"/>
            </a:defPPr>
            <a:lvl1pPr>
              <a:spcBef>
                <a:spcPts val="112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2">
                    <a:lumMod val="75000"/>
                  </a:schemeClr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r>
              <a:rPr lang="de-AT" dirty="0"/>
              <a:t>Scanner digitalisieren Dokumente und Bilder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829301" y="898413"/>
            <a:ext cx="2498948" cy="525401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>
            <a:defPPr>
              <a:defRPr lang="en-US"/>
            </a:defPPr>
            <a:lvl1pPr>
              <a:spcBef>
                <a:spcPts val="112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2">
                    <a:lumMod val="75000"/>
                  </a:schemeClr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r>
              <a:rPr lang="de-AT" dirty="0"/>
              <a:t>Barcodescanner </a:t>
            </a:r>
            <a:br>
              <a:rPr lang="de-AT" dirty="0"/>
            </a:br>
            <a:r>
              <a:rPr lang="de-AT" dirty="0"/>
              <a:t>für das Lesen von Barcodes</a:t>
            </a:r>
          </a:p>
        </p:txBody>
      </p:sp>
      <p:pic>
        <p:nvPicPr>
          <p:cNvPr id="5124" name="Picture 4" descr="C:\Users\user\AppData\Local\Microsoft\Windows\Temporary Internet Files\Content.IE5\H38FLDV1\MP900400547[1]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12244">
            <a:off x="6820628" y="3295084"/>
            <a:ext cx="728722" cy="485617"/>
          </a:xfrm>
          <a:prstGeom prst="rect">
            <a:avLst/>
          </a:prstGeom>
          <a:noFill/>
          <a:effectLst>
            <a:outerShdw blurRad="228600" dist="165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2427E7B-9DBD-F99A-4951-23A623897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43444">
            <a:off x="6582715" y="4335635"/>
            <a:ext cx="896072" cy="896072"/>
          </a:xfrm>
          <a:prstGeom prst="rect">
            <a:avLst/>
          </a:prstGeom>
          <a:noFill/>
          <a:effectLst>
            <a:outerShdw blurRad="228600" dist="165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Inhaltsplatzhalter 3">
            <a:extLst>
              <a:ext uri="{FF2B5EF4-FFF2-40B4-BE49-F238E27FC236}">
                <a16:creationId xmlns:a16="http://schemas.microsoft.com/office/drawing/2014/main" id="{64D27726-F1B6-65AF-29BD-30AA8AD4BE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3948585"/>
              </p:ext>
            </p:extLst>
          </p:nvPr>
        </p:nvGraphicFramePr>
        <p:xfrm>
          <a:off x="1261378" y="2029572"/>
          <a:ext cx="9083095" cy="2880320"/>
        </p:xfrm>
        <a:graphic>
          <a:graphicData uri="http://schemas.openxmlformats.org/drawingml/2006/table">
            <a:tbl>
              <a:tblPr bandRow="1">
                <a:effectLst>
                  <a:outerShdw blurRad="330200" dist="165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2707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07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00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315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r>
                        <a:rPr lang="de-AT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Speichergröße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AT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Wie viel</a:t>
                      </a:r>
                      <a:r>
                        <a:rPr lang="de-AT" sz="14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 zur nächstkleineren Einheit</a:t>
                      </a:r>
                      <a:endParaRPr lang="de-AT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= 2</a:t>
                      </a:r>
                      <a:r>
                        <a:rPr lang="en-GB" sz="1800" baseline="30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? </a:t>
                      </a:r>
                      <a:r>
                        <a:rPr lang="en-GB" sz="18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Byte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Wie </a:t>
                      </a:r>
                      <a:r>
                        <a:rPr lang="de-DE" sz="2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viele</a:t>
                      </a: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de-AT" sz="2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Zeichen</a:t>
                      </a: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de-DE" sz="2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sind</a:t>
                      </a: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 das?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r>
                        <a:rPr lang="de-AT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1 </a:t>
                      </a:r>
                      <a:r>
                        <a:rPr lang="de-AT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KB</a:t>
                      </a:r>
                      <a:r>
                        <a:rPr lang="de-AT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 (Kilobyte)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AT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r>
                        <a:rPr lang="de-AT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1 </a:t>
                      </a:r>
                      <a:r>
                        <a:rPr lang="de-AT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MB</a:t>
                      </a:r>
                      <a:r>
                        <a:rPr lang="de-AT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 (Megabyte)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AT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1 </a:t>
                      </a:r>
                      <a:r>
                        <a:rPr lang="en-GB" sz="20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GB</a:t>
                      </a:r>
                      <a:r>
                        <a:rPr lang="en-GB" sz="20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(Gigabyte</a:t>
                      </a:r>
                      <a:r>
                        <a:rPr lang="de-AT" sz="20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)</a:t>
                      </a:r>
                      <a:endParaRPr lang="en-GB" sz="20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AT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r>
                        <a:rPr lang="de-AT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1 </a:t>
                      </a:r>
                      <a:r>
                        <a:rPr lang="de-AT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TB</a:t>
                      </a:r>
                      <a:r>
                        <a:rPr lang="de-AT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 (Terabyte)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AT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267544"/>
          </a:xfrm>
        </p:spPr>
        <p:txBody>
          <a:bodyPr/>
          <a:lstStyle/>
          <a:p>
            <a:r>
              <a:rPr lang="de-AT" noProof="0" dirty="0"/>
              <a:t>Speichergrößen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135560" y="1484784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500"/>
              </a:spcBef>
            </a:pPr>
            <a:r>
              <a:rPr lang="de-AT" dirty="0">
                <a:solidFill>
                  <a:schemeClr val="tx2">
                    <a:lumMod val="75000"/>
                  </a:schemeClr>
                </a:solidFill>
              </a:rPr>
              <a:t>Die kleinste Speichereinheit ist 1 </a:t>
            </a:r>
            <a:r>
              <a:rPr lang="de-AT" b="1" dirty="0">
                <a:solidFill>
                  <a:srgbClr val="FF3300"/>
                </a:solidFill>
              </a:rPr>
              <a:t>Bit</a:t>
            </a:r>
            <a:r>
              <a:rPr lang="de-AT" dirty="0">
                <a:solidFill>
                  <a:srgbClr val="000000"/>
                </a:solidFill>
              </a:rPr>
              <a:t>.      </a:t>
            </a:r>
            <a:r>
              <a:rPr lang="de-AT" b="1" dirty="0">
                <a:solidFill>
                  <a:schemeClr val="tx2">
                    <a:lumMod val="75000"/>
                  </a:schemeClr>
                </a:solidFill>
              </a:rPr>
              <a:t>8</a:t>
            </a:r>
            <a:r>
              <a:rPr lang="de-AT" dirty="0">
                <a:solidFill>
                  <a:schemeClr val="tx2">
                    <a:lumMod val="75000"/>
                  </a:schemeClr>
                </a:solidFill>
              </a:rPr>
              <a:t> Bit ergeben 1 </a:t>
            </a:r>
            <a:r>
              <a:rPr lang="de-AT" b="1" dirty="0">
                <a:solidFill>
                  <a:srgbClr val="FF3300"/>
                </a:solidFill>
              </a:rPr>
              <a:t>Byte</a:t>
            </a:r>
            <a:r>
              <a:rPr lang="de-AT" dirty="0">
                <a:solidFill>
                  <a:srgbClr val="000000"/>
                </a:solidFill>
              </a:rPr>
              <a:t> </a:t>
            </a:r>
            <a:r>
              <a:rPr lang="de-AT" dirty="0">
                <a:solidFill>
                  <a:schemeClr val="tx2">
                    <a:lumMod val="75000"/>
                  </a:schemeClr>
                </a:solidFill>
              </a:rPr>
              <a:t>(= 1 Zeichen)</a:t>
            </a:r>
            <a:endParaRPr lang="de-AT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2903A06-42C1-0CF5-4B09-D248EA23B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594DFE-D9FC-482D-B7C2-AC8FFE420D8D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65BEFFE-66CD-854A-88A2-B28DF7FCFDAA}"/>
              </a:ext>
            </a:extLst>
          </p:cNvPr>
          <p:cNvSpPr txBox="1"/>
          <p:nvPr/>
        </p:nvSpPr>
        <p:spPr>
          <a:xfrm>
            <a:off x="387151" y="5222902"/>
            <a:ext cx="1296144" cy="34970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  <a:alpha val="98000"/>
              </a:schemeClr>
            </a:solidFill>
          </a:ln>
        </p:spPr>
        <p:txBody>
          <a:bodyPr wrap="square" lIns="36000" tIns="36000" rIns="0" bIns="36000" rtlCol="0">
            <a:spAutoFit/>
          </a:bodyPr>
          <a:lstStyle/>
          <a:p>
            <a:r>
              <a:rPr lang="de-AT" dirty="0">
                <a:solidFill>
                  <a:schemeClr val="tx1"/>
                </a:solidFill>
              </a:rPr>
              <a:t>= 1024 Byte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63A1F34-8BBE-2972-9E87-E3297A8FC4E2}"/>
              </a:ext>
            </a:extLst>
          </p:cNvPr>
          <p:cNvSpPr txBox="1"/>
          <p:nvPr/>
        </p:nvSpPr>
        <p:spPr>
          <a:xfrm>
            <a:off x="6012160" y="6188431"/>
            <a:ext cx="972310" cy="34970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  <a:alpha val="98000"/>
              </a:schemeClr>
            </a:solidFill>
          </a:ln>
        </p:spPr>
        <p:txBody>
          <a:bodyPr wrap="square" lIns="36000" tIns="36000" rIns="0" bIns="36000" rtlCol="0">
            <a:spAutoFit/>
          </a:bodyPr>
          <a:lstStyle/>
          <a:p>
            <a:pPr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=2</a:t>
            </a:r>
            <a:r>
              <a:rPr lang="en-GB" baseline="300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10 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Byte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4C8DA13-F329-3921-4D8C-249A5C8367D4}"/>
              </a:ext>
            </a:extLst>
          </p:cNvPr>
          <p:cNvSpPr txBox="1"/>
          <p:nvPr/>
        </p:nvSpPr>
        <p:spPr>
          <a:xfrm>
            <a:off x="1846355" y="5229200"/>
            <a:ext cx="1371926" cy="34970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  <a:alpha val="98000"/>
              </a:schemeClr>
            </a:solidFill>
          </a:ln>
        </p:spPr>
        <p:txBody>
          <a:bodyPr wrap="square" lIns="36000" tIns="36000" rIns="0" bIns="36000" rtlCol="0">
            <a:spAutoFit/>
          </a:bodyPr>
          <a:lstStyle/>
          <a:p>
            <a:pPr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1024 </a:t>
            </a:r>
            <a:r>
              <a:rPr lang="en-GB" dirty="0" err="1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Zeichen</a:t>
            </a:r>
            <a:endParaRPr lang="en-GB" dirty="0">
              <a:solidFill>
                <a:schemeClr val="bg2">
                  <a:lumMod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862360A-C440-5BCB-B071-A8CDE9784024}"/>
              </a:ext>
            </a:extLst>
          </p:cNvPr>
          <p:cNvSpPr txBox="1"/>
          <p:nvPr/>
        </p:nvSpPr>
        <p:spPr>
          <a:xfrm>
            <a:off x="3336258" y="5229200"/>
            <a:ext cx="1371926" cy="34970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  <a:alpha val="98000"/>
              </a:schemeClr>
            </a:solidFill>
          </a:ln>
        </p:spPr>
        <p:txBody>
          <a:bodyPr wrap="square" lIns="36000" tIns="36000" rIns="0" bIns="36000" rtlCol="0">
            <a:spAutoFit/>
          </a:bodyPr>
          <a:lstStyle/>
          <a:p>
            <a:pPr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1024 Kilobyte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0F6BAF0-E654-C887-4DB5-D52FBDC2FAD5}"/>
              </a:ext>
            </a:extLst>
          </p:cNvPr>
          <p:cNvSpPr txBox="1"/>
          <p:nvPr/>
        </p:nvSpPr>
        <p:spPr>
          <a:xfrm>
            <a:off x="4788024" y="5219651"/>
            <a:ext cx="936104" cy="34970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  <a:alpha val="98000"/>
              </a:schemeClr>
            </a:solidFill>
          </a:ln>
        </p:spPr>
        <p:txBody>
          <a:bodyPr wrap="square" lIns="36000" tIns="36000" rIns="0" bIns="36000" rtlCol="0">
            <a:spAutoFit/>
          </a:bodyPr>
          <a:lstStyle/>
          <a:p>
            <a:pPr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=2</a:t>
            </a:r>
            <a:r>
              <a:rPr lang="en-GB" baseline="300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20 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Byte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C0D7015-6050-C7D7-99F7-A169D094AB38}"/>
              </a:ext>
            </a:extLst>
          </p:cNvPr>
          <p:cNvSpPr txBox="1"/>
          <p:nvPr/>
        </p:nvSpPr>
        <p:spPr>
          <a:xfrm>
            <a:off x="387151" y="5720849"/>
            <a:ext cx="1808585" cy="34970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  <a:alpha val="98000"/>
              </a:schemeClr>
            </a:solidFill>
          </a:ln>
        </p:spPr>
        <p:txBody>
          <a:bodyPr wrap="square" lIns="36000" tIns="36000" rIns="0" bIns="36000" rtlCol="0">
            <a:spAutoFit/>
          </a:bodyPr>
          <a:lstStyle/>
          <a:p>
            <a:pPr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Ca. 1 Mill. </a:t>
            </a:r>
            <a:r>
              <a:rPr lang="en-GB" dirty="0" err="1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Zeichen</a:t>
            </a:r>
            <a:endParaRPr lang="en-GB" dirty="0">
              <a:solidFill>
                <a:schemeClr val="bg2">
                  <a:lumMod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5C9E47A-2177-7102-B526-169BF60A559D}"/>
              </a:ext>
            </a:extLst>
          </p:cNvPr>
          <p:cNvSpPr txBox="1"/>
          <p:nvPr/>
        </p:nvSpPr>
        <p:spPr>
          <a:xfrm>
            <a:off x="2348136" y="5720849"/>
            <a:ext cx="1808585" cy="34970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  <a:alpha val="98000"/>
              </a:schemeClr>
            </a:solidFill>
          </a:ln>
        </p:spPr>
        <p:txBody>
          <a:bodyPr wrap="square" lIns="36000" tIns="36000" rIns="0" bIns="36000" rtlCol="0">
            <a:spAutoFit/>
          </a:bodyPr>
          <a:lstStyle/>
          <a:p>
            <a:pPr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Ca. 1 </a:t>
            </a:r>
            <a:r>
              <a:rPr lang="en-GB" dirty="0" err="1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Mrd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. </a:t>
            </a:r>
            <a:r>
              <a:rPr lang="en-GB" dirty="0" err="1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Zeichen</a:t>
            </a:r>
            <a:endParaRPr lang="en-GB" dirty="0">
              <a:solidFill>
                <a:schemeClr val="bg2">
                  <a:lumMod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FF0B262-6EF1-A7B7-89AA-676D99A2E09E}"/>
              </a:ext>
            </a:extLst>
          </p:cNvPr>
          <p:cNvSpPr txBox="1"/>
          <p:nvPr/>
        </p:nvSpPr>
        <p:spPr>
          <a:xfrm>
            <a:off x="4290046" y="5729813"/>
            <a:ext cx="1808585" cy="34970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  <a:alpha val="98000"/>
              </a:schemeClr>
            </a:solidFill>
          </a:ln>
        </p:spPr>
        <p:txBody>
          <a:bodyPr wrap="square" lIns="36000" tIns="36000" rIns="0" bIns="36000" rtlCol="0">
            <a:spAutoFit/>
          </a:bodyPr>
          <a:lstStyle/>
          <a:p>
            <a:pPr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Ca. 1 Bill. </a:t>
            </a:r>
            <a:r>
              <a:rPr lang="en-GB" dirty="0" err="1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Zeichen</a:t>
            </a:r>
            <a:endParaRPr lang="en-GB" dirty="0">
              <a:solidFill>
                <a:schemeClr val="bg2">
                  <a:lumMod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3CD0772-09B5-2D49-278D-EA91184B03AB}"/>
              </a:ext>
            </a:extLst>
          </p:cNvPr>
          <p:cNvSpPr txBox="1"/>
          <p:nvPr/>
        </p:nvSpPr>
        <p:spPr>
          <a:xfrm>
            <a:off x="372057" y="6165304"/>
            <a:ext cx="1550060" cy="34970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  <a:alpha val="98000"/>
              </a:schemeClr>
            </a:solidFill>
          </a:ln>
        </p:spPr>
        <p:txBody>
          <a:bodyPr wrap="square" lIns="36000" tIns="36000" rIns="0" bIns="36000" rtlCol="0">
            <a:spAutoFit/>
          </a:bodyPr>
          <a:lstStyle/>
          <a:p>
            <a:pPr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1024 </a:t>
            </a:r>
            <a:r>
              <a:rPr lang="de-AT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Megabyte</a:t>
            </a:r>
            <a:endParaRPr lang="en-GB" dirty="0">
              <a:solidFill>
                <a:schemeClr val="bg2">
                  <a:lumMod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264D907-1CEB-4B40-408B-7B851112EC6F}"/>
              </a:ext>
            </a:extLst>
          </p:cNvPr>
          <p:cNvSpPr txBox="1"/>
          <p:nvPr/>
        </p:nvSpPr>
        <p:spPr>
          <a:xfrm>
            <a:off x="2051720" y="6171623"/>
            <a:ext cx="1550060" cy="34970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  <a:alpha val="98000"/>
              </a:schemeClr>
            </a:solidFill>
          </a:ln>
        </p:spPr>
        <p:txBody>
          <a:bodyPr wrap="square" lIns="36000" tIns="36000" rIns="0" bIns="36000" rtlCol="0">
            <a:spAutoFit/>
          </a:bodyPr>
          <a:lstStyle/>
          <a:p>
            <a:pPr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1024 </a:t>
            </a:r>
            <a:r>
              <a:rPr lang="de-AT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Gigabyte</a:t>
            </a:r>
            <a:endParaRPr lang="en-GB" dirty="0">
              <a:solidFill>
                <a:schemeClr val="bg2">
                  <a:lumMod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950ED5A-F356-3153-8C30-70B873FB139E}"/>
              </a:ext>
            </a:extLst>
          </p:cNvPr>
          <p:cNvSpPr txBox="1"/>
          <p:nvPr/>
        </p:nvSpPr>
        <p:spPr>
          <a:xfrm>
            <a:off x="3735874" y="6180977"/>
            <a:ext cx="972310" cy="34970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  <a:alpha val="98000"/>
              </a:schemeClr>
            </a:solidFill>
          </a:ln>
        </p:spPr>
        <p:txBody>
          <a:bodyPr wrap="square" lIns="36000" tIns="36000" rIns="0" bIns="36000" rtlCol="0">
            <a:spAutoFit/>
          </a:bodyPr>
          <a:lstStyle/>
          <a:p>
            <a:pPr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=2</a:t>
            </a:r>
            <a:r>
              <a:rPr lang="en-GB" baseline="300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30 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Byte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177F100-35E6-CFD7-2E40-772CDCB3DD12}"/>
              </a:ext>
            </a:extLst>
          </p:cNvPr>
          <p:cNvSpPr txBox="1"/>
          <p:nvPr/>
        </p:nvSpPr>
        <p:spPr>
          <a:xfrm>
            <a:off x="4932040" y="6191944"/>
            <a:ext cx="972310" cy="34970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  <a:alpha val="98000"/>
              </a:schemeClr>
            </a:solidFill>
          </a:ln>
        </p:spPr>
        <p:txBody>
          <a:bodyPr wrap="square" lIns="36000" tIns="36000" rIns="0" bIns="36000" rtlCol="0">
            <a:spAutoFit/>
          </a:bodyPr>
          <a:lstStyle/>
          <a:p>
            <a:pPr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=2</a:t>
            </a:r>
            <a:r>
              <a:rPr lang="en-GB" baseline="300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40 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Byte</a:t>
            </a:r>
          </a:p>
        </p:txBody>
      </p:sp>
    </p:spTree>
    <p:extLst>
      <p:ext uri="{BB962C8B-B14F-4D97-AF65-F5344CB8AC3E}">
        <p14:creationId xmlns:p14="http://schemas.microsoft.com/office/powerpoint/2010/main" val="309453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AT" noProof="0" dirty="0"/>
              <a:t>Was passt darauf?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017425"/>
              </p:ext>
            </p:extLst>
          </p:nvPr>
        </p:nvGraphicFramePr>
        <p:xfrm>
          <a:off x="1199456" y="1900908"/>
          <a:ext cx="8928992" cy="3040260"/>
        </p:xfrm>
        <a:graphic>
          <a:graphicData uri="http://schemas.openxmlformats.org/drawingml/2006/table">
            <a:tbl>
              <a:tblPr bandRow="1">
                <a:effectLst>
                  <a:outerShdw blurRad="469900" dist="2159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83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1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7635">
                <a:tc>
                  <a:txBody>
                    <a:bodyPr/>
                    <a:lstStyle/>
                    <a:p>
                      <a:r>
                        <a:rPr lang="de-AT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CD</a:t>
                      </a:r>
                      <a:endParaRPr lang="de-AT" sz="24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endParaRPr lang="de-AT" sz="24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T="45722" marB="45722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7635">
                <a:tc>
                  <a:txBody>
                    <a:bodyPr/>
                    <a:lstStyle/>
                    <a:p>
                      <a:r>
                        <a:rPr lang="de-AT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DVD</a:t>
                      </a: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endParaRPr lang="de-AT" sz="2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T="45722" marB="45722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2495">
                <a:tc>
                  <a:txBody>
                    <a:bodyPr/>
                    <a:lstStyle/>
                    <a:p>
                      <a:r>
                        <a:rPr lang="de-AT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SSD/Festplatte</a:t>
                      </a: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endParaRPr lang="de-AT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T="45722" marB="45722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2495">
                <a:tc>
                  <a:txBody>
                    <a:bodyPr/>
                    <a:lstStyle/>
                    <a:p>
                      <a:r>
                        <a:rPr lang="de-AT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USB-Sticks,</a:t>
                      </a:r>
                      <a:r>
                        <a:rPr lang="de-AT" sz="240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 Speicherkarten</a:t>
                      </a:r>
                      <a:endParaRPr lang="de-AT" sz="2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endParaRPr lang="de-AT" sz="2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T="45722" marB="45722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62CA779-DFF3-5A87-F831-E9754C3EB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1F30ED-8B14-4BA5-B602-3CDA88CAEA83}" type="slidenum">
              <a:rPr lang="en-GB" smtClean="0"/>
              <a:pPr>
                <a:defRPr/>
              </a:pPr>
              <a:t>18</a:t>
            </a:fld>
            <a:endParaRPr lang="en-GB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CE4DC1A1-CB51-8C1D-3829-79AC7443E979}"/>
              </a:ext>
            </a:extLst>
          </p:cNvPr>
          <p:cNvSpPr/>
          <p:nvPr/>
        </p:nvSpPr>
        <p:spPr>
          <a:xfrm>
            <a:off x="2407496" y="5383288"/>
            <a:ext cx="1255472" cy="349968"/>
          </a:xfrm>
          <a:prstGeom prst="rect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de-AT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Ca. 700 MB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8B1B124-F652-9C16-8D46-FB15688B92A6}"/>
              </a:ext>
            </a:extLst>
          </p:cNvPr>
          <p:cNvSpPr/>
          <p:nvPr/>
        </p:nvSpPr>
        <p:spPr>
          <a:xfrm>
            <a:off x="895328" y="5836605"/>
            <a:ext cx="1327992" cy="369332"/>
          </a:xfrm>
          <a:prstGeom prst="rect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de-AT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Bis ca. 8 GB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35256B2-A439-69C5-934A-739E934491FB}"/>
              </a:ext>
            </a:extLst>
          </p:cNvPr>
          <p:cNvSpPr/>
          <p:nvPr/>
        </p:nvSpPr>
        <p:spPr>
          <a:xfrm>
            <a:off x="2423592" y="5836605"/>
            <a:ext cx="3839000" cy="349968"/>
          </a:xfrm>
          <a:prstGeom prst="rect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de-AT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Einige 100 GB bis mehrere TB </a:t>
            </a:r>
            <a:r>
              <a:rPr lang="de-AT" sz="16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(Terabyte)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FFF30A5-B474-9C6A-66CE-B9289ED70924}"/>
              </a:ext>
            </a:extLst>
          </p:cNvPr>
          <p:cNvSpPr/>
          <p:nvPr/>
        </p:nvSpPr>
        <p:spPr>
          <a:xfrm>
            <a:off x="895328" y="5379231"/>
            <a:ext cx="1327992" cy="349968"/>
          </a:xfrm>
          <a:prstGeom prst="rect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de-AT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Mehrere GB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7F73B78-B168-D1B4-B395-35A082ABAA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2846" y="5487275"/>
            <a:ext cx="704089" cy="94488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6D05DA6-82C4-BE10-25B7-9D882D96795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4512" y="5394644"/>
            <a:ext cx="871730" cy="88392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3673E6C-EF65-20ED-A188-78FDEEBF940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1636" y="5411075"/>
            <a:ext cx="1524003" cy="102108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FB7CFF8-976C-BA1B-7C6A-037FC73CE82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2766" y="5336624"/>
            <a:ext cx="1021082" cy="10210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AT" noProof="0" dirty="0"/>
              <a:t>Wie viel Speicher braucht ...</a:t>
            </a:r>
          </a:p>
        </p:txBody>
      </p:sp>
      <p:sp>
        <p:nvSpPr>
          <p:cNvPr id="27651" name="Foliennummernplatzhalt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22BAF5D4-CDFE-4260-9984-C478AEC0FA54}" type="slidenum">
              <a:rPr lang="en-GB">
                <a:solidFill>
                  <a:srgbClr val="000000"/>
                </a:solidFill>
              </a:rPr>
              <a:pPr eaLnBrk="1" hangingPunct="1"/>
              <a:t>19</a:t>
            </a:fld>
            <a:endParaRPr lang="en-GB" dirty="0">
              <a:solidFill>
                <a:srgbClr val="000000"/>
              </a:solidFill>
            </a:endParaRPr>
          </a:p>
        </p:txBody>
      </p:sp>
      <p:graphicFrame>
        <p:nvGraphicFramePr>
          <p:cNvPr id="18" name="Tabel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6973113"/>
              </p:ext>
            </p:extLst>
          </p:nvPr>
        </p:nvGraphicFramePr>
        <p:xfrm>
          <a:off x="983432" y="1628801"/>
          <a:ext cx="9649072" cy="3654922"/>
        </p:xfrm>
        <a:graphic>
          <a:graphicData uri="http://schemas.openxmlformats.org/drawingml/2006/table">
            <a:tbl>
              <a:tblPr bandRow="1">
                <a:effectLst>
                  <a:outerShdw blurRad="469900" dist="2159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336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124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1709">
                <a:tc>
                  <a:txBody>
                    <a:bodyPr/>
                    <a:lstStyle/>
                    <a:p>
                      <a:r>
                        <a:rPr lang="de-AT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Brief (ohne Bilder)</a:t>
                      </a:r>
                      <a:endParaRPr lang="de-AT" sz="24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endParaRPr lang="de-AT" sz="24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T="45722" marB="45722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1709">
                <a:tc>
                  <a:txBody>
                    <a:bodyPr/>
                    <a:lstStyle/>
                    <a:p>
                      <a:r>
                        <a:rPr lang="de-AT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Digitalfoto</a:t>
                      </a: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endParaRPr lang="de-AT" sz="2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T="45722" marB="45722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6522">
                <a:tc>
                  <a:txBody>
                    <a:bodyPr/>
                    <a:lstStyle/>
                    <a:p>
                      <a:r>
                        <a:rPr lang="de-AT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E-Book </a:t>
                      </a:r>
                      <a:br>
                        <a:rPr lang="de-AT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</a:br>
                      <a:r>
                        <a:rPr lang="de-AT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(mehrere hundert</a:t>
                      </a:r>
                      <a:r>
                        <a:rPr lang="de-AT" sz="160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 Seiten)</a:t>
                      </a:r>
                      <a:endParaRPr lang="de-AT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endParaRPr lang="de-AT" sz="2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T="45722" marB="45722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5828">
                <a:tc>
                  <a:txBody>
                    <a:bodyPr/>
                    <a:lstStyle/>
                    <a:p>
                      <a:r>
                        <a:rPr lang="de-AT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PowerPoint</a:t>
                      </a:r>
                      <a:r>
                        <a:rPr lang="de-AT" sz="240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 Präsentation</a:t>
                      </a:r>
                      <a:endParaRPr lang="de-AT" sz="2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endParaRPr lang="de-AT" sz="2400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T="45722" marB="45722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4632">
                <a:tc>
                  <a:txBody>
                    <a:bodyPr/>
                    <a:lstStyle/>
                    <a:p>
                      <a:r>
                        <a:rPr lang="de-AT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Video</a:t>
                      </a: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endParaRPr lang="de-AT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T="45722" marB="45722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Rechteck 6">
            <a:extLst>
              <a:ext uri="{FF2B5EF4-FFF2-40B4-BE49-F238E27FC236}">
                <a16:creationId xmlns:a16="http://schemas.microsoft.com/office/drawing/2014/main" id="{D607E837-4A8F-C4E9-6348-CB6E579448AE}"/>
              </a:ext>
            </a:extLst>
          </p:cNvPr>
          <p:cNvSpPr/>
          <p:nvPr/>
        </p:nvSpPr>
        <p:spPr>
          <a:xfrm>
            <a:off x="1345900" y="5522461"/>
            <a:ext cx="716863" cy="349968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  <a:alpha val="98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de-AT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50 KB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ADC5B48-6FAF-E6C3-C747-D005DD5E52EA}"/>
              </a:ext>
            </a:extLst>
          </p:cNvPr>
          <p:cNvSpPr/>
          <p:nvPr/>
        </p:nvSpPr>
        <p:spPr>
          <a:xfrm>
            <a:off x="2156303" y="5554752"/>
            <a:ext cx="2067489" cy="349968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  <a:alpha val="98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de-AT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Bis einige Megabyte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CC95D5C-22F9-FBA8-D886-6FC80C4B5FF5}"/>
              </a:ext>
            </a:extLst>
          </p:cNvPr>
          <p:cNvSpPr/>
          <p:nvPr/>
        </p:nvSpPr>
        <p:spPr>
          <a:xfrm>
            <a:off x="1358591" y="5980472"/>
            <a:ext cx="2646237" cy="607602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  <a:alpha val="98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de-AT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Je nach Anzahl der Bilder: </a:t>
            </a:r>
            <a:br>
              <a:rPr lang="de-AT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</a:br>
            <a:r>
              <a:rPr lang="de-AT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mehrere Megabyte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D4FC0D36-4100-3FBF-F687-20AD0A133AD1}"/>
              </a:ext>
            </a:extLst>
          </p:cNvPr>
          <p:cNvSpPr/>
          <p:nvPr/>
        </p:nvSpPr>
        <p:spPr>
          <a:xfrm>
            <a:off x="4223792" y="5996689"/>
            <a:ext cx="3803542" cy="607602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  <a:alpha val="98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de-AT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Je nach Komprimierung und Länge: </a:t>
            </a:r>
            <a:br>
              <a:rPr lang="de-AT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</a:br>
            <a:r>
              <a:rPr lang="de-AT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Einige Megabyte bis mehrere Gigabyte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41AEE9C-4FA5-3EA7-3FA0-52025734155C}"/>
              </a:ext>
            </a:extLst>
          </p:cNvPr>
          <p:cNvSpPr/>
          <p:nvPr/>
        </p:nvSpPr>
        <p:spPr>
          <a:xfrm>
            <a:off x="4410871" y="5532168"/>
            <a:ext cx="2067489" cy="349968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  <a:alpha val="98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de-AT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Bis einige Megabyte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631950" y="188914"/>
            <a:ext cx="8928100" cy="76517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AT" sz="4800" noProof="0" dirty="0"/>
              <a:t>Computertypen und Mobilgeräte</a:t>
            </a:r>
          </a:p>
        </p:txBody>
      </p:sp>
      <p:sp>
        <p:nvSpPr>
          <p:cNvPr id="5124" name="Rectangle 13"/>
          <p:cNvSpPr>
            <a:spLocks noChangeArrowheads="1"/>
          </p:cNvSpPr>
          <p:nvPr/>
        </p:nvSpPr>
        <p:spPr bwMode="auto">
          <a:xfrm>
            <a:off x="5338635" y="3629543"/>
            <a:ext cx="1717808" cy="46355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sz="1200" dirty="0">
                <a:solidFill>
                  <a:schemeClr val="accent1">
                    <a:lumMod val="75000"/>
                  </a:schemeClr>
                </a:solidFill>
              </a:rPr>
              <a:t>PC - Personal Computer</a:t>
            </a:r>
            <a:br>
              <a:rPr lang="de-AT" sz="12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AT" sz="1200" dirty="0">
                <a:solidFill>
                  <a:schemeClr val="accent1">
                    <a:lumMod val="75000"/>
                  </a:schemeClr>
                </a:solidFill>
              </a:rPr>
              <a:t>Tower </a:t>
            </a: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996354" y="3723594"/>
            <a:ext cx="1763713" cy="463846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sz="1200" dirty="0">
                <a:solidFill>
                  <a:schemeClr val="accent1">
                    <a:lumMod val="75000"/>
                  </a:schemeClr>
                </a:solidFill>
              </a:rPr>
              <a:t>Tablet PC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sz="1200" dirty="0">
                <a:solidFill>
                  <a:schemeClr val="accent1">
                    <a:lumMod val="75000"/>
                  </a:schemeClr>
                </a:solidFill>
              </a:rPr>
              <a:t>mit Touchscreen</a:t>
            </a:r>
          </a:p>
        </p:txBody>
      </p:sp>
      <p:pic>
        <p:nvPicPr>
          <p:cNvPr id="5138" name="Picture 16" descr="C:\Users\user\Desktop\desktop-pc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8368" y="4854688"/>
            <a:ext cx="2380479" cy="879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9" name="Rectangle 13"/>
          <p:cNvSpPr>
            <a:spLocks noChangeArrowheads="1"/>
          </p:cNvSpPr>
          <p:nvPr/>
        </p:nvSpPr>
        <p:spPr bwMode="auto">
          <a:xfrm>
            <a:off x="5303913" y="4289141"/>
            <a:ext cx="1747068" cy="463805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sz="1200" dirty="0">
                <a:solidFill>
                  <a:schemeClr val="accent1">
                    <a:lumMod val="75000"/>
                  </a:schemeClr>
                </a:solidFill>
              </a:rPr>
              <a:t>PC - Personal Computer</a:t>
            </a:r>
            <a:br>
              <a:rPr lang="de-AT" sz="12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AT" sz="1200" dirty="0">
                <a:solidFill>
                  <a:schemeClr val="accent1">
                    <a:lumMod val="75000"/>
                  </a:schemeClr>
                </a:solidFill>
              </a:rPr>
              <a:t>Desktop Gehäuse</a:t>
            </a: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1012999" y="4265132"/>
            <a:ext cx="1747068" cy="463846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sz="1200" dirty="0">
                <a:solidFill>
                  <a:schemeClr val="accent1">
                    <a:lumMod val="75000"/>
                  </a:schemeClr>
                </a:solidFill>
              </a:rPr>
              <a:t>Smartphone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sz="1200" dirty="0">
                <a:solidFill>
                  <a:schemeClr val="accent1">
                    <a:lumMod val="75000"/>
                  </a:schemeClr>
                </a:solidFill>
              </a:rPr>
              <a:t>mit Touchscreen</a:t>
            </a:r>
          </a:p>
        </p:txBody>
      </p:sp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2869489" y="4289141"/>
            <a:ext cx="2287876" cy="2791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sz="1200" dirty="0">
                <a:solidFill>
                  <a:schemeClr val="accent1">
                    <a:lumMod val="75000"/>
                  </a:schemeClr>
                </a:solidFill>
              </a:rPr>
              <a:t>Notebook / Laptop mit Touchpad</a:t>
            </a:r>
          </a:p>
        </p:txBody>
      </p:sp>
      <p:pic>
        <p:nvPicPr>
          <p:cNvPr id="5133" name="Picture 20" descr="C:\Users\user\Desktop\monitor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1561" y="1463676"/>
            <a:ext cx="1762125" cy="1844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21" descr="C:\Users\user\Desktop\tower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0474" y="1254125"/>
            <a:ext cx="947737" cy="2114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C:\Users\Christian\Documents\My Dropbox\Easy4me (1)\_FTP_Easy4Me_Neu\workfiles\images\asus-tablet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7888" y="1463676"/>
            <a:ext cx="1900026" cy="1533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K\Dropbox\Easy4me\_FTP_Easy4Me_Neu\workfiles\images\handy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50137">
            <a:off x="8950583" y="1453169"/>
            <a:ext cx="750887" cy="1365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BAFED7EE-DF62-4F51-9F47-8E21E75A446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3724" y="5013176"/>
            <a:ext cx="2391008" cy="659142"/>
          </a:xfrm>
          <a:prstGeom prst="rect">
            <a:avLst/>
          </a:prstGeom>
        </p:spPr>
      </p:pic>
      <p:sp>
        <p:nvSpPr>
          <p:cNvPr id="16" name="Rectangle 14">
            <a:extLst>
              <a:ext uri="{FF2B5EF4-FFF2-40B4-BE49-F238E27FC236}">
                <a16:creationId xmlns:a16="http://schemas.microsoft.com/office/drawing/2014/main" id="{8B718DE3-5D54-4ED5-8C66-CBA6FE1EE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4246" y="3829760"/>
            <a:ext cx="1115145" cy="2791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sz="1200" dirty="0">
                <a:solidFill>
                  <a:schemeClr val="accent1">
                    <a:lumMod val="75000"/>
                  </a:schemeClr>
                </a:solidFill>
              </a:rPr>
              <a:t>Mini PC</a:t>
            </a:r>
          </a:p>
        </p:txBody>
      </p:sp>
      <p:pic>
        <p:nvPicPr>
          <p:cNvPr id="3" name="Picture 22" descr="C:\Users\user\Dropbox\Easy4me\_FTP_Easy4Me_Neu\workfiles\images\Laptop.png">
            <a:extLst>
              <a:ext uri="{FF2B5EF4-FFF2-40B4-BE49-F238E27FC236}">
                <a16:creationId xmlns:a16="http://schemas.microsoft.com/office/drawing/2014/main" id="{E8CCD170-71BC-B557-6A38-02B7815A9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4837" y="3596252"/>
            <a:ext cx="2396817" cy="22654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C3D0898-148D-1439-5344-43485B77317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B4C4ABA-0CC5-4F1F-8C9F-3B82BA18C7D4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F39F3D6D-4636-B6B1-86FA-5EEAB5C677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1818" y="3370379"/>
            <a:ext cx="1115145" cy="2791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sz="1200" dirty="0">
                <a:solidFill>
                  <a:schemeClr val="accent1">
                    <a:lumMod val="75000"/>
                  </a:schemeClr>
                </a:solidFill>
              </a:rPr>
              <a:t>Smartphone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nimBg="1"/>
      <p:bldP spid="10" grpId="0" animBg="1"/>
      <p:bldP spid="5139" grpId="0" animBg="1"/>
      <p:bldP spid="20" grpId="0" animBg="1"/>
      <p:bldP spid="23" grpId="0" animBg="1"/>
      <p:bldP spid="16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4" name="Picture 28" descr="C:\Users\user\Desktop\tastatur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7678" y="3861048"/>
            <a:ext cx="3455599" cy="2117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0" y="1"/>
            <a:ext cx="8229600" cy="1268413"/>
          </a:xfrm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AT" noProof="0" dirty="0"/>
              <a:t>Peripheriegeräte</a:t>
            </a:r>
          </a:p>
        </p:txBody>
      </p:sp>
      <p:sp>
        <p:nvSpPr>
          <p:cNvPr id="6147" name="Foliennummernplatzhalt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20050784-81EA-4447-862C-CB229C4ABFB5}" type="slidenum">
              <a:rPr lang="en-GB">
                <a:solidFill>
                  <a:srgbClr val="000000"/>
                </a:solidFill>
              </a:rPr>
              <a:pPr eaLnBrk="1" hangingPunct="1"/>
              <a:t>3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111" name="Rectangle 15"/>
          <p:cNvSpPr>
            <a:spLocks noChangeArrowheads="1"/>
          </p:cNvSpPr>
          <p:nvPr/>
        </p:nvSpPr>
        <p:spPr bwMode="auto">
          <a:xfrm>
            <a:off x="190251" y="5778390"/>
            <a:ext cx="731075" cy="2791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Webcam</a:t>
            </a:r>
          </a:p>
        </p:txBody>
      </p:sp>
      <p:pic>
        <p:nvPicPr>
          <p:cNvPr id="4123" name="Picture 27" descr="C:\Users\user\Desktop\webcam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9167" y="4509120"/>
            <a:ext cx="743064" cy="991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8" name="Rectangle 11"/>
          <p:cNvSpPr>
            <a:spLocks noChangeArrowheads="1"/>
          </p:cNvSpPr>
          <p:nvPr/>
        </p:nvSpPr>
        <p:spPr bwMode="auto">
          <a:xfrm>
            <a:off x="224720" y="4114073"/>
            <a:ext cx="684075" cy="2791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Tastatur</a:t>
            </a:r>
          </a:p>
        </p:txBody>
      </p:sp>
      <p:sp>
        <p:nvSpPr>
          <p:cNvPr id="4115" name="Rectangle 19"/>
          <p:cNvSpPr>
            <a:spLocks noChangeArrowheads="1"/>
          </p:cNvSpPr>
          <p:nvPr/>
        </p:nvSpPr>
        <p:spPr bwMode="auto">
          <a:xfrm>
            <a:off x="1233207" y="5778390"/>
            <a:ext cx="680612" cy="2791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Scanner</a:t>
            </a:r>
          </a:p>
        </p:txBody>
      </p:sp>
      <p:pic>
        <p:nvPicPr>
          <p:cNvPr id="32" name="Picture 8" descr="C:\Users\user\Dropbox\Easy4me\_FTP_Easy4Me_Neu\workfiles\images\scanner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0010" y="1450463"/>
            <a:ext cx="2069493" cy="1764222"/>
          </a:xfrm>
          <a:prstGeom prst="rect">
            <a:avLst/>
          </a:prstGeom>
          <a:noFill/>
          <a:effectLst>
            <a:outerShdw blurRad="228600" dist="165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9" name="Rectangle 12"/>
          <p:cNvSpPr>
            <a:spLocks noChangeArrowheads="1"/>
          </p:cNvSpPr>
          <p:nvPr/>
        </p:nvSpPr>
        <p:spPr bwMode="auto">
          <a:xfrm>
            <a:off x="207370" y="4552734"/>
            <a:ext cx="528006" cy="2791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Maus</a:t>
            </a:r>
          </a:p>
        </p:txBody>
      </p:sp>
      <p:pic>
        <p:nvPicPr>
          <p:cNvPr id="22" name="Picture 2" descr="C:\Users\user\Dropbox\Easy4me\_FTP_Easy4Me_Neu\workfiles\images\asus_maus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7833" y="4815242"/>
            <a:ext cx="919967" cy="648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6" name="Rectangle 20"/>
          <p:cNvSpPr>
            <a:spLocks noChangeArrowheads="1"/>
          </p:cNvSpPr>
          <p:nvPr/>
        </p:nvSpPr>
        <p:spPr bwMode="auto">
          <a:xfrm>
            <a:off x="190251" y="5004904"/>
            <a:ext cx="1042956" cy="2791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Digitalkamera</a:t>
            </a: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2048" y="3713045"/>
            <a:ext cx="3016268" cy="2195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164360" y="6195682"/>
            <a:ext cx="1749459" cy="2791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>
            <a:defPPr>
              <a:defRPr lang="en-US"/>
            </a:defPPr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de-AT" dirty="0"/>
              <a:t>Tintenstrahldrucker</a:t>
            </a:r>
          </a:p>
        </p:txBody>
      </p:sp>
      <p:pic>
        <p:nvPicPr>
          <p:cNvPr id="27" name="Picture 17" descr="C:\Users\user\Desktop\images\tintendrucker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3795" y="1725270"/>
            <a:ext cx="1920217" cy="1497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190251" y="5432409"/>
            <a:ext cx="982618" cy="2791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defPPr>
              <a:defRPr lang="en-US"/>
            </a:defPPr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de-AT" dirty="0"/>
              <a:t>Laserdrucker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57608">
            <a:off x="1152058" y="1457553"/>
            <a:ext cx="2225613" cy="193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190251" y="3661903"/>
            <a:ext cx="694847" cy="2791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defPPr>
              <a:defRPr lang="en-US"/>
            </a:defPPr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Monitor</a:t>
            </a:r>
          </a:p>
        </p:txBody>
      </p:sp>
      <p:pic>
        <p:nvPicPr>
          <p:cNvPr id="34" name="Picture 4" descr="C:\Users\user\Dropbox\Easy4me\_FTP_Easy4Me_Neu\x_images\asus_tft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5502" y="1196753"/>
            <a:ext cx="2196876" cy="1872207"/>
          </a:xfrm>
          <a:prstGeom prst="rect">
            <a:avLst/>
          </a:prstGeom>
          <a:noFill/>
          <a:effectLst>
            <a:outerShdw blurRad="228600" dist="165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1" grpId="0" animBg="1"/>
      <p:bldP spid="4108" grpId="0" animBg="1"/>
      <p:bldP spid="4115" grpId="0" animBg="1"/>
      <p:bldP spid="4109" grpId="0" animBg="1"/>
      <p:bldP spid="4116" grpId="0" animBg="1"/>
      <p:bldP spid="26" grpId="0" animBg="1"/>
      <p:bldP spid="29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535CF8D4-AED8-49DA-AC18-FF7122745B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8433" y="40860"/>
            <a:ext cx="4745759" cy="5980428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5089831" y="34408"/>
            <a:ext cx="5525785" cy="1018328"/>
          </a:xfrm>
          <a:prstGeom prst="rect">
            <a:avLst/>
          </a:prstGeom>
          <a:solidFill>
            <a:srgbClr val="FFFFFF">
              <a:alpha val="85882"/>
            </a:srgbClr>
          </a:solidFill>
          <a:ln w="22225">
            <a:solidFill>
              <a:schemeClr val="accent1">
                <a:shade val="95000"/>
                <a:satMod val="105000"/>
                <a:alpha val="72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tIns="108000" bIns="108000" anchor="ctr">
            <a:spAutoFit/>
          </a:bodyPr>
          <a:lstStyle>
            <a:defPPr>
              <a:defRPr lang="en-GB"/>
            </a:defPPr>
            <a:lvl1pPr algn="ctr">
              <a:defRPr sz="1200" b="1">
                <a:solidFill>
                  <a:schemeClr val="tx2">
                    <a:lumMod val="75000"/>
                  </a:schemeClr>
                </a:solidFill>
                <a:latin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lvl="1"/>
            <a:r>
              <a:rPr lang="de-DE" sz="3200" dirty="0"/>
              <a:t>Schnittstellen</a:t>
            </a:r>
            <a:r>
              <a:rPr lang="de-DE" sz="3400" dirty="0"/>
              <a:t> </a:t>
            </a:r>
            <a:r>
              <a:rPr lang="de-DE" sz="1400" b="0" dirty="0">
                <a:solidFill>
                  <a:schemeClr val="bg1">
                    <a:lumMod val="65000"/>
                  </a:schemeClr>
                </a:solidFill>
              </a:rPr>
              <a:t>(hier auf der Computerrückseite)</a:t>
            </a:r>
            <a:r>
              <a:rPr lang="de-DE" sz="1400" b="0" dirty="0"/>
              <a:t> </a:t>
            </a:r>
            <a:br>
              <a:rPr lang="de-DE" dirty="0"/>
            </a:br>
            <a:r>
              <a:rPr lang="de-AT" b="0" dirty="0"/>
              <a:t>verbinden Computer mit Peripheriegeräten! </a:t>
            </a:r>
            <a:endParaRPr lang="de-DE" b="0" dirty="0"/>
          </a:p>
        </p:txBody>
      </p:sp>
      <p:sp>
        <p:nvSpPr>
          <p:cNvPr id="3" name="Legende mit Linie 2 2"/>
          <p:cNvSpPr/>
          <p:nvPr/>
        </p:nvSpPr>
        <p:spPr>
          <a:xfrm>
            <a:off x="114085" y="5426816"/>
            <a:ext cx="1895277" cy="576582"/>
          </a:xfrm>
          <a:prstGeom prst="borderCallout2">
            <a:avLst>
              <a:gd name="adj1" fmla="val 39442"/>
              <a:gd name="adj2" fmla="val 105366"/>
              <a:gd name="adj3" fmla="val 10334"/>
              <a:gd name="adj4" fmla="val 113221"/>
              <a:gd name="adj5" fmla="val -39211"/>
              <a:gd name="adj6" fmla="val 125443"/>
            </a:avLst>
          </a:prstGeom>
          <a:solidFill>
            <a:schemeClr val="bg1">
              <a:lumMod val="95000"/>
            </a:schemeClr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de-AT" sz="1200" b="1" dirty="0"/>
              <a:t>Audio Anschlüsse: </a:t>
            </a:r>
            <a:r>
              <a:rPr lang="de-AT" sz="1200" dirty="0"/>
              <a:t> Mikrofone, Kopfhörer</a:t>
            </a:r>
          </a:p>
        </p:txBody>
      </p:sp>
      <p:sp>
        <p:nvSpPr>
          <p:cNvPr id="15" name="Legende mit Linie 2 14"/>
          <p:cNvSpPr/>
          <p:nvPr/>
        </p:nvSpPr>
        <p:spPr>
          <a:xfrm>
            <a:off x="88207" y="3372145"/>
            <a:ext cx="1846823" cy="956773"/>
          </a:xfrm>
          <a:prstGeom prst="borderCallout2">
            <a:avLst>
              <a:gd name="adj1" fmla="val 54227"/>
              <a:gd name="adj2" fmla="val 110654"/>
              <a:gd name="adj3" fmla="val 57857"/>
              <a:gd name="adj4" fmla="val 122269"/>
              <a:gd name="adj5" fmla="val 60158"/>
              <a:gd name="adj6" fmla="val 130031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accent1">
                <a:shade val="95000"/>
                <a:satMod val="105000"/>
                <a:alpha val="72000"/>
              </a:schemeClr>
            </a:solidFill>
          </a:ln>
          <a:effectLst>
            <a:outerShdw blurRad="76200" dist="88900" dir="2700000" algn="tl" rotWithShape="0">
              <a:prstClr val="black">
                <a:alpha val="32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tIns="108000" bIns="108000" anchor="ctr">
            <a:spAutoFit/>
          </a:bodyPr>
          <a:lstStyle/>
          <a:p>
            <a:pPr algn="ctr">
              <a:defRPr/>
            </a:pPr>
            <a:r>
              <a:rPr lang="de-AT" sz="12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USB-</a:t>
            </a:r>
            <a:r>
              <a:rPr lang="de-AT" sz="12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3.0:</a:t>
            </a:r>
            <a:br>
              <a:rPr lang="de-AT" sz="12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</a:br>
            <a:r>
              <a:rPr lang="de-AT" sz="12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für externe Laufwerke, Drucker, Scanner, …</a:t>
            </a:r>
          </a:p>
          <a:p>
            <a:pPr algn="ctr">
              <a:defRPr/>
            </a:pPr>
            <a:r>
              <a:rPr lang="de-DE" sz="1200" b="1" dirty="0">
                <a:solidFill>
                  <a:srgbClr val="1565DB"/>
                </a:solidFill>
                <a:latin typeface="Calibri" pitchFamily="34" charset="0"/>
              </a:rPr>
              <a:t>Blaue Farbe</a:t>
            </a:r>
            <a:r>
              <a:rPr lang="de-DE" sz="12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: schnell!</a:t>
            </a:r>
            <a:endParaRPr lang="de-AT" sz="1200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6" name="Legende mit Linie 2 15"/>
          <p:cNvSpPr/>
          <p:nvPr/>
        </p:nvSpPr>
        <p:spPr>
          <a:xfrm>
            <a:off x="119336" y="6178011"/>
            <a:ext cx="1792694" cy="587441"/>
          </a:xfrm>
          <a:prstGeom prst="borderCallout2">
            <a:avLst>
              <a:gd name="adj1" fmla="val 50426"/>
              <a:gd name="adj2" fmla="val 110099"/>
              <a:gd name="adj3" fmla="val 49141"/>
              <a:gd name="adj4" fmla="val 121242"/>
              <a:gd name="adj5" fmla="val 44285"/>
              <a:gd name="adj6" fmla="val 142620"/>
            </a:avLst>
          </a:prstGeom>
          <a:solidFill>
            <a:schemeClr val="accent3">
              <a:lumMod val="20000"/>
              <a:lumOff val="80000"/>
            </a:schemeClr>
          </a:solidFill>
          <a:ln w="22225">
            <a:solidFill>
              <a:srgbClr val="C00000">
                <a:alpha val="72000"/>
              </a:srgbClr>
            </a:solidFill>
          </a:ln>
          <a:effectLst>
            <a:outerShdw blurRad="76200" dist="88900" dir="2700000" algn="tl" rotWithShape="0">
              <a:prstClr val="black">
                <a:alpha val="32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tIns="108000" bIns="108000" anchor="ctr">
            <a:spAutoFit/>
          </a:bodyPr>
          <a:lstStyle/>
          <a:p>
            <a:pPr algn="ctr"/>
            <a:r>
              <a:rPr lang="de-AT" sz="1200" b="1" dirty="0">
                <a:solidFill>
                  <a:srgbClr val="C00000"/>
                </a:solidFill>
                <a:latin typeface="Calibri" pitchFamily="34" charset="0"/>
              </a:rPr>
              <a:t>VGA:</a:t>
            </a:r>
            <a:br>
              <a:rPr lang="de-AT" sz="1200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de-AT" sz="1200" dirty="0">
                <a:solidFill>
                  <a:srgbClr val="C00000"/>
                </a:solidFill>
                <a:latin typeface="Calibri" pitchFamily="34" charset="0"/>
              </a:rPr>
              <a:t>für Monitore (veraltet)</a:t>
            </a:r>
          </a:p>
        </p:txBody>
      </p:sp>
      <p:sp>
        <p:nvSpPr>
          <p:cNvPr id="21" name="Legende mit Linie 2 20"/>
          <p:cNvSpPr/>
          <p:nvPr/>
        </p:nvSpPr>
        <p:spPr>
          <a:xfrm>
            <a:off x="101583" y="2573642"/>
            <a:ext cx="2462763" cy="587441"/>
          </a:xfrm>
          <a:prstGeom prst="borderCallout2">
            <a:avLst>
              <a:gd name="adj1" fmla="val -3266"/>
              <a:gd name="adj2" fmla="val 25419"/>
              <a:gd name="adj3" fmla="val -72950"/>
              <a:gd name="adj4" fmla="val 24975"/>
              <a:gd name="adj5" fmla="val -106144"/>
              <a:gd name="adj6" fmla="val 24499"/>
            </a:avLst>
          </a:prstGeom>
          <a:solidFill>
            <a:schemeClr val="accent3">
              <a:lumMod val="20000"/>
              <a:lumOff val="80000"/>
            </a:schemeClr>
          </a:solidFill>
          <a:ln w="22225">
            <a:solidFill>
              <a:srgbClr val="C00000">
                <a:alpha val="72000"/>
              </a:srgbClr>
            </a:solidFill>
          </a:ln>
          <a:effectLst>
            <a:outerShdw blurRad="76200" dist="88900" dir="2700000" algn="tl" rotWithShape="0">
              <a:prstClr val="black">
                <a:alpha val="32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tIns="108000" bIns="108000" anchor="ctr">
            <a:spAutoFit/>
          </a:bodyPr>
          <a:lstStyle/>
          <a:p>
            <a:pPr algn="ctr"/>
            <a:r>
              <a:rPr lang="de-AT" sz="1200" b="1" dirty="0">
                <a:solidFill>
                  <a:srgbClr val="C00000"/>
                </a:solidFill>
                <a:latin typeface="Calibri" pitchFamily="34" charset="0"/>
              </a:rPr>
              <a:t>HDMI</a:t>
            </a:r>
            <a:r>
              <a:rPr lang="de-AT" sz="1200" dirty="0">
                <a:solidFill>
                  <a:srgbClr val="C00000"/>
                </a:solidFill>
                <a:latin typeface="Calibri" pitchFamily="34" charset="0"/>
              </a:rPr>
              <a:t>: für Monitore, </a:t>
            </a:r>
            <a:br>
              <a:rPr lang="de-AT" sz="1200" b="1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de-AT" sz="1200" dirty="0">
                <a:solidFill>
                  <a:srgbClr val="C00000"/>
                </a:solidFill>
                <a:latin typeface="Calibri" pitchFamily="34" charset="0"/>
              </a:rPr>
              <a:t>überträgt </a:t>
            </a:r>
            <a:r>
              <a:rPr lang="de-AT" sz="1200" b="1" dirty="0">
                <a:solidFill>
                  <a:srgbClr val="C00000"/>
                </a:solidFill>
                <a:latin typeface="Calibri" pitchFamily="34" charset="0"/>
              </a:rPr>
              <a:t>Video-</a:t>
            </a:r>
            <a:r>
              <a:rPr lang="de-AT" sz="1200" dirty="0">
                <a:solidFill>
                  <a:srgbClr val="C00000"/>
                </a:solidFill>
                <a:latin typeface="Calibri" pitchFamily="34" charset="0"/>
              </a:rPr>
              <a:t> und </a:t>
            </a:r>
            <a:r>
              <a:rPr lang="de-AT" sz="1200" b="1" dirty="0">
                <a:solidFill>
                  <a:srgbClr val="C00000"/>
                </a:solidFill>
                <a:latin typeface="Calibri" pitchFamily="34" charset="0"/>
              </a:rPr>
              <a:t>Audiosignale</a:t>
            </a:r>
          </a:p>
        </p:txBody>
      </p:sp>
      <p:sp>
        <p:nvSpPr>
          <p:cNvPr id="25" name="Abgerundetes Rechteck 24"/>
          <p:cNvSpPr/>
          <p:nvPr/>
        </p:nvSpPr>
        <p:spPr>
          <a:xfrm>
            <a:off x="3273159" y="1412777"/>
            <a:ext cx="725434" cy="885767"/>
          </a:xfrm>
          <a:prstGeom prst="roundRect">
            <a:avLst/>
          </a:prstGeom>
          <a:noFill/>
          <a:ln w="508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10" name="Abgerundetes Rechteck 9"/>
          <p:cNvSpPr/>
          <p:nvPr/>
        </p:nvSpPr>
        <p:spPr>
          <a:xfrm>
            <a:off x="3998594" y="2564042"/>
            <a:ext cx="725434" cy="953304"/>
          </a:xfrm>
          <a:prstGeom prst="roundRect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11" name="Legende mit Linie 2 10"/>
          <p:cNvSpPr/>
          <p:nvPr/>
        </p:nvSpPr>
        <p:spPr>
          <a:xfrm>
            <a:off x="535216" y="175310"/>
            <a:ext cx="2408348" cy="344418"/>
          </a:xfrm>
          <a:prstGeom prst="borderCallout2">
            <a:avLst>
              <a:gd name="adj1" fmla="val 48699"/>
              <a:gd name="adj2" fmla="val -1025"/>
              <a:gd name="adj3" fmla="val 109027"/>
              <a:gd name="adj4" fmla="val -11306"/>
              <a:gd name="adj5" fmla="val 102313"/>
              <a:gd name="adj6" fmla="val -10743"/>
            </a:avLst>
          </a:prstGeom>
          <a:solidFill>
            <a:schemeClr val="accent5">
              <a:lumMod val="20000"/>
              <a:lumOff val="80000"/>
            </a:schemeClr>
          </a:solidFill>
          <a:ln w="22225">
            <a:solidFill>
              <a:schemeClr val="accent5">
                <a:lumMod val="75000"/>
                <a:alpha val="72000"/>
              </a:schemeClr>
            </a:solidFill>
          </a:ln>
          <a:effectLst>
            <a:outerShdw blurRad="76200" dist="88900" dir="2700000" algn="tl" rotWithShape="0">
              <a:prstClr val="black">
                <a:alpha val="32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de-AT" sz="12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Netzwerkschnittstelle rj45</a:t>
            </a:r>
            <a:endParaRPr lang="de-AT" sz="1200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3273159" y="4145455"/>
            <a:ext cx="1427467" cy="638127"/>
          </a:xfrm>
          <a:prstGeom prst="round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Legende mit Linie 2 18">
            <a:extLst>
              <a:ext uri="{FF2B5EF4-FFF2-40B4-BE49-F238E27FC236}">
                <a16:creationId xmlns:a16="http://schemas.microsoft.com/office/drawing/2014/main" id="{A250AB40-C105-411D-8205-E9DB3CDC5F24}"/>
              </a:ext>
            </a:extLst>
          </p:cNvPr>
          <p:cNvSpPr/>
          <p:nvPr/>
        </p:nvSpPr>
        <p:spPr>
          <a:xfrm>
            <a:off x="149939" y="4849428"/>
            <a:ext cx="1512168" cy="402775"/>
          </a:xfrm>
          <a:prstGeom prst="borderCallout2">
            <a:avLst>
              <a:gd name="adj1" fmla="val -1888"/>
              <a:gd name="adj2" fmla="val 49563"/>
              <a:gd name="adj3" fmla="val -71469"/>
              <a:gd name="adj4" fmla="val 50276"/>
              <a:gd name="adj5" fmla="val -88256"/>
              <a:gd name="adj6" fmla="val 49347"/>
            </a:avLst>
          </a:prstGeom>
          <a:solidFill>
            <a:schemeClr val="accent3">
              <a:lumMod val="20000"/>
              <a:lumOff val="80000"/>
            </a:schemeClr>
          </a:solidFill>
          <a:ln w="22225">
            <a:solidFill>
              <a:srgbClr val="C00000">
                <a:alpha val="72000"/>
              </a:srgbClr>
            </a:solidFill>
          </a:ln>
          <a:effectLst>
            <a:outerShdw blurRad="76200" dist="88900" dir="2700000" algn="tl" rotWithShape="0">
              <a:prstClr val="black">
                <a:alpha val="32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tIns="108000" bIns="108000" anchor="ctr">
            <a:spAutoFit/>
          </a:bodyPr>
          <a:lstStyle/>
          <a:p>
            <a:pPr algn="ctr">
              <a:defRPr/>
            </a:pPr>
            <a:r>
              <a:rPr lang="de-AT" sz="1200" b="1" dirty="0">
                <a:solidFill>
                  <a:srgbClr val="C00000"/>
                </a:solidFill>
                <a:latin typeface="Calibri" pitchFamily="34" charset="0"/>
              </a:rPr>
              <a:t>DVI: </a:t>
            </a:r>
            <a:r>
              <a:rPr lang="de-AT" sz="1200" dirty="0">
                <a:solidFill>
                  <a:srgbClr val="C00000"/>
                </a:solidFill>
                <a:latin typeface="Calibri" pitchFamily="34" charset="0"/>
              </a:rPr>
              <a:t>für Monitore</a:t>
            </a:r>
          </a:p>
        </p:txBody>
      </p:sp>
      <p:sp>
        <p:nvSpPr>
          <p:cNvPr id="27" name="Abgerundetes Rechteck 17">
            <a:extLst>
              <a:ext uri="{FF2B5EF4-FFF2-40B4-BE49-F238E27FC236}">
                <a16:creationId xmlns:a16="http://schemas.microsoft.com/office/drawing/2014/main" id="{1DA47072-F6C1-4902-B34E-4665B5FDE37D}"/>
              </a:ext>
            </a:extLst>
          </p:cNvPr>
          <p:cNvSpPr/>
          <p:nvPr/>
        </p:nvSpPr>
        <p:spPr>
          <a:xfrm>
            <a:off x="3775968" y="5006498"/>
            <a:ext cx="1440160" cy="638127"/>
          </a:xfrm>
          <a:prstGeom prst="roundRect">
            <a:avLst/>
          </a:prstGeom>
          <a:noFill/>
          <a:ln w="50800">
            <a:solidFill>
              <a:srgbClr val="FF0000"/>
            </a:solidFill>
          </a:ln>
          <a:effectLst>
            <a:outerShdw blurRad="50800" dist="762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8" name="Abgerundetes Rechteck 24">
            <a:extLst>
              <a:ext uri="{FF2B5EF4-FFF2-40B4-BE49-F238E27FC236}">
                <a16:creationId xmlns:a16="http://schemas.microsoft.com/office/drawing/2014/main" id="{D9E90E88-2CAC-49A9-9E1F-C7ABA41ECF7C}"/>
              </a:ext>
            </a:extLst>
          </p:cNvPr>
          <p:cNvSpPr/>
          <p:nvPr/>
        </p:nvSpPr>
        <p:spPr>
          <a:xfrm>
            <a:off x="3255036" y="2564042"/>
            <a:ext cx="649975" cy="885767"/>
          </a:xfrm>
          <a:prstGeom prst="roundRect">
            <a:avLst/>
          </a:prstGeom>
          <a:noFill/>
          <a:ln w="508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9" name="Legende mit Linie 2 14">
            <a:extLst>
              <a:ext uri="{FF2B5EF4-FFF2-40B4-BE49-F238E27FC236}">
                <a16:creationId xmlns:a16="http://schemas.microsoft.com/office/drawing/2014/main" id="{2BB4DD22-76D6-434B-BE93-29B63DDD16D7}"/>
              </a:ext>
            </a:extLst>
          </p:cNvPr>
          <p:cNvSpPr/>
          <p:nvPr/>
        </p:nvSpPr>
        <p:spPr>
          <a:xfrm>
            <a:off x="8893263" y="5695355"/>
            <a:ext cx="1846823" cy="772107"/>
          </a:xfrm>
          <a:prstGeom prst="borderCallout2">
            <a:avLst>
              <a:gd name="adj1" fmla="val 54227"/>
              <a:gd name="adj2" fmla="val 110654"/>
              <a:gd name="adj3" fmla="val 57857"/>
              <a:gd name="adj4" fmla="val 122269"/>
              <a:gd name="adj5" fmla="val 58299"/>
              <a:gd name="adj6" fmla="val 126208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accent1">
                <a:shade val="95000"/>
                <a:satMod val="105000"/>
                <a:alpha val="72000"/>
              </a:schemeClr>
            </a:solidFill>
          </a:ln>
          <a:effectLst>
            <a:outerShdw blurRad="76200" dist="88900" dir="2700000" algn="tl" rotWithShape="0">
              <a:prstClr val="black">
                <a:alpha val="32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tIns="108000" bIns="108000" anchor="ctr">
            <a:spAutoFit/>
          </a:bodyPr>
          <a:lstStyle/>
          <a:p>
            <a:pPr algn="ctr">
              <a:defRPr/>
            </a:pPr>
            <a:r>
              <a:rPr lang="de-AT" sz="12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USB-</a:t>
            </a:r>
            <a:r>
              <a:rPr lang="de-AT" sz="12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2.0:</a:t>
            </a:r>
            <a:br>
              <a:rPr lang="de-AT" sz="12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</a:br>
            <a:r>
              <a:rPr lang="de-AT" sz="12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für Drucker, Scanner, …</a:t>
            </a:r>
          </a:p>
          <a:p>
            <a:pPr algn="ctr">
              <a:defRPr/>
            </a:pPr>
            <a:r>
              <a:rPr lang="de-DE" sz="1200" b="1" dirty="0">
                <a:solidFill>
                  <a:schemeClr val="tx1"/>
                </a:solidFill>
                <a:latin typeface="Calibri" pitchFamily="34" charset="0"/>
              </a:rPr>
              <a:t>Schwarze Farbe</a:t>
            </a:r>
            <a:r>
              <a:rPr lang="de-DE" sz="12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: langsam!</a:t>
            </a:r>
            <a:endParaRPr lang="de-AT" sz="1200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31" name="Legende mit Linie 2 14">
            <a:extLst>
              <a:ext uri="{FF2B5EF4-FFF2-40B4-BE49-F238E27FC236}">
                <a16:creationId xmlns:a16="http://schemas.microsoft.com/office/drawing/2014/main" id="{E18FD278-CC80-4FF2-A358-498836C7CB34}"/>
              </a:ext>
            </a:extLst>
          </p:cNvPr>
          <p:cNvSpPr/>
          <p:nvPr/>
        </p:nvSpPr>
        <p:spPr>
          <a:xfrm>
            <a:off x="174170" y="1026723"/>
            <a:ext cx="1895277" cy="772107"/>
          </a:xfrm>
          <a:prstGeom prst="borderCallout2">
            <a:avLst>
              <a:gd name="adj1" fmla="val 30019"/>
              <a:gd name="adj2" fmla="val 104121"/>
              <a:gd name="adj3" fmla="val 21019"/>
              <a:gd name="adj4" fmla="val 122269"/>
              <a:gd name="adj5" fmla="val 18303"/>
              <a:gd name="adj6" fmla="val 129223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accent1">
                <a:shade val="95000"/>
                <a:satMod val="105000"/>
                <a:alpha val="72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tIns="108000" bIns="108000" anchor="ctr">
            <a:spAutoFit/>
          </a:bodyPr>
          <a:lstStyle/>
          <a:p>
            <a:pPr algn="ctr">
              <a:defRPr/>
            </a:pPr>
            <a:r>
              <a:rPr lang="de-AT" sz="12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USB-</a:t>
            </a:r>
            <a:r>
              <a:rPr lang="de-AT" sz="12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C:</a:t>
            </a:r>
            <a:br>
              <a:rPr lang="de-AT" sz="12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</a:br>
            <a:r>
              <a:rPr lang="de-AT" sz="12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für Drucker, Scanner, Grafik und Stromversorgung</a:t>
            </a:r>
          </a:p>
        </p:txBody>
      </p:sp>
      <p:sp>
        <p:nvSpPr>
          <p:cNvPr id="32" name="Abgerundetes Rechteck 17">
            <a:extLst>
              <a:ext uri="{FF2B5EF4-FFF2-40B4-BE49-F238E27FC236}">
                <a16:creationId xmlns:a16="http://schemas.microsoft.com/office/drawing/2014/main" id="{F7CED720-0682-4959-A1E6-BBA0FC15D71C}"/>
              </a:ext>
            </a:extLst>
          </p:cNvPr>
          <p:cNvSpPr/>
          <p:nvPr/>
        </p:nvSpPr>
        <p:spPr>
          <a:xfrm>
            <a:off x="5433399" y="5006498"/>
            <a:ext cx="792088" cy="654751"/>
          </a:xfrm>
          <a:prstGeom prst="roundRect">
            <a:avLst/>
          </a:prstGeom>
          <a:noFill/>
          <a:ln w="50800">
            <a:solidFill>
              <a:srgbClr val="FF0000"/>
            </a:solidFill>
          </a:ln>
          <a:effectLst>
            <a:outerShdw blurRad="50800" dist="762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33" name="Abgerundetes Rechteck 17">
            <a:extLst>
              <a:ext uri="{FF2B5EF4-FFF2-40B4-BE49-F238E27FC236}">
                <a16:creationId xmlns:a16="http://schemas.microsoft.com/office/drawing/2014/main" id="{8713D9E5-1D35-4D49-92B9-F2F2B11C8A64}"/>
              </a:ext>
            </a:extLst>
          </p:cNvPr>
          <p:cNvSpPr/>
          <p:nvPr/>
        </p:nvSpPr>
        <p:spPr>
          <a:xfrm>
            <a:off x="3489183" y="167034"/>
            <a:ext cx="509410" cy="1159301"/>
          </a:xfrm>
          <a:prstGeom prst="roundRect">
            <a:avLst/>
          </a:prstGeom>
          <a:noFill/>
          <a:ln w="50800">
            <a:solidFill>
              <a:srgbClr val="FF0000"/>
            </a:solidFill>
          </a:ln>
          <a:effectLst>
            <a:outerShdw blurRad="50800" dist="762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34" name="Abgerundetes Rechteck 24">
            <a:extLst>
              <a:ext uri="{FF2B5EF4-FFF2-40B4-BE49-F238E27FC236}">
                <a16:creationId xmlns:a16="http://schemas.microsoft.com/office/drawing/2014/main" id="{71528E36-F0E8-495B-8970-B833FF3F0367}"/>
              </a:ext>
            </a:extLst>
          </p:cNvPr>
          <p:cNvSpPr/>
          <p:nvPr/>
        </p:nvSpPr>
        <p:spPr>
          <a:xfrm>
            <a:off x="3301829" y="3517346"/>
            <a:ext cx="423262" cy="560570"/>
          </a:xfrm>
          <a:prstGeom prst="roundRect">
            <a:avLst/>
          </a:prstGeom>
          <a:noFill/>
          <a:ln w="508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1F501978-D836-4CB8-1AFA-F3B8FAE65432}"/>
              </a:ext>
            </a:extLst>
          </p:cNvPr>
          <p:cNvGrpSpPr/>
          <p:nvPr/>
        </p:nvGrpSpPr>
        <p:grpSpPr>
          <a:xfrm>
            <a:off x="9311505" y="2020403"/>
            <a:ext cx="1274266" cy="1223250"/>
            <a:chOff x="8112224" y="2009471"/>
            <a:chExt cx="1274266" cy="1223250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703AA02F-487C-4EBA-814E-27D1DCBEC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12224" y="2009471"/>
              <a:ext cx="1274266" cy="872527"/>
            </a:xfrm>
            <a:prstGeom prst="rect">
              <a:avLst/>
            </a:prstGeom>
          </p:spPr>
        </p:pic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D0DD515E-FCAC-2520-93EF-5837BE130CE2}"/>
                </a:ext>
              </a:extLst>
            </p:cNvPr>
            <p:cNvSpPr txBox="1"/>
            <p:nvPr/>
          </p:nvSpPr>
          <p:spPr>
            <a:xfrm>
              <a:off x="8239986" y="2924944"/>
              <a:ext cx="10148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400" dirty="0"/>
                <a:t>DVI Stecker</a:t>
              </a:r>
            </a:p>
          </p:txBody>
        </p: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4897ADD8-584F-0171-D109-44361860EF96}"/>
              </a:ext>
            </a:extLst>
          </p:cNvPr>
          <p:cNvGrpSpPr/>
          <p:nvPr/>
        </p:nvGrpSpPr>
        <p:grpSpPr>
          <a:xfrm>
            <a:off x="10706545" y="2050129"/>
            <a:ext cx="1180451" cy="1193524"/>
            <a:chOff x="9552384" y="2039197"/>
            <a:chExt cx="1180451" cy="1193524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ED008FA0-9250-3299-3382-4DFC62FF9279}"/>
                </a:ext>
              </a:extLst>
            </p:cNvPr>
            <p:cNvSpPr txBox="1"/>
            <p:nvPr/>
          </p:nvSpPr>
          <p:spPr>
            <a:xfrm>
              <a:off x="9552384" y="2924944"/>
              <a:ext cx="11804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400" dirty="0"/>
                <a:t>HDMI Stecker</a:t>
              </a:r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E5B9A844-331C-D633-9017-A1F00C5E1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30095" y="2039197"/>
              <a:ext cx="1063232" cy="741604"/>
            </a:xfrm>
            <a:prstGeom prst="rect">
              <a:avLst/>
            </a:prstGeom>
          </p:spPr>
        </p:pic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E1CB5E8E-B625-5BF0-CC1C-BBE01DFA328E}"/>
              </a:ext>
            </a:extLst>
          </p:cNvPr>
          <p:cNvGrpSpPr/>
          <p:nvPr/>
        </p:nvGrpSpPr>
        <p:grpSpPr>
          <a:xfrm>
            <a:off x="8475617" y="3965071"/>
            <a:ext cx="1053815" cy="1336137"/>
            <a:chOff x="8475617" y="3965071"/>
            <a:chExt cx="1053815" cy="1336137"/>
          </a:xfrm>
        </p:grpSpPr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9344F584-79C0-4C60-A0EF-7B2C1E113C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89310" y="3965071"/>
              <a:ext cx="992872" cy="955242"/>
            </a:xfrm>
            <a:prstGeom prst="rect">
              <a:avLst/>
            </a:prstGeom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D2CA5A61-0E36-C459-C587-E376A7676502}"/>
                </a:ext>
              </a:extLst>
            </p:cNvPr>
            <p:cNvSpPr txBox="1"/>
            <p:nvPr/>
          </p:nvSpPr>
          <p:spPr>
            <a:xfrm>
              <a:off x="8475617" y="4993431"/>
              <a:ext cx="10538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400" dirty="0"/>
                <a:t>USB Stecker</a:t>
              </a:r>
            </a:p>
          </p:txBody>
        </p:sp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318FDEC2-EA5B-8D82-83ED-4F39D8013C03}"/>
              </a:ext>
            </a:extLst>
          </p:cNvPr>
          <p:cNvGrpSpPr/>
          <p:nvPr/>
        </p:nvGrpSpPr>
        <p:grpSpPr>
          <a:xfrm>
            <a:off x="10115089" y="3895778"/>
            <a:ext cx="1423054" cy="1403486"/>
            <a:chOff x="10115089" y="3895778"/>
            <a:chExt cx="1423054" cy="1403486"/>
          </a:xfrm>
        </p:grpSpPr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64CA6DF1-77D4-937A-1F55-829413EB2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15089" y="3895778"/>
              <a:ext cx="1423054" cy="884125"/>
            </a:xfrm>
            <a:prstGeom prst="rect">
              <a:avLst/>
            </a:prstGeom>
          </p:spPr>
        </p:pic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58879A02-6068-ACB7-982B-5D43B0063EAA}"/>
                </a:ext>
              </a:extLst>
            </p:cNvPr>
            <p:cNvSpPr txBox="1"/>
            <p:nvPr/>
          </p:nvSpPr>
          <p:spPr>
            <a:xfrm>
              <a:off x="10115257" y="4991487"/>
              <a:ext cx="12044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400" dirty="0"/>
                <a:t>USB-C Stecker</a:t>
              </a:r>
            </a:p>
          </p:txBody>
        </p:sp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4E976519-C4F8-FE3B-9C27-60D1D313A338}"/>
              </a:ext>
            </a:extLst>
          </p:cNvPr>
          <p:cNvGrpSpPr/>
          <p:nvPr/>
        </p:nvGrpSpPr>
        <p:grpSpPr>
          <a:xfrm>
            <a:off x="8178983" y="1996427"/>
            <a:ext cx="1151912" cy="1247226"/>
            <a:chOff x="10799960" y="1971526"/>
            <a:chExt cx="1151912" cy="1247226"/>
          </a:xfrm>
        </p:grpSpPr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5FEFDC78-C19A-F7F2-082A-A4B57B1FB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799960" y="1971526"/>
              <a:ext cx="1089460" cy="795305"/>
            </a:xfrm>
            <a:prstGeom prst="rect">
              <a:avLst/>
            </a:prstGeom>
          </p:spPr>
        </p:pic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26298501-AC15-AC17-5C20-9541C5D89931}"/>
                </a:ext>
              </a:extLst>
            </p:cNvPr>
            <p:cNvSpPr txBox="1"/>
            <p:nvPr/>
          </p:nvSpPr>
          <p:spPr>
            <a:xfrm>
              <a:off x="10874589" y="2910975"/>
              <a:ext cx="10772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400" dirty="0"/>
                <a:t>VGA Stecker</a:t>
              </a:r>
            </a:p>
          </p:txBody>
        </p:sp>
      </p:grpSp>
      <p:sp>
        <p:nvSpPr>
          <p:cNvPr id="30" name="Textfeld 29">
            <a:extLst>
              <a:ext uri="{FF2B5EF4-FFF2-40B4-BE49-F238E27FC236}">
                <a16:creationId xmlns:a16="http://schemas.microsoft.com/office/drawing/2014/main" id="{6F6A38F0-D201-1AFD-761B-E86F27B28EDA}"/>
              </a:ext>
            </a:extLst>
          </p:cNvPr>
          <p:cNvSpPr txBox="1"/>
          <p:nvPr/>
        </p:nvSpPr>
        <p:spPr>
          <a:xfrm>
            <a:off x="9100807" y="1557956"/>
            <a:ext cx="18197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Kabel zum Monitor </a:t>
            </a:r>
          </a:p>
        </p:txBody>
      </p:sp>
      <p:sp>
        <p:nvSpPr>
          <p:cNvPr id="41" name="Foliennummernplatzhalter 40">
            <a:extLst>
              <a:ext uri="{FF2B5EF4-FFF2-40B4-BE49-F238E27FC236}">
                <a16:creationId xmlns:a16="http://schemas.microsoft.com/office/drawing/2014/main" id="{B2B3F3E1-00EB-91F2-17F1-5B9CC468D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594DFE-D9FC-482D-B7C2-AC8FFE420D8D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21" grpId="0" animBg="1"/>
      <p:bldP spid="25" grpId="0" animBg="1"/>
      <p:bldP spid="10" grpId="0" animBg="1"/>
      <p:bldP spid="11" grpId="0" animBg="1"/>
      <p:bldP spid="6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768668" y="1556792"/>
            <a:ext cx="4371975" cy="4379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792162"/>
          </a:xfrm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AT" noProof="0" dirty="0"/>
              <a:t>Computer / Zentraleinheit</a:t>
            </a:r>
          </a:p>
        </p:txBody>
      </p:sp>
      <p:sp>
        <p:nvSpPr>
          <p:cNvPr id="10243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8C7D3B69-AB3A-48D2-B369-0D04490064DD}" type="slidenum">
              <a:rPr lang="en-GB">
                <a:solidFill>
                  <a:srgbClr val="000000"/>
                </a:solidFill>
              </a:rPr>
              <a:pPr eaLnBrk="1" hangingPunct="1"/>
              <a:t>5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252" name="Rectangle 10"/>
          <p:cNvSpPr>
            <a:spLocks noChangeArrowheads="1"/>
          </p:cNvSpPr>
          <p:nvPr/>
        </p:nvSpPr>
        <p:spPr bwMode="auto">
          <a:xfrm>
            <a:off x="4656139" y="3153201"/>
            <a:ext cx="1187749" cy="113989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253" name="Rectangle 11"/>
          <p:cNvSpPr>
            <a:spLocks noChangeArrowheads="1"/>
          </p:cNvSpPr>
          <p:nvPr/>
        </p:nvSpPr>
        <p:spPr bwMode="auto">
          <a:xfrm>
            <a:off x="5843888" y="3153201"/>
            <a:ext cx="325517" cy="113989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254" name="Rectangle 12"/>
          <p:cNvSpPr>
            <a:spLocks noChangeArrowheads="1"/>
          </p:cNvSpPr>
          <p:nvPr/>
        </p:nvSpPr>
        <p:spPr bwMode="auto">
          <a:xfrm>
            <a:off x="6240016" y="2060849"/>
            <a:ext cx="1646794" cy="5048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255" name="Rectangle 13"/>
          <p:cNvSpPr>
            <a:spLocks noChangeArrowheads="1"/>
          </p:cNvSpPr>
          <p:nvPr/>
        </p:nvSpPr>
        <p:spPr bwMode="auto">
          <a:xfrm>
            <a:off x="6534825" y="3732750"/>
            <a:ext cx="1295723" cy="26543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307558" y="4223333"/>
            <a:ext cx="1511945" cy="402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accent1">
                <a:shade val="95000"/>
                <a:satMod val="105000"/>
                <a:alpha val="72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tIns="108000" bIns="108000" anchor="ctr">
            <a:spAutoFit/>
          </a:bodyPr>
          <a:lstStyle/>
          <a:p>
            <a:pPr algn="ctr"/>
            <a:r>
              <a:rPr lang="en-GB" sz="12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Datenkabel</a:t>
            </a:r>
            <a:endParaRPr lang="de-AT" sz="1200" b="1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</p:txBody>
      </p:sp>
      <p:cxnSp>
        <p:nvCxnSpPr>
          <p:cNvPr id="4" name="Gerade Verbindung mit Pfeil 3"/>
          <p:cNvCxnSpPr>
            <a:cxnSpLocks/>
          </p:cNvCxnSpPr>
          <p:nvPr/>
        </p:nvCxnSpPr>
        <p:spPr>
          <a:xfrm flipH="1" flipV="1">
            <a:off x="7263846" y="4702671"/>
            <a:ext cx="1170836" cy="217015"/>
          </a:xfrm>
          <a:prstGeom prst="straightConnector1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FFC000">
                <a:alpha val="72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22" name="Gerade Verbindung mit Pfeil 21"/>
          <p:cNvCxnSpPr>
            <a:cxnSpLocks/>
          </p:cNvCxnSpPr>
          <p:nvPr/>
        </p:nvCxnSpPr>
        <p:spPr>
          <a:xfrm flipH="1" flipV="1">
            <a:off x="6045293" y="4137560"/>
            <a:ext cx="112765" cy="1955737"/>
          </a:xfrm>
          <a:prstGeom prst="straightConnector1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FFC000">
                <a:alpha val="72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sp>
        <p:nvSpPr>
          <p:cNvPr id="25" name="Rechteck 24"/>
          <p:cNvSpPr/>
          <p:nvPr/>
        </p:nvSpPr>
        <p:spPr>
          <a:xfrm>
            <a:off x="9994218" y="1914917"/>
            <a:ext cx="1511945" cy="402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accent1">
                <a:shade val="95000"/>
                <a:satMod val="105000"/>
                <a:alpha val="72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tIns="108000" bIns="108000" anchor="ctr">
            <a:spAutoFit/>
          </a:bodyPr>
          <a:lstStyle/>
          <a:p>
            <a:pPr algn="ctr"/>
            <a:r>
              <a:rPr lang="en-GB" sz="1200" b="1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Festplatte</a:t>
            </a:r>
            <a:endParaRPr lang="en-GB" sz="1200" b="1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</p:txBody>
      </p:sp>
      <p:cxnSp>
        <p:nvCxnSpPr>
          <p:cNvPr id="26" name="Gerade Verbindung mit Pfeil 25"/>
          <p:cNvCxnSpPr>
            <a:cxnSpLocks/>
            <a:endCxn id="10255" idx="3"/>
          </p:cNvCxnSpPr>
          <p:nvPr/>
        </p:nvCxnSpPr>
        <p:spPr>
          <a:xfrm flipH="1">
            <a:off x="7830547" y="3643073"/>
            <a:ext cx="592786" cy="222392"/>
          </a:xfrm>
          <a:prstGeom prst="straightConnector1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FFC000">
                <a:alpha val="72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sp>
        <p:nvSpPr>
          <p:cNvPr id="32" name="Rechteck 31"/>
          <p:cNvSpPr/>
          <p:nvPr/>
        </p:nvSpPr>
        <p:spPr>
          <a:xfrm>
            <a:off x="285485" y="3597871"/>
            <a:ext cx="1511945" cy="402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accent1">
                <a:shade val="95000"/>
                <a:satMod val="105000"/>
                <a:alpha val="72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tIns="108000" bIns="108000" anchor="ctr">
            <a:spAutoFit/>
          </a:bodyPr>
          <a:lstStyle/>
          <a:p>
            <a:pPr algn="ctr"/>
            <a:r>
              <a:rPr lang="en-GB" sz="12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CD, DVD-</a:t>
            </a:r>
            <a:r>
              <a:rPr lang="en-GB" sz="1200" b="1" dirty="0" err="1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Laufwerk</a:t>
            </a:r>
            <a:endParaRPr lang="en-GB" sz="1200" b="1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</p:txBody>
      </p:sp>
      <p:cxnSp>
        <p:nvCxnSpPr>
          <p:cNvPr id="33" name="Gerade Verbindung mit Pfeil 32"/>
          <p:cNvCxnSpPr>
            <a:cxnSpLocks/>
          </p:cNvCxnSpPr>
          <p:nvPr/>
        </p:nvCxnSpPr>
        <p:spPr>
          <a:xfrm flipH="1" flipV="1">
            <a:off x="7680176" y="2452060"/>
            <a:ext cx="872480" cy="314126"/>
          </a:xfrm>
          <a:prstGeom prst="straightConnector1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FFC000">
                <a:alpha val="72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sp>
        <p:nvSpPr>
          <p:cNvPr id="34" name="Rechteck 33"/>
          <p:cNvSpPr/>
          <p:nvPr/>
        </p:nvSpPr>
        <p:spPr>
          <a:xfrm>
            <a:off x="263352" y="1196752"/>
            <a:ext cx="1439491" cy="5874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accent1">
                <a:shade val="95000"/>
                <a:satMod val="105000"/>
                <a:alpha val="72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tIns="108000" bIns="108000" anchor="ctr">
            <a:spAutoFit/>
          </a:bodyPr>
          <a:lstStyle/>
          <a:p>
            <a:pPr algn="ctr"/>
            <a:r>
              <a:rPr lang="de-AT" sz="12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Netzteil</a:t>
            </a:r>
            <a:r>
              <a:rPr lang="en-GB" sz="12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, für die </a:t>
            </a:r>
            <a:r>
              <a:rPr lang="de-DE" sz="12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Stromversorgung</a:t>
            </a:r>
          </a:p>
        </p:txBody>
      </p:sp>
      <p:cxnSp>
        <p:nvCxnSpPr>
          <p:cNvPr id="35" name="Gerade Verbindung mit Pfeil 34"/>
          <p:cNvCxnSpPr/>
          <p:nvPr/>
        </p:nvCxnSpPr>
        <p:spPr>
          <a:xfrm>
            <a:off x="3661952" y="2205039"/>
            <a:ext cx="705857" cy="98903"/>
          </a:xfrm>
          <a:prstGeom prst="straightConnector1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FFC000">
                <a:alpha val="72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38" name="Gerade Verbindung mit Pfeil 37"/>
          <p:cNvCxnSpPr>
            <a:cxnSpLocks/>
          </p:cNvCxnSpPr>
          <p:nvPr/>
        </p:nvCxnSpPr>
        <p:spPr>
          <a:xfrm>
            <a:off x="3661951" y="3459755"/>
            <a:ext cx="1248154" cy="106064"/>
          </a:xfrm>
          <a:prstGeom prst="straightConnector1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FFC000">
                <a:alpha val="72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sp>
        <p:nvSpPr>
          <p:cNvPr id="40" name="Rechteck 39"/>
          <p:cNvSpPr/>
          <p:nvPr/>
        </p:nvSpPr>
        <p:spPr>
          <a:xfrm>
            <a:off x="9624392" y="1233144"/>
            <a:ext cx="1881771" cy="402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accent1">
                <a:shade val="95000"/>
                <a:satMod val="105000"/>
                <a:alpha val="72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tIns="108000" bIns="108000" anchor="ctr">
            <a:spAutoFit/>
          </a:bodyPr>
          <a:lstStyle/>
          <a:p>
            <a:pPr algn="ctr"/>
            <a:r>
              <a:rPr lang="de-DE" sz="12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Steckkartenplätze</a:t>
            </a:r>
          </a:p>
        </p:txBody>
      </p:sp>
      <p:cxnSp>
        <p:nvCxnSpPr>
          <p:cNvPr id="41" name="Gerade Verbindung mit Pfeil 40"/>
          <p:cNvCxnSpPr>
            <a:cxnSpLocks/>
          </p:cNvCxnSpPr>
          <p:nvPr/>
        </p:nvCxnSpPr>
        <p:spPr>
          <a:xfrm flipV="1">
            <a:off x="3646051" y="5287826"/>
            <a:ext cx="1264055" cy="244905"/>
          </a:xfrm>
          <a:prstGeom prst="straightConnector1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FFC000">
                <a:alpha val="72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4522A425-01AC-41F0-86BD-675A201BFBED}"/>
              </a:ext>
            </a:extLst>
          </p:cNvPr>
          <p:cNvGrpSpPr/>
          <p:nvPr/>
        </p:nvGrpSpPr>
        <p:grpSpPr>
          <a:xfrm>
            <a:off x="163639" y="2343350"/>
            <a:ext cx="1799529" cy="663563"/>
            <a:chOff x="251520" y="3139364"/>
            <a:chExt cx="1799529" cy="663563"/>
          </a:xfrm>
        </p:grpSpPr>
        <p:sp>
          <p:nvSpPr>
            <p:cNvPr id="37" name="Rechteck 36"/>
            <p:cNvSpPr/>
            <p:nvPr/>
          </p:nvSpPr>
          <p:spPr>
            <a:xfrm>
              <a:off x="251520" y="3215486"/>
              <a:ext cx="1799529" cy="58744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>
              <a:solidFill>
                <a:schemeClr val="accent1">
                  <a:shade val="95000"/>
                  <a:satMod val="105000"/>
                  <a:alpha val="72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tIns="108000" bIns="108000" anchor="ctr">
              <a:spAutoFit/>
            </a:bodyPr>
            <a:lstStyle/>
            <a:p>
              <a:pPr algn="ctr"/>
              <a:r>
                <a:rPr lang="en-GB" sz="1200" b="1" dirty="0" err="1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</a:rPr>
                <a:t>Prozessor</a:t>
              </a:r>
              <a:br>
                <a:rPr lang="en-GB" sz="1200" b="1" dirty="0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</a:rPr>
              </a:br>
              <a:r>
                <a:rPr lang="en-GB" sz="1200" b="1" dirty="0" err="1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</a:rPr>
                <a:t>mit</a:t>
              </a:r>
              <a:r>
                <a:rPr lang="en-GB" sz="1200" b="1" dirty="0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</a:rPr>
                <a:t> </a:t>
              </a:r>
              <a:r>
                <a:rPr lang="en-GB" sz="1200" b="1" dirty="0" err="1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</a:rPr>
                <a:t>Lüfter</a:t>
              </a:r>
              <a:r>
                <a:rPr lang="en-GB" sz="1200" b="1" dirty="0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</a:rPr>
                <a:t> und Kühler                                                                                                   </a:t>
              </a:r>
            </a:p>
          </p:txBody>
        </p:sp>
        <p:pic>
          <p:nvPicPr>
            <p:cNvPr id="2051" name="Picture 3" descr="C:\Users\Christian\Documents\My Dropbox\Easy4me (1)\_FTP_Easy4Me_Neu\workfiles\images\cpu1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0672" y="3139364"/>
              <a:ext cx="438124" cy="426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6ED42AD-1C9F-DF71-0E87-77956980A48C}"/>
              </a:ext>
            </a:extLst>
          </p:cNvPr>
          <p:cNvGrpSpPr/>
          <p:nvPr/>
        </p:nvGrpSpPr>
        <p:grpSpPr>
          <a:xfrm>
            <a:off x="203229" y="6093297"/>
            <a:ext cx="2002015" cy="428419"/>
            <a:chOff x="5353191" y="6174518"/>
            <a:chExt cx="2002015" cy="428419"/>
          </a:xfrm>
        </p:grpSpPr>
        <p:sp>
          <p:nvSpPr>
            <p:cNvPr id="21" name="Rechteck 20"/>
            <p:cNvSpPr/>
            <p:nvPr/>
          </p:nvSpPr>
          <p:spPr>
            <a:xfrm>
              <a:off x="5353191" y="6174518"/>
              <a:ext cx="1842799" cy="40277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>
              <a:solidFill>
                <a:schemeClr val="accent1">
                  <a:shade val="95000"/>
                  <a:satMod val="105000"/>
                  <a:alpha val="72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tIns="108000" bIns="108000" anchor="ctr"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</a:rPr>
                <a:t>RAM</a:t>
              </a:r>
            </a:p>
          </p:txBody>
        </p:sp>
        <p:pic>
          <p:nvPicPr>
            <p:cNvPr id="2053" name="Picture 5" descr="C:\Users\Christian\Documents\My Dropbox\Easy4me (1)\_FTP_Easy4Me_Neu\workfiles\images\ram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9831339">
              <a:off x="6166074" y="6303650"/>
              <a:ext cx="1189132" cy="2992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Rectangle 13">
            <a:extLst>
              <a:ext uri="{FF2B5EF4-FFF2-40B4-BE49-F238E27FC236}">
                <a16:creationId xmlns:a16="http://schemas.microsoft.com/office/drawing/2014/main" id="{50409F90-DDE8-46FD-8333-613607C49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2626" y="5046992"/>
            <a:ext cx="1295723" cy="5048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AA1ECBBD-8910-4703-9CF4-A7DED9FEBF73}"/>
              </a:ext>
            </a:extLst>
          </p:cNvPr>
          <p:cNvSpPr/>
          <p:nvPr/>
        </p:nvSpPr>
        <p:spPr>
          <a:xfrm>
            <a:off x="9624391" y="2609123"/>
            <a:ext cx="1881771" cy="5874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accent1">
                <a:shade val="95000"/>
                <a:satMod val="105000"/>
                <a:alpha val="72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tIns="108000" bIns="108000" anchor="ctr">
            <a:spAutoFit/>
          </a:bodyPr>
          <a:lstStyle/>
          <a:p>
            <a:pPr algn="ctr"/>
            <a:r>
              <a:rPr lang="de-AT" sz="12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Grafikkarte</a:t>
            </a:r>
            <a:br>
              <a:rPr lang="en-GB" sz="12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</a:br>
            <a:r>
              <a:rPr lang="en-GB" sz="1200" b="1" dirty="0" err="1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mit</a:t>
            </a:r>
            <a:r>
              <a:rPr lang="en-GB" sz="12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 Kühler</a:t>
            </a:r>
          </a:p>
        </p:txBody>
      </p: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4C86D20C-C000-4F35-ABA0-EFF90701FCB5}"/>
              </a:ext>
            </a:extLst>
          </p:cNvPr>
          <p:cNvCxnSpPr>
            <a:cxnSpLocks/>
          </p:cNvCxnSpPr>
          <p:nvPr/>
        </p:nvCxnSpPr>
        <p:spPr>
          <a:xfrm flipV="1">
            <a:off x="3579297" y="4624557"/>
            <a:ext cx="1248154" cy="221049"/>
          </a:xfrm>
          <a:prstGeom prst="straightConnector1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FFC000">
                <a:alpha val="72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sp>
        <p:nvSpPr>
          <p:cNvPr id="42" name="Rechteck 41">
            <a:extLst>
              <a:ext uri="{FF2B5EF4-FFF2-40B4-BE49-F238E27FC236}">
                <a16:creationId xmlns:a16="http://schemas.microsoft.com/office/drawing/2014/main" id="{B7778A08-3927-433B-8BDE-B3C0456D09B3}"/>
              </a:ext>
            </a:extLst>
          </p:cNvPr>
          <p:cNvSpPr/>
          <p:nvPr/>
        </p:nvSpPr>
        <p:spPr>
          <a:xfrm>
            <a:off x="263352" y="4799583"/>
            <a:ext cx="1511945" cy="402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accent1">
                <a:shade val="95000"/>
                <a:satMod val="105000"/>
                <a:alpha val="72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tIns="108000" bIns="108000" anchor="ctr">
            <a:spAutoFit/>
          </a:bodyPr>
          <a:lstStyle/>
          <a:p>
            <a:pPr algn="ctr"/>
            <a:r>
              <a:rPr lang="en-GB" sz="12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SSD</a:t>
            </a:r>
          </a:p>
        </p:txBody>
      </p: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E66C2224-5794-4F31-843E-9F445E3BF599}"/>
              </a:ext>
            </a:extLst>
          </p:cNvPr>
          <p:cNvCxnSpPr>
            <a:cxnSpLocks/>
          </p:cNvCxnSpPr>
          <p:nvPr/>
        </p:nvCxnSpPr>
        <p:spPr>
          <a:xfrm flipH="1">
            <a:off x="7392144" y="4293095"/>
            <a:ext cx="1008112" cy="0"/>
          </a:xfrm>
          <a:prstGeom prst="straightConnector1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FFC000">
                <a:alpha val="72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sp>
        <p:nvSpPr>
          <p:cNvPr id="44" name="Rectangle 13">
            <a:extLst>
              <a:ext uri="{FF2B5EF4-FFF2-40B4-BE49-F238E27FC236}">
                <a16:creationId xmlns:a16="http://schemas.microsoft.com/office/drawing/2014/main" id="{5ABC5552-27F9-4E4B-852D-2CA8A7648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1358" y="4179346"/>
            <a:ext cx="761212" cy="25241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10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2" grpId="0" animBg="1"/>
      <p:bldP spid="10254" grpId="0" animBg="1"/>
      <p:bldP spid="10255" grpId="0" animBg="1"/>
      <p:bldP spid="2" grpId="0" animBg="1"/>
      <p:bldP spid="25" grpId="0" animBg="1"/>
      <p:bldP spid="32" grpId="0" animBg="1"/>
      <p:bldP spid="34" grpId="0" animBg="1"/>
      <p:bldP spid="40" grpId="0" animBg="1"/>
      <p:bldP spid="30" grpId="0" animBg="1"/>
      <p:bldP spid="36" grpId="0" animBg="1"/>
      <p:bldP spid="42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ropbox\Easy4me\_FTP_Easy4Me_Neu\x_images\mainboard_M5E-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1504" y="1933664"/>
            <a:ext cx="7921328" cy="4446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1774826" y="190502"/>
            <a:ext cx="8785671" cy="790227"/>
          </a:xfrm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AT" sz="3600" noProof="0" dirty="0"/>
              <a:t>Hauptplatine / Mainboard / Motherboard</a:t>
            </a:r>
          </a:p>
        </p:txBody>
      </p:sp>
      <p:sp>
        <p:nvSpPr>
          <p:cNvPr id="11267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C0D644C0-326E-4E8B-823B-6E294869C963}" type="slidenum">
              <a:rPr lang="en-GB">
                <a:solidFill>
                  <a:srgbClr val="000000"/>
                </a:solidFill>
              </a:rPr>
              <a:pPr eaLnBrk="1" hangingPunct="1"/>
              <a:t>6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Legende mit Linie 2 10"/>
          <p:cNvSpPr/>
          <p:nvPr/>
        </p:nvSpPr>
        <p:spPr>
          <a:xfrm>
            <a:off x="9264352" y="2075255"/>
            <a:ext cx="1788448" cy="587441"/>
          </a:xfrm>
          <a:prstGeom prst="borderCallout2">
            <a:avLst>
              <a:gd name="adj1" fmla="val 52122"/>
              <a:gd name="adj2" fmla="val 101775"/>
              <a:gd name="adj3" fmla="val 110206"/>
              <a:gd name="adj4" fmla="val 119577"/>
              <a:gd name="adj5" fmla="val 315744"/>
              <a:gd name="adj6" fmla="val 118690"/>
            </a:avLst>
          </a:prstGeom>
          <a:solidFill>
            <a:schemeClr val="tx2">
              <a:lumMod val="20000"/>
              <a:lumOff val="80000"/>
            </a:schemeClr>
          </a:solidFill>
          <a:ln w="22225">
            <a:solidFill>
              <a:schemeClr val="accent1">
                <a:shade val="95000"/>
                <a:satMod val="105000"/>
                <a:alpha val="72000"/>
              </a:schemeClr>
            </a:solidFill>
          </a:ln>
          <a:effectLst>
            <a:outerShdw blurRad="76200" dist="88900" dir="2700000" algn="tl" rotWithShape="0">
              <a:prstClr val="black">
                <a:alpha val="32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tIns="108000" bIns="108000" anchor="ctr">
            <a:spAutoFit/>
          </a:bodyPr>
          <a:lstStyle/>
          <a:p>
            <a:pPr algn="ctr">
              <a:defRPr/>
            </a:pPr>
            <a:r>
              <a:rPr lang="de-AT" sz="12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Steckplätze für Arbeitsspeicher </a:t>
            </a:r>
            <a:r>
              <a:rPr lang="de-AT" sz="12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RAM</a:t>
            </a:r>
            <a:endParaRPr lang="de-AT" sz="1200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Legende mit Linie 2 11"/>
          <p:cNvSpPr/>
          <p:nvPr/>
        </p:nvSpPr>
        <p:spPr>
          <a:xfrm>
            <a:off x="9063641" y="1255809"/>
            <a:ext cx="1788448" cy="402775"/>
          </a:xfrm>
          <a:prstGeom prst="borderCallout2">
            <a:avLst>
              <a:gd name="adj1" fmla="val 52122"/>
              <a:gd name="adj2" fmla="val 101775"/>
              <a:gd name="adj3" fmla="val 110206"/>
              <a:gd name="adj4" fmla="val 119577"/>
              <a:gd name="adj5" fmla="val 371300"/>
              <a:gd name="adj6" fmla="val 151430"/>
            </a:avLst>
          </a:prstGeom>
          <a:solidFill>
            <a:schemeClr val="tx2">
              <a:lumMod val="20000"/>
              <a:lumOff val="80000"/>
            </a:schemeClr>
          </a:solidFill>
          <a:ln w="22225">
            <a:solidFill>
              <a:schemeClr val="accent1">
                <a:shade val="95000"/>
                <a:satMod val="105000"/>
                <a:alpha val="72000"/>
              </a:schemeClr>
            </a:solidFill>
          </a:ln>
          <a:effectLst>
            <a:outerShdw blurRad="76200" dist="88900" dir="2700000" algn="tl" rotWithShape="0">
              <a:prstClr val="black">
                <a:alpha val="32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tIns="108000" bIns="108000" anchor="ctr">
            <a:spAutoFit/>
          </a:bodyPr>
          <a:lstStyle/>
          <a:p>
            <a:pPr algn="ctr">
              <a:defRPr/>
            </a:pPr>
            <a:r>
              <a:rPr lang="de-AT" sz="12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Prozessor </a:t>
            </a:r>
            <a:r>
              <a:rPr lang="de-AT" sz="12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- Steckplatz</a:t>
            </a:r>
          </a:p>
        </p:txBody>
      </p:sp>
      <p:sp>
        <p:nvSpPr>
          <p:cNvPr id="13" name="Legende mit Linie 2 12"/>
          <p:cNvSpPr/>
          <p:nvPr/>
        </p:nvSpPr>
        <p:spPr>
          <a:xfrm>
            <a:off x="8832304" y="5943933"/>
            <a:ext cx="2004472" cy="402775"/>
          </a:xfrm>
          <a:prstGeom prst="borderCallout2">
            <a:avLst>
              <a:gd name="adj1" fmla="val 52122"/>
              <a:gd name="adj2" fmla="val 101775"/>
              <a:gd name="adj3" fmla="val 58766"/>
              <a:gd name="adj4" fmla="val 122778"/>
              <a:gd name="adj5" fmla="val -221292"/>
              <a:gd name="adj6" fmla="val 149029"/>
            </a:avLst>
          </a:prstGeom>
          <a:solidFill>
            <a:schemeClr val="tx2">
              <a:lumMod val="20000"/>
              <a:lumOff val="80000"/>
            </a:schemeClr>
          </a:solidFill>
          <a:ln w="22225">
            <a:solidFill>
              <a:schemeClr val="accent1">
                <a:shade val="95000"/>
                <a:satMod val="105000"/>
                <a:alpha val="72000"/>
              </a:schemeClr>
            </a:solidFill>
          </a:ln>
          <a:effectLst>
            <a:outerShdw blurRad="76200" dist="88900" dir="2700000" algn="tl" rotWithShape="0">
              <a:prstClr val="black">
                <a:alpha val="32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tIns="108000" bIns="108000" anchor="ctr">
            <a:spAutoFit/>
          </a:bodyPr>
          <a:lstStyle/>
          <a:p>
            <a:pPr algn="ctr">
              <a:defRPr/>
            </a:pPr>
            <a:r>
              <a:rPr lang="de-AT" sz="12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Steckplätze z.B. Grafikkarte</a:t>
            </a:r>
          </a:p>
        </p:txBody>
      </p:sp>
      <p:sp>
        <p:nvSpPr>
          <p:cNvPr id="14" name="Legende mit Linie 2 13"/>
          <p:cNvSpPr/>
          <p:nvPr/>
        </p:nvSpPr>
        <p:spPr>
          <a:xfrm>
            <a:off x="9264352" y="5240490"/>
            <a:ext cx="2004472" cy="402775"/>
          </a:xfrm>
          <a:prstGeom prst="borderCallout2">
            <a:avLst>
              <a:gd name="adj1" fmla="val 2001"/>
              <a:gd name="adj2" fmla="val 50698"/>
              <a:gd name="adj3" fmla="val -95608"/>
              <a:gd name="adj4" fmla="val 50647"/>
              <a:gd name="adj5" fmla="val -131074"/>
              <a:gd name="adj6" fmla="val 58963"/>
            </a:avLst>
          </a:prstGeom>
          <a:solidFill>
            <a:schemeClr val="tx2">
              <a:lumMod val="20000"/>
              <a:lumOff val="80000"/>
            </a:schemeClr>
          </a:solidFill>
          <a:ln w="22225">
            <a:solidFill>
              <a:schemeClr val="accent1">
                <a:shade val="95000"/>
                <a:satMod val="105000"/>
                <a:alpha val="72000"/>
              </a:schemeClr>
            </a:solidFill>
          </a:ln>
          <a:effectLst>
            <a:outerShdw blurRad="76200" dist="88900" dir="2700000" algn="tl" rotWithShape="0">
              <a:prstClr val="black">
                <a:alpha val="32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tIns="108000" bIns="108000" anchor="ctr">
            <a:spAutoFit/>
          </a:bodyPr>
          <a:lstStyle/>
          <a:p>
            <a:pPr algn="ctr">
              <a:defRPr/>
            </a:pPr>
            <a:r>
              <a:rPr lang="de-AT" sz="12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Schnittstellen (USB, Video…)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ropbox\Easy4me\_FTP_Easy4Me_Neu\workfiles\images\corei7-unten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30175">
            <a:off x="4298193" y="3328378"/>
            <a:ext cx="1631662" cy="1694639"/>
          </a:xfrm>
          <a:prstGeom prst="rect">
            <a:avLst/>
          </a:prstGeom>
          <a:noFill/>
          <a:effectLst>
            <a:outerShdw blurRad="228600" dist="165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noProof="0" dirty="0"/>
              <a:t>Prozessor (CPU)‏</a:t>
            </a:r>
          </a:p>
        </p:txBody>
      </p:sp>
      <p:sp>
        <p:nvSpPr>
          <p:cNvPr id="12291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fld id="{D3C148C5-8696-41E6-874E-88FD63659CEC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12296" name="Text Box 6"/>
          <p:cNvSpPr txBox="1">
            <a:spLocks noChangeArrowheads="1"/>
          </p:cNvSpPr>
          <p:nvPr/>
        </p:nvSpPr>
        <p:spPr bwMode="auto">
          <a:xfrm>
            <a:off x="838200" y="1520223"/>
            <a:ext cx="7999040" cy="838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spcBef>
                <a:spcPts val="1000"/>
              </a:spcBef>
            </a:pPr>
            <a:r>
              <a:rPr lang="de-AT" sz="2000" dirty="0">
                <a:solidFill>
                  <a:schemeClr val="tx2"/>
                </a:solidFill>
                <a:latin typeface="Calibri" pitchFamily="34" charset="0"/>
                <a:ea typeface="+mj-ea"/>
                <a:cs typeface="+mj-cs"/>
              </a:rPr>
              <a:t>Die Rechengeschwindigkeit ist von der Taktfrequenz abhängig! </a:t>
            </a:r>
          </a:p>
          <a:p>
            <a:pPr eaLnBrk="1" hangingPunct="1">
              <a:spcBef>
                <a:spcPts val="1000"/>
              </a:spcBef>
            </a:pPr>
            <a:r>
              <a:rPr lang="de-AT" sz="2000" dirty="0">
                <a:solidFill>
                  <a:schemeClr val="tx2"/>
                </a:solidFill>
                <a:latin typeface="Calibri" pitchFamily="34" charset="0"/>
                <a:ea typeface="+mj-ea"/>
                <a:cs typeface="+mj-cs"/>
              </a:rPr>
              <a:t>Die Taktfrequenz wird in Gigahertz (Ghz) angegeben</a:t>
            </a:r>
          </a:p>
        </p:txBody>
      </p:sp>
      <p:pic>
        <p:nvPicPr>
          <p:cNvPr id="3075" name="Picture 3" descr="C:\Users\Christian\Documents\My Dropbox\Easy4me (1)\_FTP_Easy4Me_Neu\workfiles\images\cpu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9802" y="2747368"/>
            <a:ext cx="2114550" cy="2409825"/>
          </a:xfrm>
          <a:prstGeom prst="rect">
            <a:avLst/>
          </a:prstGeom>
          <a:noFill/>
          <a:effectLst>
            <a:outerShdw blurRad="228600" dist="165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/>
          <p:cNvSpPr/>
          <p:nvPr/>
        </p:nvSpPr>
        <p:spPr>
          <a:xfrm>
            <a:off x="9867169" y="1681068"/>
            <a:ext cx="1944216" cy="741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2225">
            <a:solidFill>
              <a:schemeClr val="accent1">
                <a:shade val="95000"/>
                <a:satMod val="105000"/>
                <a:alpha val="72000"/>
              </a:schemeClr>
            </a:solidFill>
          </a:ln>
          <a:effectLst>
            <a:outerShdw blurRad="76200" dist="88900" dir="2700000" algn="tl" rotWithShape="0">
              <a:prstClr val="black">
                <a:alpha val="32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tIns="108000" bIns="108000" anchor="ctr">
            <a:spAutoFit/>
          </a:bodyPr>
          <a:lstStyle/>
          <a:p>
            <a:pPr algn="ctr"/>
            <a:r>
              <a:rPr lang="en-GB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CPU</a:t>
            </a:r>
            <a:br>
              <a:rPr lang="en-GB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</a:br>
            <a:r>
              <a:rPr lang="en-GB" sz="16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C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entral </a:t>
            </a:r>
            <a:r>
              <a:rPr lang="en-GB" sz="16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P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rocessing </a:t>
            </a:r>
            <a:r>
              <a:rPr lang="en-GB" sz="16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U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nit</a:t>
            </a:r>
          </a:p>
        </p:txBody>
      </p:sp>
      <p:sp>
        <p:nvSpPr>
          <p:cNvPr id="12" name="Rechteck 11"/>
          <p:cNvSpPr/>
          <p:nvPr/>
        </p:nvSpPr>
        <p:spPr>
          <a:xfrm>
            <a:off x="9840416" y="764704"/>
            <a:ext cx="1950996" cy="7105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2225">
            <a:solidFill>
              <a:schemeClr val="accent1">
                <a:shade val="95000"/>
                <a:satMod val="105000"/>
                <a:alpha val="72000"/>
              </a:schemeClr>
            </a:solidFill>
          </a:ln>
          <a:effectLst>
            <a:outerShdw blurRad="76200" dist="88900" dir="2700000" algn="tl" rotWithShape="0">
              <a:prstClr val="black">
                <a:alpha val="32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tIns="108000" bIns="108000" anchor="ctr">
            <a:spAutoFit/>
          </a:bodyPr>
          <a:lstStyle/>
          <a:p>
            <a:pPr algn="ctr"/>
            <a:r>
              <a:rPr lang="en-GB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Prozessorkühler 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mit Ventilator</a:t>
            </a:r>
          </a:p>
        </p:txBody>
      </p:sp>
      <p:pic>
        <p:nvPicPr>
          <p:cNvPr id="9" name="Picture 3" descr="C:\Users\user\Dropbox\Easy4me\_FTP_Easy4Me_Neu\workfiles\images\core7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70063">
            <a:off x="2423822" y="3813155"/>
            <a:ext cx="2124548" cy="1807021"/>
          </a:xfrm>
          <a:prstGeom prst="rect">
            <a:avLst/>
          </a:prstGeom>
          <a:noFill/>
          <a:effectLst>
            <a:outerShdw blurRad="228600" dist="165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551384" y="46002"/>
            <a:ext cx="9577064" cy="1607749"/>
          </a:xfrm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AT" noProof="0" dirty="0"/>
              <a:t>Hauptspeicher – </a:t>
            </a:r>
            <a:r>
              <a:rPr lang="de-AT" b="1" noProof="0" dirty="0">
                <a:solidFill>
                  <a:schemeClr val="accent1">
                    <a:lumMod val="75000"/>
                  </a:schemeClr>
                </a:solidFill>
              </a:rPr>
              <a:t>RAM</a:t>
            </a:r>
            <a:r>
              <a:rPr lang="de-AT" noProof="0" dirty="0"/>
              <a:t> Arbeitsspeicher</a:t>
            </a:r>
          </a:p>
        </p:txBody>
      </p:sp>
      <p:sp>
        <p:nvSpPr>
          <p:cNvPr id="13315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1CC9B7D2-6787-4D3A-B35A-9D08964E066A}" type="slidenum">
              <a:rPr lang="en-GB">
                <a:solidFill>
                  <a:srgbClr val="000000"/>
                </a:solidFill>
              </a:rPr>
              <a:pPr eaLnBrk="1" hangingPunct="1"/>
              <a:t>8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2341212" y="1178311"/>
            <a:ext cx="6248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 hangingPunct="1">
              <a:spcBef>
                <a:spcPts val="1500"/>
              </a:spcBef>
              <a:buClr>
                <a:srgbClr val="FF3300"/>
              </a:buClr>
            </a:pP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R</a:t>
            </a:r>
            <a:r>
              <a:rPr lang="en-GB" sz="2400" dirty="0">
                <a:solidFill>
                  <a:srgbClr val="000000"/>
                </a:solidFill>
              </a:rPr>
              <a:t>andom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GB" sz="2400" dirty="0">
                <a:solidFill>
                  <a:srgbClr val="000000"/>
                </a:solidFill>
              </a:rPr>
              <a:t>ccess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M</a:t>
            </a:r>
            <a:r>
              <a:rPr lang="en-GB" sz="2400" dirty="0">
                <a:solidFill>
                  <a:srgbClr val="000000"/>
                </a:solidFill>
              </a:rPr>
              <a:t>emory</a:t>
            </a:r>
          </a:p>
        </p:txBody>
      </p:sp>
      <p:sp>
        <p:nvSpPr>
          <p:cNvPr id="13318" name="Text Box 4"/>
          <p:cNvSpPr txBox="1">
            <a:spLocks noChangeArrowheads="1"/>
          </p:cNvSpPr>
          <p:nvPr/>
        </p:nvSpPr>
        <p:spPr bwMode="auto">
          <a:xfrm>
            <a:off x="2135560" y="4354662"/>
            <a:ext cx="7992888" cy="191552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marL="342900" indent="-342900" eaLnBrk="1" hangingPunct="1">
              <a:spcBef>
                <a:spcPts val="1125"/>
              </a:spcBef>
              <a:buClr>
                <a:schemeClr val="tx2">
                  <a:lumMod val="75000"/>
                </a:schemeClr>
              </a:buClr>
              <a:buFont typeface="Wingdings" pitchFamily="2" charset="2"/>
              <a:buChar char="ü"/>
            </a:pPr>
            <a:r>
              <a:rPr lang="de-AT" sz="2000" dirty="0">
                <a:solidFill>
                  <a:schemeClr val="tx2"/>
                </a:solidFill>
                <a:latin typeface="Calibri" pitchFamily="34" charset="0"/>
                <a:ea typeface="+mj-ea"/>
                <a:cs typeface="+mj-cs"/>
              </a:rPr>
              <a:t>Der Hauptspeicher wird in Gigabyte angegeben – hier sind 4 Stück RAM eingesteckt: 4 Speicherkarten zu je 4 GB = 16 GB</a:t>
            </a:r>
          </a:p>
          <a:p>
            <a:pPr marL="342900" indent="-342900" eaLnBrk="1" hangingPunct="1">
              <a:spcBef>
                <a:spcPts val="1125"/>
              </a:spcBef>
              <a:buClr>
                <a:schemeClr val="tx2">
                  <a:lumMod val="75000"/>
                </a:schemeClr>
              </a:buClr>
              <a:buFont typeface="Wingdings" pitchFamily="2" charset="2"/>
              <a:buChar char="ü"/>
            </a:pPr>
            <a:r>
              <a:rPr lang="de-AT" sz="2000" dirty="0">
                <a:solidFill>
                  <a:schemeClr val="tx2"/>
                </a:solidFill>
                <a:latin typeface="Calibri" pitchFamily="34" charset="0"/>
                <a:ea typeface="+mj-ea"/>
                <a:cs typeface="+mj-cs"/>
              </a:rPr>
              <a:t>Auf RAM können Daten gespeichert </a:t>
            </a:r>
            <a:r>
              <a:rPr lang="de-AT" sz="2000" dirty="0">
                <a:solidFill>
                  <a:schemeClr val="tx2"/>
                </a:solidFill>
                <a:latin typeface="Calibri" pitchFamily="34" charset="0"/>
              </a:rPr>
              <a:t>und gelesen </a:t>
            </a:r>
            <a:r>
              <a:rPr lang="de-AT" sz="2000" dirty="0">
                <a:solidFill>
                  <a:schemeClr val="tx2"/>
                </a:solidFill>
                <a:latin typeface="Calibri" pitchFamily="34" charset="0"/>
                <a:ea typeface="+mj-ea"/>
                <a:cs typeface="+mj-cs"/>
              </a:rPr>
              <a:t>werden.</a:t>
            </a:r>
          </a:p>
          <a:p>
            <a:pPr marL="342900" indent="-342900" eaLnBrk="1" hangingPunct="1">
              <a:spcBef>
                <a:spcPts val="1125"/>
              </a:spcBef>
              <a:buClr>
                <a:schemeClr val="tx2">
                  <a:lumMod val="75000"/>
                </a:schemeClr>
              </a:buClr>
              <a:buFont typeface="Wingdings" pitchFamily="2" charset="2"/>
              <a:buChar char="ü"/>
            </a:pPr>
            <a:r>
              <a:rPr lang="de-AT" sz="2000" dirty="0">
                <a:solidFill>
                  <a:schemeClr val="tx2"/>
                </a:solidFill>
                <a:latin typeface="Calibri" pitchFamily="34" charset="0"/>
                <a:ea typeface="+mj-ea"/>
                <a:cs typeface="+mj-cs"/>
              </a:rPr>
              <a:t>Wird die Stromversorgung unterbrochen, geht der Inhalt des Hauptspeichers verloren!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DAF9D52-FD2E-4D56-8CE6-141B05B65E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9382" y="1827591"/>
            <a:ext cx="5812060" cy="2353231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29F53CF6-B7A0-4700-AFB4-F8FDB8ABDEC3}"/>
              </a:ext>
            </a:extLst>
          </p:cNvPr>
          <p:cNvSpPr/>
          <p:nvPr/>
        </p:nvSpPr>
        <p:spPr>
          <a:xfrm>
            <a:off x="5663952" y="2389530"/>
            <a:ext cx="288032" cy="1846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1</a:t>
            </a:r>
            <a:endParaRPr lang="de-AT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926217A-F3B4-4EF6-96CC-8EF1F657E58F}"/>
              </a:ext>
            </a:extLst>
          </p:cNvPr>
          <p:cNvSpPr/>
          <p:nvPr/>
        </p:nvSpPr>
        <p:spPr>
          <a:xfrm>
            <a:off x="5587654" y="2740278"/>
            <a:ext cx="288032" cy="1846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2</a:t>
            </a:r>
            <a:endParaRPr lang="de-AT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BBD207A-3896-4874-8ACE-AAE8EE8AFB1C}"/>
              </a:ext>
            </a:extLst>
          </p:cNvPr>
          <p:cNvSpPr/>
          <p:nvPr/>
        </p:nvSpPr>
        <p:spPr>
          <a:xfrm>
            <a:off x="5519936" y="3100509"/>
            <a:ext cx="288032" cy="1846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3</a:t>
            </a:r>
            <a:endParaRPr lang="de-AT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09C8A31-4695-447C-ADEC-10821BB63ADA}"/>
              </a:ext>
            </a:extLst>
          </p:cNvPr>
          <p:cNvSpPr/>
          <p:nvPr/>
        </p:nvSpPr>
        <p:spPr>
          <a:xfrm>
            <a:off x="5442327" y="3459015"/>
            <a:ext cx="288032" cy="1846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4</a:t>
            </a:r>
            <a:endParaRPr lang="de-A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5" name="Picture 7" descr="C:\Users\user\Dropbox\Easy4me\_FTP_Easy4Me_Neu\workfiles\images\festplatt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98896" y="2205039"/>
            <a:ext cx="5949950" cy="3806825"/>
          </a:xfrm>
          <a:prstGeom prst="rect">
            <a:avLst/>
          </a:prstGeom>
          <a:noFill/>
          <a:effectLst>
            <a:outerShdw blurRad="292100" dist="317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0" y="1"/>
            <a:ext cx="8229600" cy="1470025"/>
          </a:xfrm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AT" noProof="0" dirty="0">
                <a:latin typeface="Calibri" pitchFamily="34" charset="0"/>
              </a:rPr>
              <a:t>Festplatte</a:t>
            </a:r>
          </a:p>
        </p:txBody>
      </p:sp>
      <p:sp>
        <p:nvSpPr>
          <p:cNvPr id="2" name="Legende mit Linie 1 (ohne Rahmen) 1"/>
          <p:cNvSpPr/>
          <p:nvPr/>
        </p:nvSpPr>
        <p:spPr>
          <a:xfrm>
            <a:off x="8328248" y="594383"/>
            <a:ext cx="2861469" cy="692150"/>
          </a:xfrm>
          <a:prstGeom prst="callout1">
            <a:avLst>
              <a:gd name="adj1" fmla="val 91469"/>
              <a:gd name="adj2" fmla="val 95846"/>
              <a:gd name="adj3" fmla="val 185266"/>
              <a:gd name="adj4" fmla="val 101744"/>
            </a:avLst>
          </a:prstGeom>
          <a:noFill/>
          <a:ln w="1270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de-AT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Metallscheiben mit </a:t>
            </a:r>
            <a:br>
              <a:rPr lang="de-AT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</a:br>
            <a:r>
              <a:rPr lang="de-AT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magnetischer Beschichtung</a:t>
            </a:r>
          </a:p>
        </p:txBody>
      </p:sp>
      <p:sp>
        <p:nvSpPr>
          <p:cNvPr id="8" name="Legende mit Linie 1 (ohne Rahmen) 7"/>
          <p:cNvSpPr/>
          <p:nvPr/>
        </p:nvSpPr>
        <p:spPr>
          <a:xfrm flipH="1">
            <a:off x="10577649" y="2492896"/>
            <a:ext cx="1224136" cy="404118"/>
          </a:xfrm>
          <a:prstGeom prst="callout1">
            <a:avLst>
              <a:gd name="adj1" fmla="val 72005"/>
              <a:gd name="adj2" fmla="val 84601"/>
              <a:gd name="adj3" fmla="val 409104"/>
              <a:gd name="adj4" fmla="val 176829"/>
            </a:avLst>
          </a:prstGeom>
          <a:noFill/>
          <a:ln w="1270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de-AT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Lesekopf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F8AF4E3-DF2A-392A-C3B0-E31D80876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594DFE-D9FC-482D-B7C2-AC8FFE420D8D}" type="slidenum">
              <a:rPr lang="en-GB" smtClean="0"/>
              <a:pPr>
                <a:defRPr/>
              </a:pPr>
              <a:t>9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8DA949D244DDC4D8927FC2E7EFC5E85" ma:contentTypeVersion="14" ma:contentTypeDescription="Ein neues Dokument erstellen." ma:contentTypeScope="" ma:versionID="8e3e143c3245ab8381ea45e05aa0c39e">
  <xsd:schema xmlns:xsd="http://www.w3.org/2001/XMLSchema" xmlns:xs="http://www.w3.org/2001/XMLSchema" xmlns:p="http://schemas.microsoft.com/office/2006/metadata/properties" xmlns:ns3="90dcfa79-2d89-47ef-bc80-866a5b3e3183" xmlns:ns4="8baa7261-70d0-45ca-b925-0e0e2c0f4054" targetNamespace="http://schemas.microsoft.com/office/2006/metadata/properties" ma:root="true" ma:fieldsID="3979642bbeb03c472205213f8a11e0f5" ns3:_="" ns4:_="">
    <xsd:import namespace="90dcfa79-2d89-47ef-bc80-866a5b3e3183"/>
    <xsd:import namespace="8baa7261-70d0-45ca-b925-0e0e2c0f405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dcfa79-2d89-47ef-bc80-866a5b3e31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aa7261-70d0-45ca-b925-0e0e2c0f405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Freigabehinweis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106C6A4-704E-492D-BD46-8BB0B50EA49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27AB3E-4AB1-4D9C-9A60-414182C0FE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dcfa79-2d89-47ef-bc80-866a5b3e3183"/>
    <ds:schemaRef ds:uri="8baa7261-70d0-45ca-b925-0e0e2c0f40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207CF91-B6F4-4426-B9CF-D43CBC316BBE}">
  <ds:schemaRefs>
    <ds:schemaRef ds:uri="http://schemas.microsoft.com/office/2006/metadata/properties"/>
    <ds:schemaRef ds:uri="http://schemas.microsoft.com/office/2006/documentManagement/types"/>
    <ds:schemaRef ds:uri="8baa7261-70d0-45ca-b925-0e0e2c0f4054"/>
    <ds:schemaRef ds:uri="http://purl.org/dc/elements/1.1/"/>
    <ds:schemaRef ds:uri="http://schemas.microsoft.com/office/infopath/2007/PartnerControls"/>
    <ds:schemaRef ds:uri="90dcfa79-2d89-47ef-bc80-866a5b3e3183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714</Words>
  <Application>Microsoft Office PowerPoint</Application>
  <PresentationFormat>Breitbild</PresentationFormat>
  <Paragraphs>178</Paragraphs>
  <Slides>19</Slides>
  <Notes>17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Wingdings</vt:lpstr>
      <vt:lpstr>Office</vt:lpstr>
      <vt:lpstr>Hardware</vt:lpstr>
      <vt:lpstr>Computertypen und Mobilgeräte</vt:lpstr>
      <vt:lpstr>Peripheriegeräte</vt:lpstr>
      <vt:lpstr>PowerPoint-Präsentation</vt:lpstr>
      <vt:lpstr>Computer / Zentraleinheit</vt:lpstr>
      <vt:lpstr>Hauptplatine / Mainboard / Motherboard</vt:lpstr>
      <vt:lpstr>Prozessor (CPU)‏</vt:lpstr>
      <vt:lpstr>Hauptspeicher – RAM Arbeitsspeicher</vt:lpstr>
      <vt:lpstr>Festplatte</vt:lpstr>
      <vt:lpstr>SSD – Solid State Disk</vt:lpstr>
      <vt:lpstr>CD/DVD/Blue-ray‏ Verlieren an Bedeutung!</vt:lpstr>
      <vt:lpstr>Externe Speichermedien</vt:lpstr>
      <vt:lpstr>Erweiterungskarten</vt:lpstr>
      <vt:lpstr>Netzteil</vt:lpstr>
      <vt:lpstr>Drucker</vt:lpstr>
      <vt:lpstr>Scanner</vt:lpstr>
      <vt:lpstr>Speichergrößen</vt:lpstr>
      <vt:lpstr>Was passt darauf?</vt:lpstr>
      <vt:lpstr>Wie viel Speicher braucht 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Hardware</dc:title>
  <dc:creator>user</dc:creator>
  <cp:lastModifiedBy>Alois Klotz</cp:lastModifiedBy>
  <cp:revision>146</cp:revision>
  <dcterms:modified xsi:type="dcterms:W3CDTF">2023-07-10T09:45:46Z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0x01010068DA949D244DDC4D8927FC2E7EFC5E85</vt:lpwstr>
  </property>
</Properties>
</file>