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76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7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D6200120-B8D2-4CDE-9596-839D6B17ECCA}"/>
    <pc:docChg chg="undo custSel delSld modSld">
      <pc:chgData name="Alois Klotz" userId="0e7873f3-c968-46a8-ac9c-5d38456ab073" providerId="ADAL" clId="{D6200120-B8D2-4CDE-9596-839D6B17ECCA}" dt="2023-02-09T17:53:28.770" v="136" actId="207"/>
      <pc:docMkLst>
        <pc:docMk/>
      </pc:docMkLst>
      <pc:sldChg chg="addSp delSp modSp">
        <pc:chgData name="Alois Klotz" userId="0e7873f3-c968-46a8-ac9c-5d38456ab073" providerId="ADAL" clId="{D6200120-B8D2-4CDE-9596-839D6B17ECCA}" dt="2023-02-09T17:06:15.679" v="89" actId="478"/>
        <pc:sldMkLst>
          <pc:docMk/>
          <pc:sldMk cId="3165314711" sldId="258"/>
        </pc:sldMkLst>
        <pc:spChg chg="del mod">
          <ac:chgData name="Alois Klotz" userId="0e7873f3-c968-46a8-ac9c-5d38456ab073" providerId="ADAL" clId="{D6200120-B8D2-4CDE-9596-839D6B17ECCA}" dt="2023-02-09T17:06:12.933" v="88" actId="478"/>
          <ac:spMkLst>
            <pc:docMk/>
            <pc:sldMk cId="3165314711" sldId="258"/>
            <ac:spMk id="4" creationId="{04C82D83-EB3F-7C58-1C2C-2A8B91FFFA71}"/>
          </ac:spMkLst>
        </pc:spChg>
        <pc:spChg chg="add del mod">
          <ac:chgData name="Alois Klotz" userId="0e7873f3-c968-46a8-ac9c-5d38456ab073" providerId="ADAL" clId="{D6200120-B8D2-4CDE-9596-839D6B17ECCA}" dt="2023-02-09T17:06:15.679" v="89" actId="478"/>
          <ac:spMkLst>
            <pc:docMk/>
            <pc:sldMk cId="3165314711" sldId="258"/>
            <ac:spMk id="5" creationId="{4A148898-65A3-4D5C-84E3-21B1652ADB32}"/>
          </ac:spMkLst>
        </pc:spChg>
      </pc:sldChg>
      <pc:sldChg chg="delSp modSp">
        <pc:chgData name="Alois Klotz" userId="0e7873f3-c968-46a8-ac9c-5d38456ab073" providerId="ADAL" clId="{D6200120-B8D2-4CDE-9596-839D6B17ECCA}" dt="2023-02-09T17:36:08.957" v="115"/>
        <pc:sldMkLst>
          <pc:docMk/>
          <pc:sldMk cId="3827835845" sldId="259"/>
        </pc:sldMkLst>
        <pc:spChg chg="mod">
          <ac:chgData name="Alois Klotz" userId="0e7873f3-c968-46a8-ac9c-5d38456ab073" providerId="ADAL" clId="{D6200120-B8D2-4CDE-9596-839D6B17ECCA}" dt="2023-02-09T17:36:08.957" v="115"/>
          <ac:spMkLst>
            <pc:docMk/>
            <pc:sldMk cId="3827835845" sldId="259"/>
            <ac:spMk id="3" creationId="{1EB8E85D-A80A-D0F7-D4F3-5CDCD0609612}"/>
          </ac:spMkLst>
        </pc:spChg>
        <pc:picChg chg="del">
          <ac:chgData name="Alois Klotz" userId="0e7873f3-c968-46a8-ac9c-5d38456ab073" providerId="ADAL" clId="{D6200120-B8D2-4CDE-9596-839D6B17ECCA}" dt="2023-02-09T16:57:15.859" v="50" actId="478"/>
          <ac:picMkLst>
            <pc:docMk/>
            <pc:sldMk cId="3827835845" sldId="259"/>
            <ac:picMk id="13" creationId="{263546A8-1DC6-622B-8BD7-DD285C17ACF2}"/>
          </ac:picMkLst>
        </pc:picChg>
      </pc:sldChg>
      <pc:sldChg chg="modSp">
        <pc:chgData name="Alois Klotz" userId="0e7873f3-c968-46a8-ac9c-5d38456ab073" providerId="ADAL" clId="{D6200120-B8D2-4CDE-9596-839D6B17ECCA}" dt="2023-02-09T17:41:09.633" v="119"/>
        <pc:sldMkLst>
          <pc:docMk/>
          <pc:sldMk cId="4244353101" sldId="260"/>
        </pc:sldMkLst>
        <pc:spChg chg="mod">
          <ac:chgData name="Alois Klotz" userId="0e7873f3-c968-46a8-ac9c-5d38456ab073" providerId="ADAL" clId="{D6200120-B8D2-4CDE-9596-839D6B17ECCA}" dt="2023-02-09T17:41:09.633" v="119"/>
          <ac:spMkLst>
            <pc:docMk/>
            <pc:sldMk cId="4244353101" sldId="260"/>
            <ac:spMk id="3" creationId="{8FCD52CE-FAD4-95DC-852F-E8A9A4205408}"/>
          </ac:spMkLst>
        </pc:spChg>
      </pc:sldChg>
      <pc:sldChg chg="modSp">
        <pc:chgData name="Alois Klotz" userId="0e7873f3-c968-46a8-ac9c-5d38456ab073" providerId="ADAL" clId="{D6200120-B8D2-4CDE-9596-839D6B17ECCA}" dt="2023-02-09T17:51:57.465" v="129" actId="108"/>
        <pc:sldMkLst>
          <pc:docMk/>
          <pc:sldMk cId="2044390298" sldId="262"/>
        </pc:sldMkLst>
        <pc:spChg chg="mod">
          <ac:chgData name="Alois Klotz" userId="0e7873f3-c968-46a8-ac9c-5d38456ab073" providerId="ADAL" clId="{D6200120-B8D2-4CDE-9596-839D6B17ECCA}" dt="2023-02-09T17:51:57.465" v="129" actId="108"/>
          <ac:spMkLst>
            <pc:docMk/>
            <pc:sldMk cId="2044390298" sldId="262"/>
            <ac:spMk id="3" creationId="{11A1548B-4181-F6D6-374D-7CB82146A8C4}"/>
          </ac:spMkLst>
        </pc:spChg>
      </pc:sldChg>
      <pc:sldChg chg="modSp">
        <pc:chgData name="Alois Klotz" userId="0e7873f3-c968-46a8-ac9c-5d38456ab073" providerId="ADAL" clId="{D6200120-B8D2-4CDE-9596-839D6B17ECCA}" dt="2023-02-09T17:21:14.740" v="111" actId="255"/>
        <pc:sldMkLst>
          <pc:docMk/>
          <pc:sldMk cId="2468761382" sldId="263"/>
        </pc:sldMkLst>
        <pc:spChg chg="mod">
          <ac:chgData name="Alois Klotz" userId="0e7873f3-c968-46a8-ac9c-5d38456ab073" providerId="ADAL" clId="{D6200120-B8D2-4CDE-9596-839D6B17ECCA}" dt="2023-02-09T17:21:14.740" v="111" actId="255"/>
          <ac:spMkLst>
            <pc:docMk/>
            <pc:sldMk cId="2468761382" sldId="263"/>
            <ac:spMk id="3" creationId="{FF2BAC2A-ACE5-E7E3-39C8-22F4527C1258}"/>
          </ac:spMkLst>
        </pc:spChg>
      </pc:sldChg>
      <pc:sldChg chg="modSp">
        <pc:chgData name="Alois Klotz" userId="0e7873f3-c968-46a8-ac9c-5d38456ab073" providerId="ADAL" clId="{D6200120-B8D2-4CDE-9596-839D6B17ECCA}" dt="2023-02-09T17:53:28.770" v="136" actId="207"/>
        <pc:sldMkLst>
          <pc:docMk/>
          <pc:sldMk cId="2390266013" sldId="264"/>
        </pc:sldMkLst>
        <pc:spChg chg="mod">
          <ac:chgData name="Alois Klotz" userId="0e7873f3-c968-46a8-ac9c-5d38456ab073" providerId="ADAL" clId="{D6200120-B8D2-4CDE-9596-839D6B17ECCA}" dt="2023-02-09T17:53:28.770" v="136" actId="207"/>
          <ac:spMkLst>
            <pc:docMk/>
            <pc:sldMk cId="2390266013" sldId="264"/>
            <ac:spMk id="3" creationId="{696D2FEE-8FAE-12D4-A2E5-1A745E318727}"/>
          </ac:spMkLst>
        </pc:spChg>
      </pc:sldChg>
      <pc:sldChg chg="modSp">
        <pc:chgData name="Alois Klotz" userId="0e7873f3-c968-46a8-ac9c-5d38456ab073" providerId="ADAL" clId="{D6200120-B8D2-4CDE-9596-839D6B17ECCA}" dt="2023-02-09T17:08:55.865" v="108" actId="27636"/>
        <pc:sldMkLst>
          <pc:docMk/>
          <pc:sldMk cId="2914769213" sldId="265"/>
        </pc:sldMkLst>
        <pc:spChg chg="mod">
          <ac:chgData name="Alois Klotz" userId="0e7873f3-c968-46a8-ac9c-5d38456ab073" providerId="ADAL" clId="{D6200120-B8D2-4CDE-9596-839D6B17ECCA}" dt="2023-02-09T17:08:55.865" v="108" actId="27636"/>
          <ac:spMkLst>
            <pc:docMk/>
            <pc:sldMk cId="2914769213" sldId="265"/>
            <ac:spMk id="5" creationId="{11C35844-65ED-E55F-1F95-1AFC8C782995}"/>
          </ac:spMkLst>
        </pc:spChg>
      </pc:sldChg>
      <pc:sldChg chg="del">
        <pc:chgData name="Alois Klotz" userId="0e7873f3-c968-46a8-ac9c-5d38456ab073" providerId="ADAL" clId="{D6200120-B8D2-4CDE-9596-839D6B17ECCA}" dt="2023-02-09T16:36:39.322" v="0" actId="2696"/>
        <pc:sldMkLst>
          <pc:docMk/>
          <pc:sldMk cId="109309514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FD17A-6F36-D5AE-4F92-57886ACB6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5AEFCD7-63A2-7009-5A8C-BE530E3E4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AD6267-D3DB-56D1-13A8-8BBB7DDB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3A396-177B-EECF-CE0C-D31B907D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10FB6A-804A-DC5B-1148-CA44D2BB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58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59E84-B259-C97F-2808-AE52D204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EA887FB-F41D-E0B5-1F1C-FD9878201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ABF6D8E-6E3C-26DE-28B2-69DD818D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988B7-BB61-3D8A-24E6-D3EBEC6A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E252A5-C65F-7A0B-B391-C9C80BAA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1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6250CD3-4CFB-41F0-BE3C-91C90DEA1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864898-F024-1FBF-8D5D-EAABB3C4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2DAABD-A446-B063-DC23-F0A4C03E6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B1E092-F915-B0BD-1792-D80F1F6D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E35EC9-622D-F353-3D66-430512C3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8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B2DDC-D6DD-E3F6-F7E2-E29A07DC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528C08-26ED-0D77-B61F-BC97BDFB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Symbol" panose="05050102010706020507" pitchFamily="18" charset="2"/>
              <a:buChar char="-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1F68CC-E19F-EC3E-2215-EBB07568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845B3E-A26A-357D-F13C-2024C0EC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A76C4D-E11A-F1A3-B786-37EBA74C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29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C5E3C-F4E0-0039-D6E6-305D4CB8E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C0F003-1C3C-3C41-C027-C54B8D5D4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93C162-F823-9BDA-301D-F9D749A7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FDF31E-E9EE-0D92-67EA-3415E2BC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0719C-2C7A-64D0-889B-C97E03DA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48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18F657-E05F-C89D-798C-94D2BCC6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614709-359E-FD25-A3A9-9F7844A08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06A7B4-64E3-522B-CA07-5975B7A53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B57026-91B7-EEE4-BCE6-99FB94CA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64432C-61E6-8F96-52CD-06B8D6C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02D7FA-FD23-5B48-ACD4-A3094667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137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0C4BC-9713-EC42-E1C3-EB548083F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B06D4B-E297-E2F8-7C5D-3A29AFF20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4B3B11-23A3-2840-F3D4-C114CD3A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5BCE83-8AF6-1661-9F56-FABC2684E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FB6BB4-A1B8-7691-947F-1B42E61F5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DEEF15-89A8-2D12-1B47-604AA165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F842B7-D7A4-C885-9EED-4A52700D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E01A6AF-746E-8B6A-42A5-198433E7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3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2838F-88A2-F166-F113-0B63268B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10D38B-1D7F-3278-3F6C-4A9362FB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F16899-5512-5C9E-D7D5-B324564E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9A8428-97A2-44A9-274D-2F309275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575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4CC367-A1DB-B32E-B7F1-91F24080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8B5ED4-53ED-6E70-5DB9-6A759452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DD3B76-6046-6BBA-A802-4F515D80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1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F581A-FC28-DB13-1990-FC708AC0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1A8F41-21E2-8E9F-BE91-5854E544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31D21F-A817-2EB6-EBCF-037E07099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BBDFA1-963E-5FAB-0616-EAC86083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35299A-837B-2DCC-EBA4-CD56E23D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5FE0A-DF19-025E-4645-125EC90C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54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5C1B8-9DE6-6902-A6BC-097147489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358C69A-238D-64A6-9BF4-D8220336A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FFD883-5B0F-A72C-BEFE-EE9211222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0D470C-33C4-E0B1-FEDD-3D3FC082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D978D9-C58E-75CE-0D34-3181D56B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A2DAC1D-C0FC-3950-B38A-6FD577081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91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8E3EA-35C3-7F8E-B51E-183D4338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84B51-2B49-2C32-A36C-21141D46E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98410A-820F-9EBF-62B5-6E19BFE84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FCA3-41D1-4D68-A37B-823A1DC56090}" type="datetimeFigureOut">
              <a:rPr lang="de-AT" smtClean="0"/>
              <a:t>09.02.2023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E99AFE-4D1D-FB30-6B5C-E3697C190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78AA68-8E19-38D8-4C0D-4B9DEF8A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0F6A-1414-4E35-8FE3-52CC7842361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23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office.com/Pages/ResponsePage.aspx?id=AkokVAb41UyTy6llfez7l_NzeA5oyahGrJxdOEVqsHNUQVRUSzU3N0ZCUUlIVDFTOE5DQ0tTRjFVRy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rgonomie_Bildschirm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de/deed.en" TargetMode="External"/><Relationship Id="rId4" Type="http://schemas.openxmlformats.org/officeDocument/2006/relationships/hyperlink" Target="https://en.wikipedia.org/wiki/en:Creative_Comm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6CC4A-1561-6622-D1E4-48B8586D9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62235B-9499-73B2-5A09-F6687C2583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481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486627E8-B8EB-6D73-CE88-BB84D842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9206"/>
            <a:ext cx="12192000" cy="26440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7D14495-303E-9F36-72CA-FDA9FE95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Computer und Umwelt – </a:t>
            </a:r>
            <a:r>
              <a:rPr lang="de-AT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Green-IT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1C35844-65ED-E55F-1F95-1AFC8C782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745"/>
            <a:ext cx="10515600" cy="323381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 </a:t>
            </a:r>
            <a:r>
              <a:rPr lang="de-AT" dirty="0"/>
              <a:t>Energieverbrauch</a:t>
            </a:r>
            <a:endParaRPr lang="de-AT" sz="32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Effizienz von Rechenzentren</a:t>
            </a:r>
            <a:endParaRPr lang="de-AT" sz="28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Bei Nichtbenützung des Computers: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sz="2800" dirty="0">
                <a:solidFill>
                  <a:srgbClr val="FF0000"/>
                </a:solidFill>
              </a:rPr>
              <a:t>…</a:t>
            </a:r>
            <a:endParaRPr lang="de-AT" sz="2800" dirty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Papierverbrauch</a:t>
            </a:r>
            <a:endParaRPr lang="de-AT" sz="32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DE" dirty="0"/>
              <a:t>papierloses Büro</a:t>
            </a:r>
            <a:endParaRPr lang="de-AT" sz="2800" dirty="0"/>
          </a:p>
          <a:p>
            <a:pPr lvl="0">
              <a:spcBef>
                <a:spcPts val="1200"/>
              </a:spcBef>
              <a:spcAft>
                <a:spcPts val="600"/>
              </a:spcAft>
            </a:pP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AT" dirty="0"/>
              <a:t>der Computer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91476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825EE-E903-420A-9D9A-44F9FD99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Fotografiere den QR-Code und löse das Quiz</a:t>
            </a:r>
            <a:br>
              <a:rPr lang="de-DE" i="1" dirty="0"/>
            </a:br>
            <a:r>
              <a:rPr lang="de-DE" sz="2000" i="1" dirty="0"/>
              <a:t>Oder: Der QR-Code ist mit einem Link hinterlegt: Öffne den Link mit Strg + Klick</a:t>
            </a:r>
            <a:endParaRPr lang="de-AT" dirty="0"/>
          </a:p>
        </p:txBody>
      </p:sp>
      <p:pic>
        <p:nvPicPr>
          <p:cNvPr id="4" name="Grafik 3">
            <a:hlinkClick r:id="rId2"/>
            <a:extLst>
              <a:ext uri="{FF2B5EF4-FFF2-40B4-BE49-F238E27FC236}">
                <a16:creationId xmlns:a16="http://schemas.microsoft.com/office/drawing/2014/main" id="{F9F73E4E-A854-4C7B-8DB8-FC3B1FB84F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6" y="1845799"/>
            <a:ext cx="2585525" cy="246829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21E2EA7-E0A7-40B6-B373-02B508128701}"/>
              </a:ext>
            </a:extLst>
          </p:cNvPr>
          <p:cNvSpPr/>
          <p:nvPr/>
        </p:nvSpPr>
        <p:spPr>
          <a:xfrm>
            <a:off x="4261287" y="3944760"/>
            <a:ext cx="2661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Erreichte Punkte: _______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40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BF43-D2AB-436C-AD76-1B7B0637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Benutzeridentifikation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56527C-6E63-A0E4-A454-BE1FB24C7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39"/>
            <a:ext cx="10515600" cy="61577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Nur berechtigte Benutzer können auf Daten zugreifen!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C52ACCC-9ED9-F50D-EB4C-272011EFE48D}"/>
              </a:ext>
            </a:extLst>
          </p:cNvPr>
          <p:cNvSpPr txBox="1"/>
          <p:nvPr/>
        </p:nvSpPr>
        <p:spPr>
          <a:xfrm>
            <a:off x="4918387" y="5153267"/>
            <a:ext cx="57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Anmeldung mit Handysignatur  </a:t>
            </a:r>
            <a:br>
              <a:rPr lang="de-AT" dirty="0"/>
            </a:br>
            <a:r>
              <a:rPr lang="de-AT" dirty="0"/>
              <a:t>Zwei-Faktor-Authentifizierung (Passwort und App)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ED456E-FC79-FF77-5950-A7C137C54F6E}"/>
              </a:ext>
            </a:extLst>
          </p:cNvPr>
          <p:cNvSpPr txBox="1"/>
          <p:nvPr/>
        </p:nvSpPr>
        <p:spPr>
          <a:xfrm>
            <a:off x="1215957" y="5153267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Anmelden mit </a:t>
            </a:r>
            <a:r>
              <a:rPr lang="de-AT" b="1" dirty="0">
                <a:solidFill>
                  <a:srgbClr val="FF0000"/>
                </a:solidFill>
              </a:rPr>
              <a:t>…</a:t>
            </a:r>
            <a:br>
              <a:rPr lang="de-AT" dirty="0"/>
            </a:br>
            <a:r>
              <a:rPr lang="de-AT" dirty="0"/>
              <a:t>und </a:t>
            </a:r>
            <a:r>
              <a:rPr lang="de-AT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89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1F2D0-002A-6D90-E1E3-6F4C41F36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Netzwerk verbindet Geräte</a:t>
            </a:r>
          </a:p>
        </p:txBody>
      </p:sp>
    </p:spTree>
    <p:extLst>
      <p:ext uri="{BB962C8B-B14F-4D97-AF65-F5344CB8AC3E}">
        <p14:creationId xmlns:p14="http://schemas.microsoft.com/office/powerpoint/2010/main" val="31653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1DB2E-C7FC-1A96-0683-1B82A7EA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Datensicherung - Backup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8E85D-A80A-D0F7-D4F3-5CDCD060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02579" cy="252784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Warum: Defekte, Diebstahl, Malware und Feuer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auf externe Datenträger oder in die Cloud.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Ablaufplanung: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Backups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Wiederherstellung der Daten muss möglich sein und getestet werden!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73A0C6-A650-8013-334A-EDB05D1F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31" y="4341430"/>
            <a:ext cx="2135758" cy="143095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F51C159-D8CB-645E-C99E-45E5C75E7800}"/>
              </a:ext>
            </a:extLst>
          </p:cNvPr>
          <p:cNvSpPr txBox="1"/>
          <p:nvPr/>
        </p:nvSpPr>
        <p:spPr>
          <a:xfrm>
            <a:off x="2271530" y="5987342"/>
            <a:ext cx="196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Externe Festplatte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E941034-F677-1B76-0B48-8AD2D13A5C91}"/>
              </a:ext>
            </a:extLst>
          </p:cNvPr>
          <p:cNvSpPr txBox="1"/>
          <p:nvPr/>
        </p:nvSpPr>
        <p:spPr>
          <a:xfrm>
            <a:off x="8313531" y="5987342"/>
            <a:ext cx="253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Sicherung in der Cloud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7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9D7F1-FE6F-E8AB-88CA-B2424866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Malware - Schadsoftware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CD52CE-FAD4-95DC-852F-E8A9A420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3228"/>
            <a:ext cx="10515600" cy="2010410"/>
          </a:xfrm>
        </p:spPr>
        <p:txBody>
          <a:bodyPr>
            <a:normAutofit/>
          </a:bodyPr>
          <a:lstStyle/>
          <a:p>
            <a:r>
              <a:rPr lang="de-DE" dirty="0"/>
              <a:t>Viren verbreiten sich selbständig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: wird unabsichtlich installiert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: spionieren Anwender aus</a:t>
            </a:r>
          </a:p>
          <a:p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/>
              <a:t>: verschlüsselt Daten und erpresst Lösegeld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43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C5162-4997-C017-387A-31AE2A08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Schutz vor Computerviren und Malware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3202C7-E958-00E1-A731-B2B507909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1715" cy="231835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Keine Programme/Apps aus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Quellen</a:t>
            </a:r>
          </a:p>
          <a:p>
            <a:r>
              <a:rPr lang="de-DE" dirty="0"/>
              <a:t>Vorsicht bei </a:t>
            </a:r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!</a:t>
            </a:r>
          </a:p>
          <a:p>
            <a:r>
              <a:rPr lang="de-DE" dirty="0"/>
              <a:t>Antivirensoftware verwenden </a:t>
            </a:r>
            <a:r>
              <a:rPr lang="de-DE" dirty="0">
                <a:effectLst/>
              </a:rPr>
              <a:t>(Bei Windows bereits installiert!)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anwenden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44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E07C3-EABF-0C20-442A-B4FDAF62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Arten von 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1548B-4181-F6D6-374D-7CB82146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8089"/>
          </a:xfrm>
        </p:spPr>
        <p:txBody>
          <a:bodyPr>
            <a:normAutofit/>
          </a:bodyPr>
          <a:lstStyle/>
          <a:p>
            <a:r>
              <a:rPr lang="de-DE" b="1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: kostenlos, Programmcode frei verfügbar</a:t>
            </a:r>
          </a:p>
          <a:p>
            <a:r>
              <a:rPr lang="de-DE" b="1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Programme: müssen bezahlt werden</a:t>
            </a:r>
          </a:p>
          <a:p>
            <a:r>
              <a:rPr lang="de-DE" b="1" dirty="0"/>
              <a:t>Shareware</a:t>
            </a:r>
            <a:r>
              <a:rPr lang="de-DE" dirty="0"/>
              <a:t>: erst testen, dann zahlen</a:t>
            </a:r>
          </a:p>
          <a:p>
            <a:r>
              <a:rPr lang="de-DE" b="1" dirty="0"/>
              <a:t> </a:t>
            </a:r>
            <a:r>
              <a:rPr lang="de-DE" dirty="0">
                <a:solidFill>
                  <a:srgbClr val="FF0000"/>
                </a:solidFill>
              </a:rPr>
              <a:t>… </a:t>
            </a:r>
            <a:r>
              <a:rPr lang="de-DE" dirty="0"/>
              <a:t>: kostenlos</a:t>
            </a:r>
          </a:p>
        </p:txBody>
      </p:sp>
    </p:spTree>
    <p:extLst>
      <p:ext uri="{BB962C8B-B14F-4D97-AF65-F5344CB8AC3E}">
        <p14:creationId xmlns:p14="http://schemas.microsoft.com/office/powerpoint/2010/main" val="2044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2EE35-0B23-CBFE-C1D6-EBAB61F9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Lizenzierung von Software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2BAC2A-ACE5-E7E3-39C8-22F4527C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48401" cy="300614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AT" sz="2400" dirty="0"/>
              <a:t>Benutzerlizenz – </a:t>
            </a:r>
            <a:r>
              <a:rPr lang="de-AT" sz="2400" dirty="0">
                <a:solidFill>
                  <a:srgbClr val="FF0000"/>
                </a:solidFill>
              </a:rPr>
              <a:t>EULA</a:t>
            </a:r>
            <a:r>
              <a:rPr lang="de-AT" sz="2400" dirty="0"/>
              <a:t>: </a:t>
            </a:r>
            <a:r>
              <a:rPr lang="de-AT" sz="2400" dirty="0">
                <a:solidFill>
                  <a:srgbClr val="FF0000"/>
                </a:solidFill>
              </a:rPr>
              <a:t>E</a:t>
            </a:r>
            <a:r>
              <a:rPr lang="de-AT" sz="2400" dirty="0"/>
              <a:t>nd </a:t>
            </a:r>
            <a:r>
              <a:rPr lang="de-AT" sz="2400" dirty="0">
                <a:solidFill>
                  <a:srgbClr val="FF0000"/>
                </a:solidFill>
              </a:rPr>
              <a:t>U</a:t>
            </a:r>
            <a:r>
              <a:rPr lang="de-AT" sz="2400" dirty="0"/>
              <a:t>ser </a:t>
            </a:r>
            <a:r>
              <a:rPr lang="de-AT" sz="2400" dirty="0">
                <a:solidFill>
                  <a:srgbClr val="FF0000"/>
                </a:solidFill>
              </a:rPr>
              <a:t>L</a:t>
            </a:r>
            <a:r>
              <a:rPr lang="de-AT" sz="2400" dirty="0"/>
              <a:t>icense </a:t>
            </a:r>
            <a:r>
              <a:rPr lang="de-AT" sz="2400" dirty="0">
                <a:solidFill>
                  <a:srgbClr val="FF0000"/>
                </a:solidFill>
              </a:rPr>
              <a:t>A</a:t>
            </a:r>
            <a:r>
              <a:rPr lang="de-AT" sz="2400" dirty="0"/>
              <a:t>greement legt die Nutzungsmöglichkeiten fest.</a:t>
            </a:r>
          </a:p>
          <a:p>
            <a:pPr>
              <a:spcAft>
                <a:spcPts val="600"/>
              </a:spcAft>
            </a:pPr>
            <a:r>
              <a:rPr lang="de-AT" sz="2400" dirty="0"/>
              <a:t>Merkmal für lizensierte Software: </a:t>
            </a:r>
            <a:r>
              <a:rPr lang="de-AT" sz="2400" dirty="0">
                <a:solidFill>
                  <a:srgbClr val="FF0000"/>
                </a:solidFill>
              </a:rPr>
              <a:t>Produkt-ID</a:t>
            </a:r>
            <a:r>
              <a:rPr lang="de-AT" sz="2400" dirty="0"/>
              <a:t> und Registrierungscode</a:t>
            </a:r>
          </a:p>
          <a:p>
            <a:pPr lvl="0">
              <a:spcAft>
                <a:spcPts val="600"/>
              </a:spcAft>
            </a:pPr>
            <a:r>
              <a:rPr lang="de-DE" sz="2400" dirty="0"/>
              <a:t>zu finden: z. B. in Word – Datei &gt; Konto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46876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6029-97CD-EC74-76E1-47A6F0AA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0672" cy="880015"/>
          </a:xfrm>
        </p:spPr>
        <p:txBody>
          <a:bodyPr>
            <a:normAutofit/>
          </a:bodyPr>
          <a:lstStyle/>
          <a:p>
            <a:r>
              <a:rPr lang="de-DE" sz="4000" dirty="0"/>
              <a:t>… - Optimale Gestaltung des Arbeitsplatzes</a:t>
            </a:r>
            <a:endParaRPr lang="de-AT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D2FEE-8FAE-12D4-A2E5-1A745E318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47" y="1507342"/>
            <a:ext cx="10515600" cy="1068354"/>
          </a:xfrm>
        </p:spPr>
        <p:txBody>
          <a:bodyPr/>
          <a:lstStyle/>
          <a:p>
            <a:r>
              <a:rPr lang="de-DE" dirty="0"/>
              <a:t>Keine Blendung – kein Gegenlicht</a:t>
            </a:r>
          </a:p>
          <a:p>
            <a:r>
              <a:rPr lang="de-DE" dirty="0">
                <a:solidFill>
                  <a:srgbClr val="FF0000"/>
                </a:solidFill>
              </a:rPr>
              <a:t>…</a:t>
            </a:r>
            <a:r>
              <a:rPr lang="de-DE" dirty="0"/>
              <a:t> einlegen, sich bewegen, Dehnungsübungen</a:t>
            </a:r>
            <a:endParaRPr lang="de-AT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56C8F3E-BA2D-2B81-E102-D92506928216}"/>
              </a:ext>
            </a:extLst>
          </p:cNvPr>
          <p:cNvGrpSpPr/>
          <p:nvPr/>
        </p:nvGrpSpPr>
        <p:grpSpPr>
          <a:xfrm>
            <a:off x="1132140" y="2837898"/>
            <a:ext cx="6241095" cy="3772817"/>
            <a:chOff x="1132140" y="2837898"/>
            <a:chExt cx="6241095" cy="377281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C878848A-7A10-7C7A-B56A-D1DBFE707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140" y="2837898"/>
              <a:ext cx="6241095" cy="3510616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78CB819-4020-E881-9E8F-C72D6A6D0AD1}"/>
                </a:ext>
              </a:extLst>
            </p:cNvPr>
            <p:cNvSpPr txBox="1"/>
            <p:nvPr/>
          </p:nvSpPr>
          <p:spPr>
            <a:xfrm>
              <a:off x="1132140" y="6377458"/>
              <a:ext cx="6241095" cy="23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900" dirty="0"/>
                <a:t>"</a:t>
              </a:r>
              <a:r>
                <a:rPr lang="de-AT" sz="900" dirty="0">
                  <a:hlinkClick r:id="rId3" tooltip="https://commons.wikimedia.org/wiki/Category:Ergonomics_in_sitting_posture"/>
                </a:rPr>
                <a:t>Dieses Foto</a:t>
              </a:r>
              <a:r>
                <a:rPr lang="de-AT" sz="900" dirty="0"/>
                <a:t>" von Marcel Kollmar ist lizenziert gemäß </a:t>
              </a:r>
              <a:r>
                <a:rPr lang="en-US" sz="900" dirty="0">
                  <a:hlinkClick r:id="rId4" tooltip="w:en:Creative Commons"/>
                </a:rPr>
                <a:t>Creative Commons</a:t>
              </a:r>
              <a:r>
                <a:rPr lang="en-US" sz="900" dirty="0"/>
                <a:t> </a:t>
              </a:r>
              <a:r>
                <a:rPr lang="en-US" sz="900" dirty="0">
                  <a:hlinkClick r:id="rId5"/>
                </a:rPr>
                <a:t>Attribution-Share Alike 3.0 Germany</a:t>
              </a:r>
              <a:r>
                <a:rPr lang="en-US" sz="900" dirty="0"/>
                <a:t> license.</a:t>
              </a:r>
              <a:endParaRPr lang="de-AT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026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Breitbild</PresentationFormat>
  <Paragraphs>44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</vt:lpstr>
      <vt:lpstr>PowerPoint-Präsentation</vt:lpstr>
      <vt:lpstr>Benutzeridentifikation</vt:lpstr>
      <vt:lpstr>Ein Netzwerk verbindet Geräte</vt:lpstr>
      <vt:lpstr>Datensicherung - Backup</vt:lpstr>
      <vt:lpstr>Malware - Schadsoftware</vt:lpstr>
      <vt:lpstr>Schutz vor Computerviren und Malware</vt:lpstr>
      <vt:lpstr>Arten von Software</vt:lpstr>
      <vt:lpstr>Lizenzierung von Software</vt:lpstr>
      <vt:lpstr>… - Optimale Gestaltung des Arbeitsplatzes</vt:lpstr>
      <vt:lpstr>Computer und Umwelt – Green-IT</vt:lpstr>
      <vt:lpstr>Fotografiere den QR-Code und löse das Quiz Oder: Der QR-Code ist mit einem Link hinterlegt: Öffne den Link mit Strg + Klick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Datensicherheit</dc:title>
  <dc:creator>Alois Klotz</dc:creator>
  <cp:lastModifiedBy>Easy4me</cp:lastModifiedBy>
  <cp:revision>15</cp:revision>
  <dcterms:created xsi:type="dcterms:W3CDTF">2022-12-07T08:29:19Z</dcterms:created>
  <dcterms:modified xsi:type="dcterms:W3CDTF">2023-02-09T17:53:33Z</dcterms:modified>
</cp:coreProperties>
</file>