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AEBDA278-C7F5-4E2F-94EA-F651C045BADB}"/>
    <pc:docChg chg="custSel modSld">
      <pc:chgData name="Alois Klotz" userId="0e7873f3-c968-46a8-ac9c-5d38456ab073" providerId="ADAL" clId="{AEBDA278-C7F5-4E2F-94EA-F651C045BADB}" dt="2025-05-19T14:45:51.717" v="118" actId="20577"/>
      <pc:docMkLst>
        <pc:docMk/>
      </pc:docMkLst>
      <pc:sldChg chg="modSp mod">
        <pc:chgData name="Alois Klotz" userId="0e7873f3-c968-46a8-ac9c-5d38456ab073" providerId="ADAL" clId="{AEBDA278-C7F5-4E2F-94EA-F651C045BADB}" dt="2025-05-19T14:06:26.340" v="4" actId="20577"/>
        <pc:sldMkLst>
          <pc:docMk/>
          <pc:sldMk cId="1295603419" sldId="256"/>
        </pc:sldMkLst>
        <pc:spChg chg="mod">
          <ac:chgData name="Alois Klotz" userId="0e7873f3-c968-46a8-ac9c-5d38456ab073" providerId="ADAL" clId="{AEBDA278-C7F5-4E2F-94EA-F651C045BADB}" dt="2025-05-19T14:06:26.340" v="4" actId="20577"/>
          <ac:spMkLst>
            <pc:docMk/>
            <pc:sldMk cId="1295603419" sldId="256"/>
            <ac:spMk id="3" creationId="{72740EA9-7E53-4E28-9611-A923559C8DB4}"/>
          </ac:spMkLst>
        </pc:spChg>
      </pc:sldChg>
      <pc:sldChg chg="addSp delSp modSp mod">
        <pc:chgData name="Alois Klotz" userId="0e7873f3-c968-46a8-ac9c-5d38456ab073" providerId="ADAL" clId="{AEBDA278-C7F5-4E2F-94EA-F651C045BADB}" dt="2025-05-19T14:41:50.472" v="56" actId="478"/>
        <pc:sldMkLst>
          <pc:docMk/>
          <pc:sldMk cId="3899145922" sldId="259"/>
        </pc:sldMkLst>
        <pc:spChg chg="add mod">
          <ac:chgData name="Alois Klotz" userId="0e7873f3-c968-46a8-ac9c-5d38456ab073" providerId="ADAL" clId="{AEBDA278-C7F5-4E2F-94EA-F651C045BADB}" dt="2025-05-19T14:40:10.808" v="9" actId="571"/>
          <ac:spMkLst>
            <pc:docMk/>
            <pc:sldMk cId="3899145922" sldId="259"/>
            <ac:spMk id="44" creationId="{2CD40F00-2B0E-4C28-97CC-816A94202FEC}"/>
          </ac:spMkLst>
        </pc:spChg>
        <pc:spChg chg="add mod">
          <ac:chgData name="Alois Klotz" userId="0e7873f3-c968-46a8-ac9c-5d38456ab073" providerId="ADAL" clId="{AEBDA278-C7F5-4E2F-94EA-F651C045BADB}" dt="2025-05-19T14:40:36.041" v="23" actId="20577"/>
          <ac:spMkLst>
            <pc:docMk/>
            <pc:sldMk cId="3899145922" sldId="259"/>
            <ac:spMk id="45" creationId="{44428DA8-4FC6-4C4A-BF66-7E9CA39E06B5}"/>
          </ac:spMkLst>
        </pc:spChg>
        <pc:spChg chg="add mod">
          <ac:chgData name="Alois Klotz" userId="0e7873f3-c968-46a8-ac9c-5d38456ab073" providerId="ADAL" clId="{AEBDA278-C7F5-4E2F-94EA-F651C045BADB}" dt="2025-05-19T14:40:21.886" v="15" actId="20577"/>
          <ac:spMkLst>
            <pc:docMk/>
            <pc:sldMk cId="3899145922" sldId="259"/>
            <ac:spMk id="49" creationId="{A5907611-0C71-44D0-8879-56DDA62BBD18}"/>
          </ac:spMkLst>
        </pc:spChg>
        <pc:spChg chg="add mod">
          <ac:chgData name="Alois Klotz" userId="0e7873f3-c968-46a8-ac9c-5d38456ab073" providerId="ADAL" clId="{AEBDA278-C7F5-4E2F-94EA-F651C045BADB}" dt="2025-05-19T14:40:10.808" v="9" actId="571"/>
          <ac:spMkLst>
            <pc:docMk/>
            <pc:sldMk cId="3899145922" sldId="259"/>
            <ac:spMk id="50" creationId="{E5EE6C6C-508D-4760-90DA-9F6E15F35464}"/>
          </ac:spMkLst>
        </pc:spChg>
        <pc:spChg chg="add mod">
          <ac:chgData name="Alois Klotz" userId="0e7873f3-c968-46a8-ac9c-5d38456ab073" providerId="ADAL" clId="{AEBDA278-C7F5-4E2F-94EA-F651C045BADB}" dt="2025-05-19T14:40:10.808" v="9" actId="571"/>
          <ac:spMkLst>
            <pc:docMk/>
            <pc:sldMk cId="3899145922" sldId="259"/>
            <ac:spMk id="51" creationId="{F021F75E-9648-418C-9CE2-DFA63B4B1955}"/>
          </ac:spMkLst>
        </pc:spChg>
        <pc:spChg chg="add mod">
          <ac:chgData name="Alois Klotz" userId="0e7873f3-c968-46a8-ac9c-5d38456ab073" providerId="ADAL" clId="{AEBDA278-C7F5-4E2F-94EA-F651C045BADB}" dt="2025-05-19T14:41:45.301" v="55" actId="20577"/>
          <ac:spMkLst>
            <pc:docMk/>
            <pc:sldMk cId="3899145922" sldId="259"/>
            <ac:spMk id="52" creationId="{385F774F-CB0E-46AE-BA10-318D2186611C}"/>
          </ac:spMkLst>
        </pc:spChg>
        <pc:spChg chg="mod">
          <ac:chgData name="Alois Klotz" userId="0e7873f3-c968-46a8-ac9c-5d38456ab073" providerId="ADAL" clId="{AEBDA278-C7F5-4E2F-94EA-F651C045BADB}" dt="2025-05-19T14:39:51.718" v="8" actId="1076"/>
          <ac:spMkLst>
            <pc:docMk/>
            <pc:sldMk cId="3899145922" sldId="259"/>
            <ac:spMk id="65" creationId="{074BD886-8B0E-47F4-934B-B9A3A3B9AF4D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80" creationId="{49DE6734-DAC5-44C0-B371-217A3BE2E1A0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82" creationId="{EE0C7E1B-E449-4E83-8877-9C1D8B3296DE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83" creationId="{C9182369-B670-45DD-A35D-360F06273969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84" creationId="{7C2532B3-9C58-450D-BF8D-0EFD4EC50D72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85" creationId="{ABF8EAAE-ACD7-4FB9-912A-7EC9FFD56514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88" creationId="{822443C0-62C3-4911-A5C5-9953A96C4146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89" creationId="{18A2D0DC-FF2A-4FB5-8D09-83D77AC3FFAF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90" creationId="{F040F44D-8C98-4757-8108-254D9B52E7F2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92" creationId="{05F556D4-C72A-4EDD-9236-70410572B206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94" creationId="{3DA66B3F-9C81-49FD-A785-49052F81CAD5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96" creationId="{6D215AE5-5B96-454F-9DDB-B41006B04D58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97" creationId="{A33068FA-CA07-4ABE-8EE5-9A2F28207DE4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98" creationId="{E36E17C2-B474-4FCA-8640-B46CE0E72596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01" creationId="{0EBED22C-CA1E-4BE7-8CD8-93A86FFE184B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04" creationId="{7141F1D4-6102-4B0A-AA95-9106C832C2E3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05" creationId="{51F0D9D3-7980-41BD-AA9D-A0B982517D66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06" creationId="{680572D7-BEA6-4256-9EF7-BC6CF743F8CF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07" creationId="{32CCDD81-F93E-4972-B6A4-E0808F065C47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08" creationId="{B11E2F36-F275-422D-BCB7-30F0DC8EEF17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09" creationId="{F6598CA9-EB6A-4A98-895A-7EF38A057CE0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10" creationId="{162141B0-7FF7-4E2A-B586-E1C661B61552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11" creationId="{16F9C09F-64E8-4FA8-BA83-0F7DED426361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12" creationId="{962FB63B-43D9-4C1B-803A-3944AC8E5A5A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13" creationId="{A68E33D6-831A-4DCE-92B9-6F6CFB74D8EF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14" creationId="{F0F19818-BCDA-4DAF-81FA-E7C664C1DC07}"/>
          </ac:spMkLst>
        </pc:spChg>
        <pc:spChg chg="mod topLvl">
          <ac:chgData name="Alois Klotz" userId="0e7873f3-c968-46a8-ac9c-5d38456ab073" providerId="ADAL" clId="{AEBDA278-C7F5-4E2F-94EA-F651C045BADB}" dt="2025-05-19T14:39:45.696" v="6" actId="1076"/>
          <ac:spMkLst>
            <pc:docMk/>
            <pc:sldMk cId="3899145922" sldId="259"/>
            <ac:spMk id="115" creationId="{AB266FF6-3BB7-457B-9E9E-AADE44C313C9}"/>
          </ac:spMkLst>
        </pc:spChg>
        <pc:spChg chg="del mod topLvl">
          <ac:chgData name="Alois Klotz" userId="0e7873f3-c968-46a8-ac9c-5d38456ab073" providerId="ADAL" clId="{AEBDA278-C7F5-4E2F-94EA-F651C045BADB}" dt="2025-05-19T14:41:50.472" v="56" actId="478"/>
          <ac:spMkLst>
            <pc:docMk/>
            <pc:sldMk cId="3899145922" sldId="259"/>
            <ac:spMk id="117" creationId="{4AF3B296-40FB-4BC7-B36B-FABD8CC57C69}"/>
          </ac:spMkLst>
        </pc:spChg>
        <pc:grpChg chg="del">
          <ac:chgData name="Alois Klotz" userId="0e7873f3-c968-46a8-ac9c-5d38456ab073" providerId="ADAL" clId="{AEBDA278-C7F5-4E2F-94EA-F651C045BADB}" dt="2025-05-19T14:39:34.007" v="5" actId="165"/>
          <ac:grpSpMkLst>
            <pc:docMk/>
            <pc:sldMk cId="3899145922" sldId="259"/>
            <ac:grpSpMk id="4" creationId="{6757E5F5-42AE-4D96-9E2C-C5115B9B764D}"/>
          </ac:grpSpMkLst>
        </pc:grpChg>
        <pc:graphicFrameChg chg="mod">
          <ac:chgData name="Alois Klotz" userId="0e7873f3-c968-46a8-ac9c-5d38456ab073" providerId="ADAL" clId="{AEBDA278-C7F5-4E2F-94EA-F651C045BADB}" dt="2025-05-19T14:39:49.661" v="7" actId="1076"/>
          <ac:graphicFrameMkLst>
            <pc:docMk/>
            <pc:sldMk cId="3899145922" sldId="259"/>
            <ac:graphicFrameMk id="47" creationId="{9F9CAA96-1E7C-4A0D-8DBD-B489C4130432}"/>
          </ac:graphicFrameMkLst>
        </pc:graphicFrameChg>
        <pc:cxnChg chg="add mod">
          <ac:chgData name="Alois Klotz" userId="0e7873f3-c968-46a8-ac9c-5d38456ab073" providerId="ADAL" clId="{AEBDA278-C7F5-4E2F-94EA-F651C045BADB}" dt="2025-05-19T14:40:10.808" v="9" actId="571"/>
          <ac:cxnSpMkLst>
            <pc:docMk/>
            <pc:sldMk cId="3899145922" sldId="259"/>
            <ac:cxnSpMk id="46" creationId="{BF7FB31B-57F2-41BD-9A0A-70B0BE50670A}"/>
          </ac:cxnSpMkLst>
        </pc:cxnChg>
        <pc:cxnChg chg="add mod">
          <ac:chgData name="Alois Klotz" userId="0e7873f3-c968-46a8-ac9c-5d38456ab073" providerId="ADAL" clId="{AEBDA278-C7F5-4E2F-94EA-F651C045BADB}" dt="2025-05-19T14:40:10.808" v="9" actId="571"/>
          <ac:cxnSpMkLst>
            <pc:docMk/>
            <pc:sldMk cId="3899145922" sldId="259"/>
            <ac:cxnSpMk id="48" creationId="{FD7525A9-AC53-4578-BB3A-BA6255949084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81" creationId="{99D864FE-C9BC-4610-8278-0A71817EE937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86" creationId="{CB354692-C2E5-4821-8D2F-C0587841DF3D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87" creationId="{544C1B1B-94C7-4B91-BDAD-EFD4EB36A1ED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91" creationId="{D6B6F8E9-026C-48B3-B8E2-D23F323A9033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93" creationId="{5EE55376-912C-464E-A202-9A509A123313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95" creationId="{A6F141BE-3D0B-46D8-8186-FBAC57DA9CCB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99" creationId="{687C864A-370A-41DA-9AA1-6B7A6870F2E2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100" creationId="{462B8F19-064F-4184-9755-71DB45489F5A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102" creationId="{3FE9AB2B-1037-40DC-A0D9-EA0C96DCFDCF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103" creationId="{E35A5560-3D73-4A98-931A-D69ED672D4F3}"/>
          </ac:cxnSpMkLst>
        </pc:cxnChg>
        <pc:cxnChg chg="mod topLvl">
          <ac:chgData name="Alois Klotz" userId="0e7873f3-c968-46a8-ac9c-5d38456ab073" providerId="ADAL" clId="{AEBDA278-C7F5-4E2F-94EA-F651C045BADB}" dt="2025-05-19T14:39:45.696" v="6" actId="1076"/>
          <ac:cxnSpMkLst>
            <pc:docMk/>
            <pc:sldMk cId="3899145922" sldId="259"/>
            <ac:cxnSpMk id="116" creationId="{25FE9061-0F40-48A9-B8D4-35859855DD78}"/>
          </ac:cxnSpMkLst>
        </pc:cxnChg>
      </pc:sldChg>
      <pc:sldChg chg="addSp delSp modSp mod">
        <pc:chgData name="Alois Klotz" userId="0e7873f3-c968-46a8-ac9c-5d38456ab073" providerId="ADAL" clId="{AEBDA278-C7F5-4E2F-94EA-F651C045BADB}" dt="2025-05-19T14:45:51.717" v="118" actId="20577"/>
        <pc:sldMkLst>
          <pc:docMk/>
          <pc:sldMk cId="3117979971" sldId="260"/>
        </pc:sldMkLst>
        <pc:spChg chg="mod">
          <ac:chgData name="Alois Klotz" userId="0e7873f3-c968-46a8-ac9c-5d38456ab073" providerId="ADAL" clId="{AEBDA278-C7F5-4E2F-94EA-F651C045BADB}" dt="2025-05-19T14:42:03.375" v="57" actId="1076"/>
          <ac:spMkLst>
            <pc:docMk/>
            <pc:sldMk cId="3117979971" sldId="260"/>
            <ac:spMk id="3" creationId="{D68A2717-3BEE-4E15-9715-A1018F9DBE68}"/>
          </ac:spMkLst>
        </pc:spChg>
        <pc:spChg chg="mod">
          <ac:chgData name="Alois Klotz" userId="0e7873f3-c968-46a8-ac9c-5d38456ab073" providerId="ADAL" clId="{AEBDA278-C7F5-4E2F-94EA-F651C045BADB}" dt="2025-05-19T14:42:03.375" v="57" actId="1076"/>
          <ac:spMkLst>
            <pc:docMk/>
            <pc:sldMk cId="3117979971" sldId="260"/>
            <ac:spMk id="50" creationId="{F8B2B373-0597-4686-B457-751DFADEBBA5}"/>
          </ac:spMkLst>
        </pc:spChg>
        <pc:spChg chg="mod">
          <ac:chgData name="Alois Klotz" userId="0e7873f3-c968-46a8-ac9c-5d38456ab073" providerId="ADAL" clId="{AEBDA278-C7F5-4E2F-94EA-F651C045BADB}" dt="2025-05-19T14:42:03.375" v="57" actId="1076"/>
          <ac:spMkLst>
            <pc:docMk/>
            <pc:sldMk cId="3117979971" sldId="260"/>
            <ac:spMk id="51" creationId="{4F587DF5-2705-4AA5-ADB4-C118B7F32EAD}"/>
          </ac:spMkLst>
        </pc:spChg>
        <pc:spChg chg="mod">
          <ac:chgData name="Alois Klotz" userId="0e7873f3-c968-46a8-ac9c-5d38456ab073" providerId="ADAL" clId="{AEBDA278-C7F5-4E2F-94EA-F651C045BADB}" dt="2025-05-19T14:43:46.599" v="72" actId="6549"/>
          <ac:spMkLst>
            <pc:docMk/>
            <pc:sldMk cId="3117979971" sldId="260"/>
            <ac:spMk id="52" creationId="{2366813B-11EC-4107-9F5C-CB7E157B9CE0}"/>
          </ac:spMkLst>
        </pc:spChg>
        <pc:spChg chg="add mod">
          <ac:chgData name="Alois Klotz" userId="0e7873f3-c968-46a8-ac9c-5d38456ab073" providerId="ADAL" clId="{AEBDA278-C7F5-4E2F-94EA-F651C045BADB}" dt="2025-05-19T14:42:39.022" v="61" actId="1076"/>
          <ac:spMkLst>
            <pc:docMk/>
            <pc:sldMk cId="3117979971" sldId="260"/>
            <ac:spMk id="53" creationId="{945ADF23-DA97-4333-A926-F0F5CA3EBC84}"/>
          </ac:spMkLst>
        </pc:spChg>
        <pc:spChg chg="add mod">
          <ac:chgData name="Alois Klotz" userId="0e7873f3-c968-46a8-ac9c-5d38456ab073" providerId="ADAL" clId="{AEBDA278-C7F5-4E2F-94EA-F651C045BADB}" dt="2025-05-19T14:42:39.022" v="61" actId="1076"/>
          <ac:spMkLst>
            <pc:docMk/>
            <pc:sldMk cId="3117979971" sldId="260"/>
            <ac:spMk id="54" creationId="{06EA02F6-A46D-4037-8CA1-6A5D0DFBAD53}"/>
          </ac:spMkLst>
        </pc:spChg>
        <pc:spChg chg="mod">
          <ac:chgData name="Alois Klotz" userId="0e7873f3-c968-46a8-ac9c-5d38456ab073" providerId="ADAL" clId="{AEBDA278-C7F5-4E2F-94EA-F651C045BADB}" dt="2025-05-19T14:43:10.593" v="65" actId="6549"/>
          <ac:spMkLst>
            <pc:docMk/>
            <pc:sldMk cId="3117979971" sldId="260"/>
            <ac:spMk id="57" creationId="{AE8C3425-F94B-4E22-A94E-71BB2BD72853}"/>
          </ac:spMkLst>
        </pc:spChg>
        <pc:spChg chg="add mod">
          <ac:chgData name="Alois Klotz" userId="0e7873f3-c968-46a8-ac9c-5d38456ab073" providerId="ADAL" clId="{AEBDA278-C7F5-4E2F-94EA-F651C045BADB}" dt="2025-05-19T14:42:39.022" v="61" actId="1076"/>
          <ac:spMkLst>
            <pc:docMk/>
            <pc:sldMk cId="3117979971" sldId="260"/>
            <ac:spMk id="58" creationId="{279528FC-6C70-4F6A-966F-22D17D6F989C}"/>
          </ac:spMkLst>
        </pc:spChg>
        <pc:spChg chg="add mod">
          <ac:chgData name="Alois Klotz" userId="0e7873f3-c968-46a8-ac9c-5d38456ab073" providerId="ADAL" clId="{AEBDA278-C7F5-4E2F-94EA-F651C045BADB}" dt="2025-05-19T14:42:39.022" v="61" actId="1076"/>
          <ac:spMkLst>
            <pc:docMk/>
            <pc:sldMk cId="3117979971" sldId="260"/>
            <ac:spMk id="59" creationId="{40C28A0E-E934-42D5-87DF-4A8A73C385FC}"/>
          </ac:spMkLst>
        </pc:spChg>
        <pc:spChg chg="add mod">
          <ac:chgData name="Alois Klotz" userId="0e7873f3-c968-46a8-ac9c-5d38456ab073" providerId="ADAL" clId="{AEBDA278-C7F5-4E2F-94EA-F651C045BADB}" dt="2025-05-19T14:42:39.022" v="61" actId="1076"/>
          <ac:spMkLst>
            <pc:docMk/>
            <pc:sldMk cId="3117979971" sldId="260"/>
            <ac:spMk id="60" creationId="{BB7E33CA-98D8-4607-907A-06BC4A2EA367}"/>
          </ac:spMkLst>
        </pc:spChg>
        <pc:spChg chg="add mod">
          <ac:chgData name="Alois Klotz" userId="0e7873f3-c968-46a8-ac9c-5d38456ab073" providerId="ADAL" clId="{AEBDA278-C7F5-4E2F-94EA-F651C045BADB}" dt="2025-05-19T14:42:39.022" v="61" actId="1076"/>
          <ac:spMkLst>
            <pc:docMk/>
            <pc:sldMk cId="3117979971" sldId="260"/>
            <ac:spMk id="61" creationId="{7A114639-381D-4D28-BFAD-8B084768A87E}"/>
          </ac:spMkLst>
        </pc:spChg>
        <pc:spChg chg="add mod">
          <ac:chgData name="Alois Klotz" userId="0e7873f3-c968-46a8-ac9c-5d38456ab073" providerId="ADAL" clId="{AEBDA278-C7F5-4E2F-94EA-F651C045BADB}" dt="2025-05-19T14:45:51.717" v="118" actId="20577"/>
          <ac:spMkLst>
            <pc:docMk/>
            <pc:sldMk cId="3117979971" sldId="260"/>
            <ac:spMk id="62" creationId="{ACBC32AE-4112-4D03-999A-BDD06509C0CA}"/>
          </ac:spMkLst>
        </pc:spChg>
        <pc:spChg chg="mod">
          <ac:chgData name="Alois Klotz" userId="0e7873f3-c968-46a8-ac9c-5d38456ab073" providerId="ADAL" clId="{AEBDA278-C7F5-4E2F-94EA-F651C045BADB}" dt="2025-05-19T14:44:58.741" v="107" actId="1076"/>
          <ac:spMkLst>
            <pc:docMk/>
            <pc:sldMk cId="3117979971" sldId="260"/>
            <ac:spMk id="63" creationId="{458F4056-7125-4121-BB13-E51E4BA79F0D}"/>
          </ac:spMkLst>
        </pc:spChg>
        <pc:spChg chg="mod">
          <ac:chgData name="Alois Klotz" userId="0e7873f3-c968-46a8-ac9c-5d38456ab073" providerId="ADAL" clId="{AEBDA278-C7F5-4E2F-94EA-F651C045BADB}" dt="2025-05-19T14:42:03.375" v="57" actId="1076"/>
          <ac:spMkLst>
            <pc:docMk/>
            <pc:sldMk cId="3117979971" sldId="260"/>
            <ac:spMk id="64" creationId="{2994DB53-64D3-4A58-A843-32AA5CB6BB29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78" creationId="{EDC1AF3D-0F96-45C3-B571-07CBB6C606BC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80" creationId="{33B0E476-F8E2-4CBD-869B-033D524DC4FA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81" creationId="{2521D4FE-4343-4CE9-8EC3-063F9ACBD2FB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82" creationId="{C1A612AE-8371-4544-A407-D33754014019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83" creationId="{010D01B8-6041-4CCF-BD02-C85C57662638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86" creationId="{33A42298-3375-4374-8E1E-D282C5668C7B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87" creationId="{DAD57E06-91FE-44D2-983C-EA920556C6EA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88" creationId="{4C0F86B6-D41E-4558-9D36-A4EB4969C466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90" creationId="{C362FB9B-BED2-4BB3-A2AC-2B5A05AD8B2C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92" creationId="{387916EC-599C-4741-BD69-CA7FDF399339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94" creationId="{A1AC59E6-71B9-414B-A193-14B0E00C3F19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95" creationId="{62A7B6C2-C731-4CE3-B4B2-F6991703CF44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96" creationId="{1FECEB7D-D928-44FD-88A8-07ABB8151CB4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99" creationId="{DD043971-985F-4C34-9694-1F6F2DA56E2B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02" creationId="{C2AFFB68-645F-4EA6-AC4F-842FFFE2065F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03" creationId="{0D79155C-382B-470F-B6AC-770FE056ADE9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04" creationId="{4CA546E7-939C-4F17-94A1-782FE2351C29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05" creationId="{0492B631-0FE9-45C1-921B-B542BB99DED7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06" creationId="{30BFD831-9A7F-448C-871C-0A169AEDA56E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07" creationId="{C8CB2300-CD72-4D2B-A393-FF0D1E169E56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08" creationId="{C267827B-4C52-4347-8725-AB281BB64B35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09" creationId="{D6C23CE1-B67B-495D-9CCD-4945EAD6327D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10" creationId="{69401727-B04D-4D47-BBA8-0A439030057E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11" creationId="{379338E4-D079-4FD6-9586-1E735BCB6F48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12" creationId="{C94E942A-8306-4C95-A6A7-67CF17564E31}"/>
          </ac:spMkLst>
        </pc:spChg>
        <pc:spChg chg="mod topLvl">
          <ac:chgData name="Alois Klotz" userId="0e7873f3-c968-46a8-ac9c-5d38456ab073" providerId="ADAL" clId="{AEBDA278-C7F5-4E2F-94EA-F651C045BADB}" dt="2025-05-19T14:42:08.582" v="58" actId="165"/>
          <ac:spMkLst>
            <pc:docMk/>
            <pc:sldMk cId="3117979971" sldId="260"/>
            <ac:spMk id="113" creationId="{99A0F253-CBF7-4E76-B231-7F170CB88DC1}"/>
          </ac:spMkLst>
        </pc:spChg>
        <pc:spChg chg="del mod topLvl">
          <ac:chgData name="Alois Klotz" userId="0e7873f3-c968-46a8-ac9c-5d38456ab073" providerId="ADAL" clId="{AEBDA278-C7F5-4E2F-94EA-F651C045BADB}" dt="2025-05-19T14:42:31.506" v="60" actId="478"/>
          <ac:spMkLst>
            <pc:docMk/>
            <pc:sldMk cId="3117979971" sldId="260"/>
            <ac:spMk id="115" creationId="{B3802058-6F16-400A-87C9-99C92DB7BC94}"/>
          </ac:spMkLst>
        </pc:spChg>
        <pc:grpChg chg="del mod">
          <ac:chgData name="Alois Klotz" userId="0e7873f3-c968-46a8-ac9c-5d38456ab073" providerId="ADAL" clId="{AEBDA278-C7F5-4E2F-94EA-F651C045BADB}" dt="2025-05-19T14:42:08.582" v="58" actId="165"/>
          <ac:grpSpMkLst>
            <pc:docMk/>
            <pc:sldMk cId="3117979971" sldId="260"/>
            <ac:grpSpMk id="12" creationId="{8A363E05-B6FB-4B71-9F2C-FA0B7D8EEAF4}"/>
          </ac:grpSpMkLst>
        </pc:grpChg>
        <pc:cxnChg chg="add mod">
          <ac:chgData name="Alois Klotz" userId="0e7873f3-c968-46a8-ac9c-5d38456ab073" providerId="ADAL" clId="{AEBDA278-C7F5-4E2F-94EA-F651C045BADB}" dt="2025-05-19T14:42:39.022" v="61" actId="1076"/>
          <ac:cxnSpMkLst>
            <pc:docMk/>
            <pc:sldMk cId="3117979971" sldId="260"/>
            <ac:cxnSpMk id="55" creationId="{E561CA69-4FB4-4AA3-AFAD-FE33059C1767}"/>
          </ac:cxnSpMkLst>
        </pc:cxnChg>
        <pc:cxnChg chg="add mod">
          <ac:chgData name="Alois Klotz" userId="0e7873f3-c968-46a8-ac9c-5d38456ab073" providerId="ADAL" clId="{AEBDA278-C7F5-4E2F-94EA-F651C045BADB}" dt="2025-05-19T14:42:39.022" v="61" actId="1076"/>
          <ac:cxnSpMkLst>
            <pc:docMk/>
            <pc:sldMk cId="3117979971" sldId="260"/>
            <ac:cxnSpMk id="56" creationId="{C4C90576-0507-487B-8E0B-F88C2E6C4A4C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79" creationId="{08EBFA97-2EB4-4CDD-B74A-A28866BA41C1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84" creationId="{692E0566-0795-4FDA-B109-B9BE50B4DD49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85" creationId="{D076A45C-6E67-4DA7-A8D5-00D9E155DC30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89" creationId="{4674B8F8-2053-4147-BCAA-D9E2ECA7D33D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91" creationId="{56D2F8DB-155F-4E14-8C65-202918B35CB7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93" creationId="{9FD43632-B3D3-44A8-9338-43FDC6C7E3AE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97" creationId="{0D129133-1047-4238-8125-95D1E581A03D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98" creationId="{80E0B7AC-65BB-41A3-A464-1456632E8281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100" creationId="{D24D3768-84B2-47A3-A1F2-8AA4B7AA27AC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101" creationId="{AF896A4A-8C93-4C03-BA79-C3408A1BEA0B}"/>
          </ac:cxnSpMkLst>
        </pc:cxnChg>
        <pc:cxnChg chg="mod topLvl">
          <ac:chgData name="Alois Klotz" userId="0e7873f3-c968-46a8-ac9c-5d38456ab073" providerId="ADAL" clId="{AEBDA278-C7F5-4E2F-94EA-F651C045BADB}" dt="2025-05-19T14:42:08.582" v="58" actId="165"/>
          <ac:cxnSpMkLst>
            <pc:docMk/>
            <pc:sldMk cId="3117979971" sldId="260"/>
            <ac:cxnSpMk id="114" creationId="{943D4C1E-8695-4BC9-8D67-F7CCC9D9EE1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FEFEC3-0859-440F-91AC-F9BE362EE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A8263D-F643-4DA5-862B-1D7A718F7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835CF6-008D-494C-886E-5FFDA390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44D5FE-0490-4C0A-9873-245C3527B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F2EF0E-444B-4C76-8A61-62A5B8A7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165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DFF68-CC33-4031-B623-14C4D2D06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5E4FF1-5B8E-4914-8928-14AB54441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D879C0-2C8B-4713-8A43-E2011B42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224653-BF22-49C5-B589-47FC40BB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403812-7C4F-4075-8493-754CB6BC1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75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251A874-303A-439B-8CF2-E594EE936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ED1637-8BB2-4A49-800A-AA134A25B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BE304C-375C-4873-93A1-A059008AA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3B633F-ECB8-4A63-8820-EA523D6F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0A6B8E-DB40-4722-B827-21CEDEAE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6ED0D0-9B80-4375-AC0E-C60BFD9D1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FCCFA3-8EF1-4C5B-B61B-320D86BFD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9F3551-5B95-4D8C-B6B2-1971D692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E3A67C-64AB-4083-A4C3-50D4F912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BC28D3-8A39-4DE0-A464-B8463DEA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400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81B48-E1FB-4D3D-B70A-6B8141EA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42243B-2C3F-4752-AC61-4631E6F83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6B4C9C-6F3F-4EC7-9A52-69E8B66E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ECF305-C129-4CE2-AA6E-0E989BC58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E7403D-EA18-46B5-A292-D4BC0896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883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EB35E3-EB09-4618-B282-727F009C5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AEE275-6FB0-4B39-8D4B-613565F9D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AF127F0-A5E5-45AD-8B33-82EFB4EA0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CB0E10-BAB3-49DD-A232-75B0B80A6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18699D-80CC-477A-B22B-51DAC7C7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344FB6-9A62-4353-8A69-674A1CD6E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9064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37D2D7-7B2F-40B8-8264-5A36796A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55EF05-B5D0-468E-8D52-C8E73C39D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FA7EF5-8242-4EEB-9235-E60BC9557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3B4D36A-71BB-42DC-A255-6FCDBD16D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91C8090-497B-4CFA-8ED8-5230018DE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913F953-2E4C-4E6C-9DCD-3B05F71B7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E84159B-894C-4D53-ABD5-79C8D07E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3E3DAD-EABF-4BD1-9BE5-6ED1C267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107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6D8B0-399B-41BF-AAEE-65B9F2FD0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B85F2B-5CD3-4F5C-9A3C-B36BA022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86D9135-A68F-42F8-A8DB-880C6A7AF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AB9223-87BB-4C54-9241-3077BD7F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443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BC4F4DC-1B14-499F-B8B9-C1450478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01064D-D75E-4ECC-BE19-8F9A280B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E3B963-3127-4F7F-A3A2-C5B4469A8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767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E0AB2-A963-40BE-97FB-ABBCDF28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E32CD8-4722-4D1B-86FF-AF1AE56EF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165B6E8-ECE2-4413-A370-F7EE6DF7B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401734-EE56-4E56-B3AE-7246BB5AF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13F10A-A69D-4C94-A99F-0E5FFDAC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E81A9A-53AF-4BC8-B6DB-1FE91DB6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479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4AE0A-B0D8-427E-8DCE-75C6D0518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375159B-99B6-4816-89BE-AB2DB7115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FA1622-B193-408C-9A2F-8AA426CBC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6EC13E-F764-4781-8AF7-33A8FF0D7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DB8613-231B-41B2-9FF0-B4E9A9380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6703C4-698E-4172-8E50-409D91BCA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229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282A7C1-8DC0-4040-B432-4BBB0904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49E2CE-B14F-454B-AD08-989B63BDF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DEB1F7-4C4B-454D-8E40-4CAAFAA31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E586A-5BE2-4DBC-8F30-A8F14E5F7227}" type="datetimeFigureOut">
              <a:rPr lang="de-AT" smtClean="0"/>
              <a:t>19.05.2025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B13513-3266-47AD-A64F-7C4ADADDE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EB13DC-B550-47A6-AC16-8B2B3CDA0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DFA3-1670-4C17-A778-04EF45F23D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61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59A9EC-4A66-45CD-8D80-50C0D428C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Flussdiagramme und Python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740EA9-7E53-4E28-9611-A923559C8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Easy4me</a:t>
            </a:r>
          </a:p>
        </p:txBody>
      </p:sp>
    </p:spTree>
    <p:extLst>
      <p:ext uri="{BB962C8B-B14F-4D97-AF65-F5344CB8AC3E}">
        <p14:creationId xmlns:p14="http://schemas.microsoft.com/office/powerpoint/2010/main" val="129560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le 46">
            <a:extLst>
              <a:ext uri="{FF2B5EF4-FFF2-40B4-BE49-F238E27FC236}">
                <a16:creationId xmlns:a16="http://schemas.microsoft.com/office/drawing/2014/main" id="{9F9CAA96-1E7C-4A0D-8DBD-B489C4130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19131"/>
              </p:ext>
            </p:extLst>
          </p:nvPr>
        </p:nvGraphicFramePr>
        <p:xfrm>
          <a:off x="782066" y="387066"/>
          <a:ext cx="2877185" cy="618363"/>
        </p:xfrm>
        <a:graphic>
          <a:graphicData uri="http://schemas.openxmlformats.org/drawingml/2006/table">
            <a:tbl>
              <a:tblPr firstRow="1" firstCol="1" bandCol="1"/>
              <a:tblGrid>
                <a:gridCol w="627380">
                  <a:extLst>
                    <a:ext uri="{9D8B030D-6E8A-4147-A177-3AD203B41FA5}">
                      <a16:colId xmlns:a16="http://schemas.microsoft.com/office/drawing/2014/main" val="1505598893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428254301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28332496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42373941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0 – 4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sehr weich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16 – 20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mittelhart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504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5 – 10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weich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21 – 30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hart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46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11 – 15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mäßig hart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>
                          <a:effectLst/>
                        </a:rPr>
                        <a:t>über 30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200" dirty="0">
                          <a:effectLst/>
                        </a:rPr>
                        <a:t>sehr hart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513975"/>
                  </a:ext>
                </a:extLst>
              </a:tr>
            </a:tbl>
          </a:graphicData>
        </a:graphic>
      </p:graphicFrame>
      <p:sp>
        <p:nvSpPr>
          <p:cNvPr id="65" name="Textfeld 64">
            <a:extLst>
              <a:ext uri="{FF2B5EF4-FFF2-40B4-BE49-F238E27FC236}">
                <a16:creationId xmlns:a16="http://schemas.microsoft.com/office/drawing/2014/main" id="{074BD886-8B0E-47F4-934B-B9A3A3B9AF4D}"/>
              </a:ext>
            </a:extLst>
          </p:cNvPr>
          <p:cNvSpPr txBox="1"/>
          <p:nvPr/>
        </p:nvSpPr>
        <p:spPr>
          <a:xfrm>
            <a:off x="4333467" y="292845"/>
            <a:ext cx="61404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b="1" dirty="0"/>
              <a:t>Wasserhärte</a:t>
            </a:r>
          </a:p>
          <a:p>
            <a:endParaRPr lang="de-DE" sz="1200" dirty="0"/>
          </a:p>
          <a:p>
            <a:r>
              <a:rPr lang="de-DE" sz="1200" dirty="0"/>
              <a:t>Die Wasserhärte ist abhängig vom Gehalt an Calcium- und Magnesiumionen (Kalkbildner) im Wasser. Je höher der „Kalkgehalt", desto härter ist das Wasser. Die Gesamthärte wird in Mitteleuropa in „Grad deutscher Härte" (</a:t>
            </a:r>
            <a:r>
              <a:rPr lang="de-DE" sz="1200" dirty="0" err="1"/>
              <a:t>dH</a:t>
            </a:r>
            <a:r>
              <a:rPr lang="de-DE" sz="1200" dirty="0"/>
              <a:t>) angegeben. </a:t>
            </a:r>
            <a:endParaRPr lang="de-AT" sz="1200" dirty="0"/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8D21FDD8-9297-4918-804E-E0CABF5B13B1}"/>
              </a:ext>
            </a:extLst>
          </p:cNvPr>
          <p:cNvSpPr/>
          <p:nvPr/>
        </p:nvSpPr>
        <p:spPr>
          <a:xfrm>
            <a:off x="0" y="6169230"/>
            <a:ext cx="12439650" cy="688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r>
              <a:rPr lang="de-AT" sz="1200" dirty="0">
                <a:solidFill>
                  <a:schemeClr val="accent1">
                    <a:lumMod val="50000"/>
                  </a:schemeClr>
                </a:solidFill>
              </a:rPr>
              <a:t>Verschiebe die Beschriftungen in den Kästchen an die richtige Stelle.</a:t>
            </a:r>
          </a:p>
          <a:p>
            <a:r>
              <a:rPr lang="de-AT" sz="1000" i="1" dirty="0">
                <a:solidFill>
                  <a:schemeClr val="accent1">
                    <a:lumMod val="50000"/>
                  </a:schemeClr>
                </a:solidFill>
              </a:rPr>
              <a:t>Anmerkung: Die Rauten sind Verzweigungen.  </a:t>
            </a:r>
          </a:p>
        </p:txBody>
      </p:sp>
      <p:sp>
        <p:nvSpPr>
          <p:cNvPr id="80" name="Flussdiagramm: Verzweigung 79">
            <a:extLst>
              <a:ext uri="{FF2B5EF4-FFF2-40B4-BE49-F238E27FC236}">
                <a16:creationId xmlns:a16="http://schemas.microsoft.com/office/drawing/2014/main" id="{49DE6734-DAC5-44C0-B371-217A3BE2E1A0}"/>
              </a:ext>
            </a:extLst>
          </p:cNvPr>
          <p:cNvSpPr/>
          <p:nvPr/>
        </p:nvSpPr>
        <p:spPr>
          <a:xfrm>
            <a:off x="1049671" y="1617874"/>
            <a:ext cx="1080655" cy="688769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81" name="Verbinder: gewinkelt 80">
            <a:extLst>
              <a:ext uri="{FF2B5EF4-FFF2-40B4-BE49-F238E27FC236}">
                <a16:creationId xmlns:a16="http://schemas.microsoft.com/office/drawing/2014/main" id="{99D864FE-C9BC-4610-8278-0A71817EE937}"/>
              </a:ext>
            </a:extLst>
          </p:cNvPr>
          <p:cNvCxnSpPr>
            <a:cxnSpLocks/>
          </p:cNvCxnSpPr>
          <p:nvPr/>
        </p:nvCxnSpPr>
        <p:spPr>
          <a:xfrm>
            <a:off x="2130325" y="1967268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81">
            <a:extLst>
              <a:ext uri="{FF2B5EF4-FFF2-40B4-BE49-F238E27FC236}">
                <a16:creationId xmlns:a16="http://schemas.microsoft.com/office/drawing/2014/main" id="{EE0C7E1B-E449-4E83-8877-9C1D8B3296DE}"/>
              </a:ext>
            </a:extLst>
          </p:cNvPr>
          <p:cNvSpPr/>
          <p:nvPr/>
        </p:nvSpPr>
        <p:spPr>
          <a:xfrm>
            <a:off x="444028" y="2285295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sehr weich</a:t>
            </a:r>
          </a:p>
        </p:txBody>
      </p:sp>
      <p:sp>
        <p:nvSpPr>
          <p:cNvPr id="83" name="Flussdiagramm: Verzweigung 82">
            <a:extLst>
              <a:ext uri="{FF2B5EF4-FFF2-40B4-BE49-F238E27FC236}">
                <a16:creationId xmlns:a16="http://schemas.microsoft.com/office/drawing/2014/main" id="{C9182369-B670-45DD-A35D-360F06273969}"/>
              </a:ext>
            </a:extLst>
          </p:cNvPr>
          <p:cNvSpPr/>
          <p:nvPr/>
        </p:nvSpPr>
        <p:spPr>
          <a:xfrm>
            <a:off x="1853603" y="2295066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7C2532B3-9C58-450D-BF8D-0EFD4EC50D72}"/>
              </a:ext>
            </a:extLst>
          </p:cNvPr>
          <p:cNvSpPr/>
          <p:nvPr/>
        </p:nvSpPr>
        <p:spPr>
          <a:xfrm>
            <a:off x="2072259" y="2558173"/>
            <a:ext cx="643342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5 und 10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ABF8EAAE-ACD7-4FB9-912A-7EC9FFD56514}"/>
              </a:ext>
            </a:extLst>
          </p:cNvPr>
          <p:cNvSpPr/>
          <p:nvPr/>
        </p:nvSpPr>
        <p:spPr>
          <a:xfrm>
            <a:off x="1260195" y="1853515"/>
            <a:ext cx="659606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0 und 4</a:t>
            </a:r>
          </a:p>
        </p:txBody>
      </p:sp>
      <p:cxnSp>
        <p:nvCxnSpPr>
          <p:cNvPr id="86" name="Verbinder: gewinkelt 85">
            <a:extLst>
              <a:ext uri="{FF2B5EF4-FFF2-40B4-BE49-F238E27FC236}">
                <a16:creationId xmlns:a16="http://schemas.microsoft.com/office/drawing/2014/main" id="{CB354692-C2E5-4821-8D2F-C0587841DF3D}"/>
              </a:ext>
            </a:extLst>
          </p:cNvPr>
          <p:cNvCxnSpPr>
            <a:cxnSpLocks/>
          </p:cNvCxnSpPr>
          <p:nvPr/>
        </p:nvCxnSpPr>
        <p:spPr>
          <a:xfrm rot="10800000" flipV="1">
            <a:off x="1547814" y="2652383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Verbinder: gewinkelt 86">
            <a:extLst>
              <a:ext uri="{FF2B5EF4-FFF2-40B4-BE49-F238E27FC236}">
                <a16:creationId xmlns:a16="http://schemas.microsoft.com/office/drawing/2014/main" id="{544C1B1B-94C7-4B91-BDAD-EFD4EB36A1ED}"/>
              </a:ext>
            </a:extLst>
          </p:cNvPr>
          <p:cNvCxnSpPr>
            <a:cxnSpLocks/>
          </p:cNvCxnSpPr>
          <p:nvPr/>
        </p:nvCxnSpPr>
        <p:spPr>
          <a:xfrm>
            <a:off x="2934257" y="2652383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hteck 87">
            <a:extLst>
              <a:ext uri="{FF2B5EF4-FFF2-40B4-BE49-F238E27FC236}">
                <a16:creationId xmlns:a16="http://schemas.microsoft.com/office/drawing/2014/main" id="{822443C0-62C3-4911-A5C5-9953A96C4146}"/>
              </a:ext>
            </a:extLst>
          </p:cNvPr>
          <p:cNvSpPr/>
          <p:nvPr/>
        </p:nvSpPr>
        <p:spPr>
          <a:xfrm>
            <a:off x="1214608" y="2975419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weich</a:t>
            </a:r>
          </a:p>
        </p:txBody>
      </p:sp>
      <p:sp>
        <p:nvSpPr>
          <p:cNvPr id="89" name="Flussdiagramm: Verzweigung 88">
            <a:extLst>
              <a:ext uri="{FF2B5EF4-FFF2-40B4-BE49-F238E27FC236}">
                <a16:creationId xmlns:a16="http://schemas.microsoft.com/office/drawing/2014/main" id="{18A2D0DC-FF2A-4FB5-8D09-83D77AC3FFAF}"/>
              </a:ext>
            </a:extLst>
          </p:cNvPr>
          <p:cNvSpPr/>
          <p:nvPr/>
        </p:nvSpPr>
        <p:spPr>
          <a:xfrm>
            <a:off x="2657535" y="2982232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F040F44D-8C98-4757-8108-254D9B52E7F2}"/>
              </a:ext>
            </a:extLst>
          </p:cNvPr>
          <p:cNvSpPr/>
          <p:nvPr/>
        </p:nvSpPr>
        <p:spPr>
          <a:xfrm>
            <a:off x="2841266" y="3248514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11 und 15</a:t>
            </a:r>
          </a:p>
        </p:txBody>
      </p:sp>
      <p:cxnSp>
        <p:nvCxnSpPr>
          <p:cNvPr id="91" name="Verbinder: gewinkelt 90">
            <a:extLst>
              <a:ext uri="{FF2B5EF4-FFF2-40B4-BE49-F238E27FC236}">
                <a16:creationId xmlns:a16="http://schemas.microsoft.com/office/drawing/2014/main" id="{D6B6F8E9-026C-48B3-B8E2-D23F323A9033}"/>
              </a:ext>
            </a:extLst>
          </p:cNvPr>
          <p:cNvCxnSpPr>
            <a:cxnSpLocks/>
          </p:cNvCxnSpPr>
          <p:nvPr/>
        </p:nvCxnSpPr>
        <p:spPr>
          <a:xfrm rot="10800000" flipV="1">
            <a:off x="2351089" y="3336374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>
            <a:extLst>
              <a:ext uri="{FF2B5EF4-FFF2-40B4-BE49-F238E27FC236}">
                <a16:creationId xmlns:a16="http://schemas.microsoft.com/office/drawing/2014/main" id="{05F556D4-C72A-4EDD-9236-70410572B206}"/>
              </a:ext>
            </a:extLst>
          </p:cNvPr>
          <p:cNvSpPr/>
          <p:nvPr/>
        </p:nvSpPr>
        <p:spPr>
          <a:xfrm>
            <a:off x="2017883" y="3659410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mäßig hart</a:t>
            </a:r>
          </a:p>
        </p:txBody>
      </p:sp>
      <p:cxnSp>
        <p:nvCxnSpPr>
          <p:cNvPr id="93" name="Verbinder: gewinkelt 92">
            <a:extLst>
              <a:ext uri="{FF2B5EF4-FFF2-40B4-BE49-F238E27FC236}">
                <a16:creationId xmlns:a16="http://schemas.microsoft.com/office/drawing/2014/main" id="{5EE55376-912C-464E-A202-9A509A123313}"/>
              </a:ext>
            </a:extLst>
          </p:cNvPr>
          <p:cNvCxnSpPr>
            <a:cxnSpLocks/>
          </p:cNvCxnSpPr>
          <p:nvPr/>
        </p:nvCxnSpPr>
        <p:spPr>
          <a:xfrm rot="10800000" flipV="1">
            <a:off x="743881" y="1962258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lussdiagramm: Verzweigung 93">
            <a:extLst>
              <a:ext uri="{FF2B5EF4-FFF2-40B4-BE49-F238E27FC236}">
                <a16:creationId xmlns:a16="http://schemas.microsoft.com/office/drawing/2014/main" id="{3DA66B3F-9C81-49FD-A785-49052F81CAD5}"/>
              </a:ext>
            </a:extLst>
          </p:cNvPr>
          <p:cNvSpPr/>
          <p:nvPr/>
        </p:nvSpPr>
        <p:spPr>
          <a:xfrm>
            <a:off x="3465822" y="3672992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95" name="Verbinder: gewinkelt 94">
            <a:extLst>
              <a:ext uri="{FF2B5EF4-FFF2-40B4-BE49-F238E27FC236}">
                <a16:creationId xmlns:a16="http://schemas.microsoft.com/office/drawing/2014/main" id="{A6F141BE-3D0B-46D8-8186-FBAC57DA9CCB}"/>
              </a:ext>
            </a:extLst>
          </p:cNvPr>
          <p:cNvCxnSpPr>
            <a:cxnSpLocks/>
          </p:cNvCxnSpPr>
          <p:nvPr/>
        </p:nvCxnSpPr>
        <p:spPr>
          <a:xfrm rot="10800000" flipV="1">
            <a:off x="3160033" y="4030309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hteck 95">
            <a:extLst>
              <a:ext uri="{FF2B5EF4-FFF2-40B4-BE49-F238E27FC236}">
                <a16:creationId xmlns:a16="http://schemas.microsoft.com/office/drawing/2014/main" id="{6D215AE5-5B96-454F-9DDB-B41006B04D58}"/>
              </a:ext>
            </a:extLst>
          </p:cNvPr>
          <p:cNvSpPr/>
          <p:nvPr/>
        </p:nvSpPr>
        <p:spPr>
          <a:xfrm>
            <a:off x="2826827" y="4353345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mittelhart</a:t>
            </a:r>
          </a:p>
        </p:txBody>
      </p:sp>
      <p:sp>
        <p:nvSpPr>
          <p:cNvPr id="97" name="Flussdiagramm: Verzweigung 96">
            <a:extLst>
              <a:ext uri="{FF2B5EF4-FFF2-40B4-BE49-F238E27FC236}">
                <a16:creationId xmlns:a16="http://schemas.microsoft.com/office/drawing/2014/main" id="{A33068FA-CA07-4ABE-8EE5-9A2F28207DE4}"/>
              </a:ext>
            </a:extLst>
          </p:cNvPr>
          <p:cNvSpPr/>
          <p:nvPr/>
        </p:nvSpPr>
        <p:spPr>
          <a:xfrm>
            <a:off x="4255465" y="4366508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E36E17C2-B474-4FCA-8640-B46CE0E72596}"/>
              </a:ext>
            </a:extLst>
          </p:cNvPr>
          <p:cNvSpPr/>
          <p:nvPr/>
        </p:nvSpPr>
        <p:spPr>
          <a:xfrm>
            <a:off x="4429670" y="4639140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21 und 30</a:t>
            </a:r>
          </a:p>
        </p:txBody>
      </p:sp>
      <p:cxnSp>
        <p:nvCxnSpPr>
          <p:cNvPr id="99" name="Verbinder: gewinkelt 98">
            <a:extLst>
              <a:ext uri="{FF2B5EF4-FFF2-40B4-BE49-F238E27FC236}">
                <a16:creationId xmlns:a16="http://schemas.microsoft.com/office/drawing/2014/main" id="{687C864A-370A-41DA-9AA1-6B7A6870F2E2}"/>
              </a:ext>
            </a:extLst>
          </p:cNvPr>
          <p:cNvCxnSpPr>
            <a:cxnSpLocks/>
          </p:cNvCxnSpPr>
          <p:nvPr/>
        </p:nvCxnSpPr>
        <p:spPr>
          <a:xfrm>
            <a:off x="3742544" y="3336373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Verbinder: gewinkelt 99">
            <a:extLst>
              <a:ext uri="{FF2B5EF4-FFF2-40B4-BE49-F238E27FC236}">
                <a16:creationId xmlns:a16="http://schemas.microsoft.com/office/drawing/2014/main" id="{462B8F19-064F-4184-9755-71DB45489F5A}"/>
              </a:ext>
            </a:extLst>
          </p:cNvPr>
          <p:cNvCxnSpPr>
            <a:cxnSpLocks/>
          </p:cNvCxnSpPr>
          <p:nvPr/>
        </p:nvCxnSpPr>
        <p:spPr>
          <a:xfrm>
            <a:off x="4540334" y="4033483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hteck 100">
            <a:extLst>
              <a:ext uri="{FF2B5EF4-FFF2-40B4-BE49-F238E27FC236}">
                <a16:creationId xmlns:a16="http://schemas.microsoft.com/office/drawing/2014/main" id="{0EBED22C-CA1E-4BE7-8CD8-93A86FFE184B}"/>
              </a:ext>
            </a:extLst>
          </p:cNvPr>
          <p:cNvSpPr/>
          <p:nvPr/>
        </p:nvSpPr>
        <p:spPr>
          <a:xfrm>
            <a:off x="3682550" y="3939274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16 und 20</a:t>
            </a:r>
          </a:p>
        </p:txBody>
      </p:sp>
      <p:cxnSp>
        <p:nvCxnSpPr>
          <p:cNvPr id="102" name="Verbinder: gewinkelt 101">
            <a:extLst>
              <a:ext uri="{FF2B5EF4-FFF2-40B4-BE49-F238E27FC236}">
                <a16:creationId xmlns:a16="http://schemas.microsoft.com/office/drawing/2014/main" id="{3FE9AB2B-1037-40DC-A0D9-EA0C96DCFDCF}"/>
              </a:ext>
            </a:extLst>
          </p:cNvPr>
          <p:cNvCxnSpPr>
            <a:cxnSpLocks/>
          </p:cNvCxnSpPr>
          <p:nvPr/>
        </p:nvCxnSpPr>
        <p:spPr>
          <a:xfrm>
            <a:off x="5330747" y="4719440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Verbinder: gewinkelt 102">
            <a:extLst>
              <a:ext uri="{FF2B5EF4-FFF2-40B4-BE49-F238E27FC236}">
                <a16:creationId xmlns:a16="http://schemas.microsoft.com/office/drawing/2014/main" id="{E35A5560-3D73-4A98-931A-D69ED672D4F3}"/>
              </a:ext>
            </a:extLst>
          </p:cNvPr>
          <p:cNvCxnSpPr>
            <a:cxnSpLocks/>
          </p:cNvCxnSpPr>
          <p:nvPr/>
        </p:nvCxnSpPr>
        <p:spPr>
          <a:xfrm rot="10800000" flipV="1">
            <a:off x="3943570" y="4718876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hteck 103">
            <a:extLst>
              <a:ext uri="{FF2B5EF4-FFF2-40B4-BE49-F238E27FC236}">
                <a16:creationId xmlns:a16="http://schemas.microsoft.com/office/drawing/2014/main" id="{7141F1D4-6102-4B0A-AA95-9106C832C2E3}"/>
              </a:ext>
            </a:extLst>
          </p:cNvPr>
          <p:cNvSpPr/>
          <p:nvPr/>
        </p:nvSpPr>
        <p:spPr>
          <a:xfrm>
            <a:off x="3610364" y="5022860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hart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51F0D9D3-7980-41BD-AA9D-A0B982517D66}"/>
              </a:ext>
            </a:extLst>
          </p:cNvPr>
          <p:cNvSpPr txBox="1"/>
          <p:nvPr/>
        </p:nvSpPr>
        <p:spPr>
          <a:xfrm>
            <a:off x="818823" y="1782077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680572D7-BEA6-4256-9EF7-BC6CF743F8CF}"/>
              </a:ext>
            </a:extLst>
          </p:cNvPr>
          <p:cNvSpPr txBox="1"/>
          <p:nvPr/>
        </p:nvSpPr>
        <p:spPr>
          <a:xfrm>
            <a:off x="1657109" y="2463093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32CCDD81-F93E-4972-B6A4-E0808F065C47}"/>
              </a:ext>
            </a:extLst>
          </p:cNvPr>
          <p:cNvSpPr txBox="1"/>
          <p:nvPr/>
        </p:nvSpPr>
        <p:spPr>
          <a:xfrm>
            <a:off x="2425950" y="3153217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B11E2F36-F275-422D-BCB7-30F0DC8EEF17}"/>
              </a:ext>
            </a:extLst>
          </p:cNvPr>
          <p:cNvSpPr txBox="1"/>
          <p:nvPr/>
        </p:nvSpPr>
        <p:spPr>
          <a:xfrm>
            <a:off x="3217738" y="3851744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F6598CA9-EB6A-4A98-895A-7EF38A057CE0}"/>
              </a:ext>
            </a:extLst>
          </p:cNvPr>
          <p:cNvSpPr txBox="1"/>
          <p:nvPr/>
        </p:nvSpPr>
        <p:spPr>
          <a:xfrm>
            <a:off x="4029615" y="4521665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162141B0-7FF7-4E2A-B586-E1C661B61552}"/>
              </a:ext>
            </a:extLst>
          </p:cNvPr>
          <p:cNvSpPr txBox="1"/>
          <p:nvPr/>
        </p:nvSpPr>
        <p:spPr>
          <a:xfrm>
            <a:off x="2153724" y="1764277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16F9C09F-64E8-4FA8-BA83-0F7DED426361}"/>
              </a:ext>
            </a:extLst>
          </p:cNvPr>
          <p:cNvSpPr txBox="1"/>
          <p:nvPr/>
        </p:nvSpPr>
        <p:spPr>
          <a:xfrm>
            <a:off x="2934257" y="2435543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962FB63B-43D9-4C1B-803A-3944AC8E5A5A}"/>
              </a:ext>
            </a:extLst>
          </p:cNvPr>
          <p:cNvSpPr txBox="1"/>
          <p:nvPr/>
        </p:nvSpPr>
        <p:spPr>
          <a:xfrm>
            <a:off x="3729887" y="3129806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A68E33D6-831A-4DCE-92B9-6F6CFB74D8EF}"/>
              </a:ext>
            </a:extLst>
          </p:cNvPr>
          <p:cNvSpPr txBox="1"/>
          <p:nvPr/>
        </p:nvSpPr>
        <p:spPr>
          <a:xfrm>
            <a:off x="4548755" y="3805438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F0F19818-BCDA-4DAF-81FA-E7C664C1DC07}"/>
              </a:ext>
            </a:extLst>
          </p:cNvPr>
          <p:cNvSpPr txBox="1"/>
          <p:nvPr/>
        </p:nvSpPr>
        <p:spPr>
          <a:xfrm>
            <a:off x="5339807" y="4498482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5" name="Rechteck: abgerundete Ecken 114">
            <a:extLst>
              <a:ext uri="{FF2B5EF4-FFF2-40B4-BE49-F238E27FC236}">
                <a16:creationId xmlns:a16="http://schemas.microsoft.com/office/drawing/2014/main" id="{AB266FF6-3BB7-457B-9E9E-AADE44C313C9}"/>
              </a:ext>
            </a:extLst>
          </p:cNvPr>
          <p:cNvSpPr/>
          <p:nvPr/>
        </p:nvSpPr>
        <p:spPr>
          <a:xfrm>
            <a:off x="1090974" y="1141797"/>
            <a:ext cx="998048" cy="333423"/>
          </a:xfrm>
          <a:prstGeom prst="round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>
                <a:solidFill>
                  <a:schemeClr val="accent1"/>
                </a:solidFill>
              </a:rPr>
              <a:t>Eingabe</a:t>
            </a:r>
          </a:p>
        </p:txBody>
      </p:sp>
      <p:cxnSp>
        <p:nvCxnSpPr>
          <p:cNvPr id="116" name="Gerade Verbindung mit Pfeil 115">
            <a:extLst>
              <a:ext uri="{FF2B5EF4-FFF2-40B4-BE49-F238E27FC236}">
                <a16:creationId xmlns:a16="http://schemas.microsoft.com/office/drawing/2014/main" id="{25FE9061-0F40-48A9-B8D4-35859855DD78}"/>
              </a:ext>
            </a:extLst>
          </p:cNvPr>
          <p:cNvCxnSpPr>
            <a:stCxn id="115" idx="2"/>
          </p:cNvCxnSpPr>
          <p:nvPr/>
        </p:nvCxnSpPr>
        <p:spPr>
          <a:xfrm>
            <a:off x="1589998" y="1475220"/>
            <a:ext cx="1" cy="142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ussdiagramm: Verzweigung 43">
            <a:extLst>
              <a:ext uri="{FF2B5EF4-FFF2-40B4-BE49-F238E27FC236}">
                <a16:creationId xmlns:a16="http://schemas.microsoft.com/office/drawing/2014/main" id="{2CD40F00-2B0E-4C28-97CC-816A94202FEC}"/>
              </a:ext>
            </a:extLst>
          </p:cNvPr>
          <p:cNvSpPr/>
          <p:nvPr/>
        </p:nvSpPr>
        <p:spPr>
          <a:xfrm>
            <a:off x="5052385" y="5047246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44428DA8-4FC6-4C4A-BF66-7E9CA39E06B5}"/>
              </a:ext>
            </a:extLst>
          </p:cNvPr>
          <p:cNvSpPr/>
          <p:nvPr/>
        </p:nvSpPr>
        <p:spPr>
          <a:xfrm>
            <a:off x="5226590" y="5319878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</a:t>
            </a:r>
            <a:br>
              <a:rPr lang="de-AT" sz="600" dirty="0"/>
            </a:br>
            <a:r>
              <a:rPr lang="de-AT" sz="600" dirty="0"/>
              <a:t>größer 30</a:t>
            </a:r>
          </a:p>
        </p:txBody>
      </p:sp>
      <p:cxnSp>
        <p:nvCxnSpPr>
          <p:cNvPr id="46" name="Verbinder: gewinkelt 45">
            <a:extLst>
              <a:ext uri="{FF2B5EF4-FFF2-40B4-BE49-F238E27FC236}">
                <a16:creationId xmlns:a16="http://schemas.microsoft.com/office/drawing/2014/main" id="{BF7FB31B-57F2-41BD-9A0A-70B0BE50670A}"/>
              </a:ext>
            </a:extLst>
          </p:cNvPr>
          <p:cNvCxnSpPr>
            <a:cxnSpLocks/>
          </p:cNvCxnSpPr>
          <p:nvPr/>
        </p:nvCxnSpPr>
        <p:spPr>
          <a:xfrm>
            <a:off x="6127667" y="5400178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Verbinder: gewinkelt 47">
            <a:extLst>
              <a:ext uri="{FF2B5EF4-FFF2-40B4-BE49-F238E27FC236}">
                <a16:creationId xmlns:a16="http://schemas.microsoft.com/office/drawing/2014/main" id="{FD7525A9-AC53-4578-BB3A-BA6255949084}"/>
              </a:ext>
            </a:extLst>
          </p:cNvPr>
          <p:cNvCxnSpPr>
            <a:cxnSpLocks/>
          </p:cNvCxnSpPr>
          <p:nvPr/>
        </p:nvCxnSpPr>
        <p:spPr>
          <a:xfrm rot="10800000" flipV="1">
            <a:off x="4740490" y="5399614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hteck 48">
            <a:extLst>
              <a:ext uri="{FF2B5EF4-FFF2-40B4-BE49-F238E27FC236}">
                <a16:creationId xmlns:a16="http://schemas.microsoft.com/office/drawing/2014/main" id="{A5907611-0C71-44D0-8879-56DDA62BBD18}"/>
              </a:ext>
            </a:extLst>
          </p:cNvPr>
          <p:cNvSpPr/>
          <p:nvPr/>
        </p:nvSpPr>
        <p:spPr>
          <a:xfrm>
            <a:off x="4407284" y="5703598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sehr hart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5EE6C6C-508D-4760-90DA-9F6E15F35464}"/>
              </a:ext>
            </a:extLst>
          </p:cNvPr>
          <p:cNvSpPr txBox="1"/>
          <p:nvPr/>
        </p:nvSpPr>
        <p:spPr>
          <a:xfrm>
            <a:off x="4826535" y="5202403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021F75E-9648-418C-9CE2-DFA63B4B1955}"/>
              </a:ext>
            </a:extLst>
          </p:cNvPr>
          <p:cNvSpPr txBox="1"/>
          <p:nvPr/>
        </p:nvSpPr>
        <p:spPr>
          <a:xfrm>
            <a:off x="6136727" y="5179220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385F774F-CB0E-46AE-BA10-318D2186611C}"/>
              </a:ext>
            </a:extLst>
          </p:cNvPr>
          <p:cNvSpPr/>
          <p:nvPr/>
        </p:nvSpPr>
        <p:spPr>
          <a:xfrm>
            <a:off x="6073251" y="5733579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Ungültiger Härtegrad</a:t>
            </a:r>
          </a:p>
        </p:txBody>
      </p:sp>
    </p:spTree>
    <p:extLst>
      <p:ext uri="{BB962C8B-B14F-4D97-AF65-F5344CB8AC3E}">
        <p14:creationId xmlns:p14="http://schemas.microsoft.com/office/powerpoint/2010/main" val="389914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hteck 66">
            <a:extLst>
              <a:ext uri="{FF2B5EF4-FFF2-40B4-BE49-F238E27FC236}">
                <a16:creationId xmlns:a16="http://schemas.microsoft.com/office/drawing/2014/main" id="{8D21FDD8-9297-4918-804E-E0CABF5B13B1}"/>
              </a:ext>
            </a:extLst>
          </p:cNvPr>
          <p:cNvSpPr/>
          <p:nvPr/>
        </p:nvSpPr>
        <p:spPr>
          <a:xfrm>
            <a:off x="0" y="5892800"/>
            <a:ext cx="12439650" cy="965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r>
              <a:rPr lang="de-AT" sz="1200" dirty="0">
                <a:solidFill>
                  <a:schemeClr val="accent1">
                    <a:lumMod val="50000"/>
                  </a:schemeClr>
                </a:solidFill>
              </a:rPr>
              <a:t>Verschiebe die </a:t>
            </a:r>
            <a:r>
              <a:rPr lang="de-AT" sz="1200" dirty="0" err="1">
                <a:solidFill>
                  <a:schemeClr val="accent1">
                    <a:lumMod val="50000"/>
                  </a:schemeClr>
                </a:solidFill>
              </a:rPr>
              <a:t>Progammzeilen</a:t>
            </a:r>
            <a:r>
              <a:rPr lang="de-AT" sz="1200" dirty="0">
                <a:solidFill>
                  <a:schemeClr val="accent1">
                    <a:lumMod val="50000"/>
                  </a:schemeClr>
                </a:solidFill>
              </a:rPr>
              <a:t> neben dem Flussdiagramm ungefähr an die richtige Stelle. </a:t>
            </a:r>
          </a:p>
        </p:txBody>
      </p:sp>
      <p:sp>
        <p:nvSpPr>
          <p:cNvPr id="3" name="Legende: Linie 2">
            <a:extLst>
              <a:ext uri="{FF2B5EF4-FFF2-40B4-BE49-F238E27FC236}">
                <a16:creationId xmlns:a16="http://schemas.microsoft.com/office/drawing/2014/main" id="{D68A2717-3BEE-4E15-9715-A1018F9DBE68}"/>
              </a:ext>
            </a:extLst>
          </p:cNvPr>
          <p:cNvSpPr/>
          <p:nvPr/>
        </p:nvSpPr>
        <p:spPr>
          <a:xfrm>
            <a:off x="2928641" y="1423772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"sehr weich"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0" name="Legende: Linie 49">
            <a:extLst>
              <a:ext uri="{FF2B5EF4-FFF2-40B4-BE49-F238E27FC236}">
                <a16:creationId xmlns:a16="http://schemas.microsoft.com/office/drawing/2014/main" id="{F8B2B373-0597-4686-B457-751DFADEBBA5}"/>
              </a:ext>
            </a:extLst>
          </p:cNvPr>
          <p:cNvSpPr/>
          <p:nvPr/>
        </p:nvSpPr>
        <p:spPr>
          <a:xfrm>
            <a:off x="3750191" y="2154915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weich"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1" name="Legende: Linie 50">
            <a:extLst>
              <a:ext uri="{FF2B5EF4-FFF2-40B4-BE49-F238E27FC236}">
                <a16:creationId xmlns:a16="http://schemas.microsoft.com/office/drawing/2014/main" id="{4F587DF5-2705-4AA5-ADB4-C118B7F32EAD}"/>
              </a:ext>
            </a:extLst>
          </p:cNvPr>
          <p:cNvSpPr/>
          <p:nvPr/>
        </p:nvSpPr>
        <p:spPr>
          <a:xfrm>
            <a:off x="4497679" y="2814235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mäßig hart"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2" name="Legende: Linie 51">
            <a:extLst>
              <a:ext uri="{FF2B5EF4-FFF2-40B4-BE49-F238E27FC236}">
                <a16:creationId xmlns:a16="http://schemas.microsoft.com/office/drawing/2014/main" id="{2366813B-11EC-4107-9F5C-CB7E157B9CE0}"/>
              </a:ext>
            </a:extLst>
          </p:cNvPr>
          <p:cNvSpPr/>
          <p:nvPr/>
        </p:nvSpPr>
        <p:spPr>
          <a:xfrm>
            <a:off x="5291802" y="3486859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mittelhart"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7" name="Legende: Linie 56">
            <a:extLst>
              <a:ext uri="{FF2B5EF4-FFF2-40B4-BE49-F238E27FC236}">
                <a16:creationId xmlns:a16="http://schemas.microsoft.com/office/drawing/2014/main" id="{AE8C3425-F94B-4E22-A94E-71BB2BD72853}"/>
              </a:ext>
            </a:extLst>
          </p:cNvPr>
          <p:cNvSpPr/>
          <p:nvPr/>
        </p:nvSpPr>
        <p:spPr>
          <a:xfrm>
            <a:off x="6215634" y="4206094"/>
            <a:ext cx="1375734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solidFill>
                  <a:srgbClr val="833C0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&lt;=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hart"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3" name="Legende: Linie 62">
            <a:extLst>
              <a:ext uri="{FF2B5EF4-FFF2-40B4-BE49-F238E27FC236}">
                <a16:creationId xmlns:a16="http://schemas.microsoft.com/office/drawing/2014/main" id="{458F4056-7125-4121-BB13-E51E4BA79F0D}"/>
              </a:ext>
            </a:extLst>
          </p:cNvPr>
          <p:cNvSpPr/>
          <p:nvPr/>
        </p:nvSpPr>
        <p:spPr>
          <a:xfrm>
            <a:off x="7274729" y="5159193"/>
            <a:ext cx="1569471" cy="339375"/>
          </a:xfrm>
          <a:prstGeom prst="borderCallout1">
            <a:avLst>
              <a:gd name="adj1" fmla="val 61741"/>
              <a:gd name="adj2" fmla="val -7452"/>
              <a:gd name="adj3" fmla="val 60164"/>
              <a:gd name="adj4" fmla="val -40095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de-AT" sz="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br>
              <a:rPr lang="de-AT" sz="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print(</a:t>
            </a:r>
            <a:r>
              <a:rPr lang="de-AT" sz="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de-AT" sz="800" dirty="0">
                <a:solidFill>
                  <a:srgbClr val="53813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Ungültiger Härtegrad</a:t>
            </a:r>
            <a:r>
              <a:rPr lang="de-AT" sz="800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de-AT" sz="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AT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Legende: Linie 63">
            <a:extLst>
              <a:ext uri="{FF2B5EF4-FFF2-40B4-BE49-F238E27FC236}">
                <a16:creationId xmlns:a16="http://schemas.microsoft.com/office/drawing/2014/main" id="{2994DB53-64D3-4A58-A843-32AA5CB6BB29}"/>
              </a:ext>
            </a:extLst>
          </p:cNvPr>
          <p:cNvSpPr/>
          <p:nvPr/>
        </p:nvSpPr>
        <p:spPr>
          <a:xfrm>
            <a:off x="2541143" y="757091"/>
            <a:ext cx="2742806" cy="490061"/>
          </a:xfrm>
          <a:prstGeom prst="borderCallout1">
            <a:avLst>
              <a:gd name="adj1" fmla="val 63612"/>
              <a:gd name="adj2" fmla="val -3628"/>
              <a:gd name="adj3" fmla="val 62034"/>
              <a:gd name="adj4" fmla="val -17998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 = </a:t>
            </a:r>
            <a:r>
              <a:rPr lang="de-DE" sz="800" dirty="0" err="1">
                <a:solidFill>
                  <a:srgbClr val="833C0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float</a:t>
            </a:r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("Gib den Wasserhärtegrad in °</a:t>
            </a:r>
            <a:r>
              <a:rPr lang="de-DE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</a:t>
            </a:r>
            <a: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ein: "))</a:t>
            </a:r>
            <a:br>
              <a:rPr lang="de-DE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de-AT" sz="800" dirty="0" err="1">
                <a:solidFill>
                  <a:srgbClr val="833C0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(wert)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A4179E8-CB28-43A2-9DA8-23DF62CDA72B}"/>
              </a:ext>
            </a:extLst>
          </p:cNvPr>
          <p:cNvSpPr txBox="1"/>
          <p:nvPr/>
        </p:nvSpPr>
        <p:spPr>
          <a:xfrm>
            <a:off x="647700" y="457419"/>
            <a:ext cx="2493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Flussdiagramm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710C80A0-30D5-4A4C-AB3B-FF9839C6B10B}"/>
              </a:ext>
            </a:extLst>
          </p:cNvPr>
          <p:cNvSpPr txBox="1"/>
          <p:nvPr/>
        </p:nvSpPr>
        <p:spPr>
          <a:xfrm>
            <a:off x="5468825" y="457338"/>
            <a:ext cx="2493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Programmcode Python</a:t>
            </a:r>
          </a:p>
        </p:txBody>
      </p:sp>
      <p:sp>
        <p:nvSpPr>
          <p:cNvPr id="78" name="Flussdiagramm: Verzweigung 77">
            <a:extLst>
              <a:ext uri="{FF2B5EF4-FFF2-40B4-BE49-F238E27FC236}">
                <a16:creationId xmlns:a16="http://schemas.microsoft.com/office/drawing/2014/main" id="{EDC1AF3D-0F96-45C3-B571-07CBB6C606BC}"/>
              </a:ext>
            </a:extLst>
          </p:cNvPr>
          <p:cNvSpPr/>
          <p:nvPr/>
        </p:nvSpPr>
        <p:spPr>
          <a:xfrm>
            <a:off x="875213" y="1329116"/>
            <a:ext cx="1080655" cy="688769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79" name="Verbinder: gewinkelt 78">
            <a:extLst>
              <a:ext uri="{FF2B5EF4-FFF2-40B4-BE49-F238E27FC236}">
                <a16:creationId xmlns:a16="http://schemas.microsoft.com/office/drawing/2014/main" id="{08EBFA97-2EB4-4CDD-B74A-A28866BA41C1}"/>
              </a:ext>
            </a:extLst>
          </p:cNvPr>
          <p:cNvCxnSpPr>
            <a:cxnSpLocks/>
          </p:cNvCxnSpPr>
          <p:nvPr/>
        </p:nvCxnSpPr>
        <p:spPr>
          <a:xfrm>
            <a:off x="1955867" y="1678510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hteck 79">
            <a:extLst>
              <a:ext uri="{FF2B5EF4-FFF2-40B4-BE49-F238E27FC236}">
                <a16:creationId xmlns:a16="http://schemas.microsoft.com/office/drawing/2014/main" id="{33B0E476-F8E2-4CBD-869B-033D524DC4FA}"/>
              </a:ext>
            </a:extLst>
          </p:cNvPr>
          <p:cNvSpPr/>
          <p:nvPr/>
        </p:nvSpPr>
        <p:spPr>
          <a:xfrm>
            <a:off x="269570" y="1996537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sehr weich</a:t>
            </a:r>
          </a:p>
        </p:txBody>
      </p:sp>
      <p:sp>
        <p:nvSpPr>
          <p:cNvPr id="81" name="Flussdiagramm: Verzweigung 80">
            <a:extLst>
              <a:ext uri="{FF2B5EF4-FFF2-40B4-BE49-F238E27FC236}">
                <a16:creationId xmlns:a16="http://schemas.microsoft.com/office/drawing/2014/main" id="{2521D4FE-4343-4CE9-8EC3-063F9ACBD2FB}"/>
              </a:ext>
            </a:extLst>
          </p:cNvPr>
          <p:cNvSpPr/>
          <p:nvPr/>
        </p:nvSpPr>
        <p:spPr>
          <a:xfrm>
            <a:off x="1679145" y="2006308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C1A612AE-8371-4544-A407-D33754014019}"/>
              </a:ext>
            </a:extLst>
          </p:cNvPr>
          <p:cNvSpPr/>
          <p:nvPr/>
        </p:nvSpPr>
        <p:spPr>
          <a:xfrm>
            <a:off x="1897801" y="2269415"/>
            <a:ext cx="643342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5 und 10</a:t>
            </a: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010D01B8-6041-4CCF-BD02-C85C57662638}"/>
              </a:ext>
            </a:extLst>
          </p:cNvPr>
          <p:cNvSpPr/>
          <p:nvPr/>
        </p:nvSpPr>
        <p:spPr>
          <a:xfrm>
            <a:off x="1085737" y="1564757"/>
            <a:ext cx="659606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0 und 4</a:t>
            </a:r>
          </a:p>
        </p:txBody>
      </p:sp>
      <p:cxnSp>
        <p:nvCxnSpPr>
          <p:cNvPr id="84" name="Verbinder: gewinkelt 83">
            <a:extLst>
              <a:ext uri="{FF2B5EF4-FFF2-40B4-BE49-F238E27FC236}">
                <a16:creationId xmlns:a16="http://schemas.microsoft.com/office/drawing/2014/main" id="{692E0566-0795-4FDA-B109-B9BE50B4DD49}"/>
              </a:ext>
            </a:extLst>
          </p:cNvPr>
          <p:cNvCxnSpPr>
            <a:cxnSpLocks/>
          </p:cNvCxnSpPr>
          <p:nvPr/>
        </p:nvCxnSpPr>
        <p:spPr>
          <a:xfrm rot="10800000" flipV="1">
            <a:off x="1373356" y="2363625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Verbinder: gewinkelt 84">
            <a:extLst>
              <a:ext uri="{FF2B5EF4-FFF2-40B4-BE49-F238E27FC236}">
                <a16:creationId xmlns:a16="http://schemas.microsoft.com/office/drawing/2014/main" id="{D076A45C-6E67-4DA7-A8D5-00D9E155DC30}"/>
              </a:ext>
            </a:extLst>
          </p:cNvPr>
          <p:cNvCxnSpPr>
            <a:cxnSpLocks/>
          </p:cNvCxnSpPr>
          <p:nvPr/>
        </p:nvCxnSpPr>
        <p:spPr>
          <a:xfrm>
            <a:off x="2759799" y="2363625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>
            <a:extLst>
              <a:ext uri="{FF2B5EF4-FFF2-40B4-BE49-F238E27FC236}">
                <a16:creationId xmlns:a16="http://schemas.microsoft.com/office/drawing/2014/main" id="{33A42298-3375-4374-8E1E-D282C5668C7B}"/>
              </a:ext>
            </a:extLst>
          </p:cNvPr>
          <p:cNvSpPr/>
          <p:nvPr/>
        </p:nvSpPr>
        <p:spPr>
          <a:xfrm>
            <a:off x="1040150" y="2686661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weich</a:t>
            </a:r>
          </a:p>
        </p:txBody>
      </p:sp>
      <p:sp>
        <p:nvSpPr>
          <p:cNvPr id="87" name="Flussdiagramm: Verzweigung 86">
            <a:extLst>
              <a:ext uri="{FF2B5EF4-FFF2-40B4-BE49-F238E27FC236}">
                <a16:creationId xmlns:a16="http://schemas.microsoft.com/office/drawing/2014/main" id="{DAD57E06-91FE-44D2-983C-EA920556C6EA}"/>
              </a:ext>
            </a:extLst>
          </p:cNvPr>
          <p:cNvSpPr/>
          <p:nvPr/>
        </p:nvSpPr>
        <p:spPr>
          <a:xfrm>
            <a:off x="2483077" y="2693474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4C0F86B6-D41E-4558-9D36-A4EB4969C466}"/>
              </a:ext>
            </a:extLst>
          </p:cNvPr>
          <p:cNvSpPr/>
          <p:nvPr/>
        </p:nvSpPr>
        <p:spPr>
          <a:xfrm>
            <a:off x="2666808" y="2959756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11 und 15</a:t>
            </a:r>
          </a:p>
        </p:txBody>
      </p:sp>
      <p:cxnSp>
        <p:nvCxnSpPr>
          <p:cNvPr id="89" name="Verbinder: gewinkelt 88">
            <a:extLst>
              <a:ext uri="{FF2B5EF4-FFF2-40B4-BE49-F238E27FC236}">
                <a16:creationId xmlns:a16="http://schemas.microsoft.com/office/drawing/2014/main" id="{4674B8F8-2053-4147-BCAA-D9E2ECA7D33D}"/>
              </a:ext>
            </a:extLst>
          </p:cNvPr>
          <p:cNvCxnSpPr>
            <a:cxnSpLocks/>
          </p:cNvCxnSpPr>
          <p:nvPr/>
        </p:nvCxnSpPr>
        <p:spPr>
          <a:xfrm rot="10800000" flipV="1">
            <a:off x="2176631" y="3047616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hteck 89">
            <a:extLst>
              <a:ext uri="{FF2B5EF4-FFF2-40B4-BE49-F238E27FC236}">
                <a16:creationId xmlns:a16="http://schemas.microsoft.com/office/drawing/2014/main" id="{C362FB9B-BED2-4BB3-A2AC-2B5A05AD8B2C}"/>
              </a:ext>
            </a:extLst>
          </p:cNvPr>
          <p:cNvSpPr/>
          <p:nvPr/>
        </p:nvSpPr>
        <p:spPr>
          <a:xfrm>
            <a:off x="1843425" y="3370652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mäßig hart</a:t>
            </a:r>
          </a:p>
        </p:txBody>
      </p:sp>
      <p:cxnSp>
        <p:nvCxnSpPr>
          <p:cNvPr id="91" name="Verbinder: gewinkelt 90">
            <a:extLst>
              <a:ext uri="{FF2B5EF4-FFF2-40B4-BE49-F238E27FC236}">
                <a16:creationId xmlns:a16="http://schemas.microsoft.com/office/drawing/2014/main" id="{56D2F8DB-155F-4E14-8C65-202918B35CB7}"/>
              </a:ext>
            </a:extLst>
          </p:cNvPr>
          <p:cNvCxnSpPr>
            <a:cxnSpLocks/>
          </p:cNvCxnSpPr>
          <p:nvPr/>
        </p:nvCxnSpPr>
        <p:spPr>
          <a:xfrm rot="10800000" flipV="1">
            <a:off x="569423" y="1673500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lussdiagramm: Verzweigung 91">
            <a:extLst>
              <a:ext uri="{FF2B5EF4-FFF2-40B4-BE49-F238E27FC236}">
                <a16:creationId xmlns:a16="http://schemas.microsoft.com/office/drawing/2014/main" id="{387916EC-599C-4741-BD69-CA7FDF399339}"/>
              </a:ext>
            </a:extLst>
          </p:cNvPr>
          <p:cNvSpPr/>
          <p:nvPr/>
        </p:nvSpPr>
        <p:spPr>
          <a:xfrm>
            <a:off x="3291364" y="3384234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93" name="Verbinder: gewinkelt 92">
            <a:extLst>
              <a:ext uri="{FF2B5EF4-FFF2-40B4-BE49-F238E27FC236}">
                <a16:creationId xmlns:a16="http://schemas.microsoft.com/office/drawing/2014/main" id="{9FD43632-B3D3-44A8-9338-43FDC6C7E3AE}"/>
              </a:ext>
            </a:extLst>
          </p:cNvPr>
          <p:cNvCxnSpPr>
            <a:cxnSpLocks/>
          </p:cNvCxnSpPr>
          <p:nvPr/>
        </p:nvCxnSpPr>
        <p:spPr>
          <a:xfrm rot="10800000" flipV="1">
            <a:off x="2985575" y="3741551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hteck 93">
            <a:extLst>
              <a:ext uri="{FF2B5EF4-FFF2-40B4-BE49-F238E27FC236}">
                <a16:creationId xmlns:a16="http://schemas.microsoft.com/office/drawing/2014/main" id="{A1AC59E6-71B9-414B-A193-14B0E00C3F19}"/>
              </a:ext>
            </a:extLst>
          </p:cNvPr>
          <p:cNvSpPr/>
          <p:nvPr/>
        </p:nvSpPr>
        <p:spPr>
          <a:xfrm>
            <a:off x="2652369" y="4064587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mittelhart</a:t>
            </a:r>
          </a:p>
        </p:txBody>
      </p:sp>
      <p:sp>
        <p:nvSpPr>
          <p:cNvPr id="95" name="Flussdiagramm: Verzweigung 94">
            <a:extLst>
              <a:ext uri="{FF2B5EF4-FFF2-40B4-BE49-F238E27FC236}">
                <a16:creationId xmlns:a16="http://schemas.microsoft.com/office/drawing/2014/main" id="{62A7B6C2-C731-4CE3-B4B2-F6991703CF44}"/>
              </a:ext>
            </a:extLst>
          </p:cNvPr>
          <p:cNvSpPr/>
          <p:nvPr/>
        </p:nvSpPr>
        <p:spPr>
          <a:xfrm>
            <a:off x="4081007" y="4077750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1FECEB7D-D928-44FD-88A8-07ABB8151CB4}"/>
              </a:ext>
            </a:extLst>
          </p:cNvPr>
          <p:cNvSpPr/>
          <p:nvPr/>
        </p:nvSpPr>
        <p:spPr>
          <a:xfrm>
            <a:off x="4255212" y="4350382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21 und 30</a:t>
            </a:r>
          </a:p>
        </p:txBody>
      </p:sp>
      <p:cxnSp>
        <p:nvCxnSpPr>
          <p:cNvPr id="97" name="Verbinder: gewinkelt 96">
            <a:extLst>
              <a:ext uri="{FF2B5EF4-FFF2-40B4-BE49-F238E27FC236}">
                <a16:creationId xmlns:a16="http://schemas.microsoft.com/office/drawing/2014/main" id="{0D129133-1047-4238-8125-95D1E581A03D}"/>
              </a:ext>
            </a:extLst>
          </p:cNvPr>
          <p:cNvCxnSpPr>
            <a:cxnSpLocks/>
          </p:cNvCxnSpPr>
          <p:nvPr/>
        </p:nvCxnSpPr>
        <p:spPr>
          <a:xfrm>
            <a:off x="3568086" y="3047615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Verbinder: gewinkelt 97">
            <a:extLst>
              <a:ext uri="{FF2B5EF4-FFF2-40B4-BE49-F238E27FC236}">
                <a16:creationId xmlns:a16="http://schemas.microsoft.com/office/drawing/2014/main" id="{80E0B7AC-65BB-41A3-A464-1456632E8281}"/>
              </a:ext>
            </a:extLst>
          </p:cNvPr>
          <p:cNvCxnSpPr>
            <a:cxnSpLocks/>
          </p:cNvCxnSpPr>
          <p:nvPr/>
        </p:nvCxnSpPr>
        <p:spPr>
          <a:xfrm>
            <a:off x="4365876" y="3744725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hteck 98">
            <a:extLst>
              <a:ext uri="{FF2B5EF4-FFF2-40B4-BE49-F238E27FC236}">
                <a16:creationId xmlns:a16="http://schemas.microsoft.com/office/drawing/2014/main" id="{DD043971-985F-4C34-9694-1F6F2DA56E2B}"/>
              </a:ext>
            </a:extLst>
          </p:cNvPr>
          <p:cNvSpPr/>
          <p:nvPr/>
        </p:nvSpPr>
        <p:spPr>
          <a:xfrm>
            <a:off x="3508092" y="3650516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zwischen 16 und 20</a:t>
            </a:r>
          </a:p>
        </p:txBody>
      </p:sp>
      <p:cxnSp>
        <p:nvCxnSpPr>
          <p:cNvPr id="100" name="Verbinder: gewinkelt 99">
            <a:extLst>
              <a:ext uri="{FF2B5EF4-FFF2-40B4-BE49-F238E27FC236}">
                <a16:creationId xmlns:a16="http://schemas.microsoft.com/office/drawing/2014/main" id="{D24D3768-84B2-47A3-A1F2-8AA4B7AA27AC}"/>
              </a:ext>
            </a:extLst>
          </p:cNvPr>
          <p:cNvCxnSpPr>
            <a:cxnSpLocks/>
          </p:cNvCxnSpPr>
          <p:nvPr/>
        </p:nvCxnSpPr>
        <p:spPr>
          <a:xfrm>
            <a:off x="5156289" y="4430682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Verbinder: gewinkelt 100">
            <a:extLst>
              <a:ext uri="{FF2B5EF4-FFF2-40B4-BE49-F238E27FC236}">
                <a16:creationId xmlns:a16="http://schemas.microsoft.com/office/drawing/2014/main" id="{AF896A4A-8C93-4C03-BA79-C3408A1BEA0B}"/>
              </a:ext>
            </a:extLst>
          </p:cNvPr>
          <p:cNvCxnSpPr>
            <a:cxnSpLocks/>
          </p:cNvCxnSpPr>
          <p:nvPr/>
        </p:nvCxnSpPr>
        <p:spPr>
          <a:xfrm rot="10800000" flipV="1">
            <a:off x="3769112" y="4430118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hteck 101">
            <a:extLst>
              <a:ext uri="{FF2B5EF4-FFF2-40B4-BE49-F238E27FC236}">
                <a16:creationId xmlns:a16="http://schemas.microsoft.com/office/drawing/2014/main" id="{C2AFFB68-645F-4EA6-AC4F-842FFFE2065F}"/>
              </a:ext>
            </a:extLst>
          </p:cNvPr>
          <p:cNvSpPr/>
          <p:nvPr/>
        </p:nvSpPr>
        <p:spPr>
          <a:xfrm>
            <a:off x="3435906" y="4734102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hart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0D79155C-382B-470F-B6AC-770FE056ADE9}"/>
              </a:ext>
            </a:extLst>
          </p:cNvPr>
          <p:cNvSpPr txBox="1"/>
          <p:nvPr/>
        </p:nvSpPr>
        <p:spPr>
          <a:xfrm>
            <a:off x="644365" y="1493319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4CA546E7-939C-4F17-94A1-782FE2351C29}"/>
              </a:ext>
            </a:extLst>
          </p:cNvPr>
          <p:cNvSpPr txBox="1"/>
          <p:nvPr/>
        </p:nvSpPr>
        <p:spPr>
          <a:xfrm>
            <a:off x="1482651" y="2174335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0492B631-0FE9-45C1-921B-B542BB99DED7}"/>
              </a:ext>
            </a:extLst>
          </p:cNvPr>
          <p:cNvSpPr txBox="1"/>
          <p:nvPr/>
        </p:nvSpPr>
        <p:spPr>
          <a:xfrm>
            <a:off x="2251492" y="2864459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30BFD831-9A7F-448C-871C-0A169AEDA56E}"/>
              </a:ext>
            </a:extLst>
          </p:cNvPr>
          <p:cNvSpPr txBox="1"/>
          <p:nvPr/>
        </p:nvSpPr>
        <p:spPr>
          <a:xfrm>
            <a:off x="3043280" y="3562986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C8CB2300-CD72-4D2B-A393-FF0D1E169E56}"/>
              </a:ext>
            </a:extLst>
          </p:cNvPr>
          <p:cNvSpPr txBox="1"/>
          <p:nvPr/>
        </p:nvSpPr>
        <p:spPr>
          <a:xfrm>
            <a:off x="3855157" y="4232907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C267827B-4C52-4347-8725-AB281BB64B35}"/>
              </a:ext>
            </a:extLst>
          </p:cNvPr>
          <p:cNvSpPr txBox="1"/>
          <p:nvPr/>
        </p:nvSpPr>
        <p:spPr>
          <a:xfrm>
            <a:off x="1979266" y="1475519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D6C23CE1-B67B-495D-9CCD-4945EAD6327D}"/>
              </a:ext>
            </a:extLst>
          </p:cNvPr>
          <p:cNvSpPr txBox="1"/>
          <p:nvPr/>
        </p:nvSpPr>
        <p:spPr>
          <a:xfrm>
            <a:off x="2759799" y="2146785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69401727-B04D-4D47-BBA8-0A439030057E}"/>
              </a:ext>
            </a:extLst>
          </p:cNvPr>
          <p:cNvSpPr txBox="1"/>
          <p:nvPr/>
        </p:nvSpPr>
        <p:spPr>
          <a:xfrm>
            <a:off x="3555429" y="2841048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379338E4-D079-4FD6-9586-1E735BCB6F48}"/>
              </a:ext>
            </a:extLst>
          </p:cNvPr>
          <p:cNvSpPr txBox="1"/>
          <p:nvPr/>
        </p:nvSpPr>
        <p:spPr>
          <a:xfrm>
            <a:off x="4374297" y="3516680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C94E942A-8306-4C95-A6A7-67CF17564E31}"/>
              </a:ext>
            </a:extLst>
          </p:cNvPr>
          <p:cNvSpPr txBox="1"/>
          <p:nvPr/>
        </p:nvSpPr>
        <p:spPr>
          <a:xfrm>
            <a:off x="5165349" y="4209724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113" name="Rechteck: abgerundete Ecken 112">
            <a:extLst>
              <a:ext uri="{FF2B5EF4-FFF2-40B4-BE49-F238E27FC236}">
                <a16:creationId xmlns:a16="http://schemas.microsoft.com/office/drawing/2014/main" id="{99A0F253-CBF7-4E76-B231-7F170CB88DC1}"/>
              </a:ext>
            </a:extLst>
          </p:cNvPr>
          <p:cNvSpPr/>
          <p:nvPr/>
        </p:nvSpPr>
        <p:spPr>
          <a:xfrm>
            <a:off x="916516" y="853039"/>
            <a:ext cx="998048" cy="333423"/>
          </a:xfrm>
          <a:prstGeom prst="round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>
                <a:solidFill>
                  <a:schemeClr val="accent1"/>
                </a:solidFill>
              </a:rPr>
              <a:t>Eingabe</a:t>
            </a:r>
          </a:p>
        </p:txBody>
      </p:sp>
      <p:cxnSp>
        <p:nvCxnSpPr>
          <p:cNvPr id="114" name="Gerade Verbindung mit Pfeil 113">
            <a:extLst>
              <a:ext uri="{FF2B5EF4-FFF2-40B4-BE49-F238E27FC236}">
                <a16:creationId xmlns:a16="http://schemas.microsoft.com/office/drawing/2014/main" id="{943D4C1E-8695-4BC9-8D67-F7CCC9D9EE1C}"/>
              </a:ext>
            </a:extLst>
          </p:cNvPr>
          <p:cNvCxnSpPr>
            <a:stCxn id="113" idx="2"/>
          </p:cNvCxnSpPr>
          <p:nvPr/>
        </p:nvCxnSpPr>
        <p:spPr>
          <a:xfrm>
            <a:off x="1415540" y="1186462"/>
            <a:ext cx="1" cy="142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ussdiagramm: Verzweigung 52">
            <a:extLst>
              <a:ext uri="{FF2B5EF4-FFF2-40B4-BE49-F238E27FC236}">
                <a16:creationId xmlns:a16="http://schemas.microsoft.com/office/drawing/2014/main" id="{945ADF23-DA97-4333-A926-F0F5CA3EBC84}"/>
              </a:ext>
            </a:extLst>
          </p:cNvPr>
          <p:cNvSpPr/>
          <p:nvPr/>
        </p:nvSpPr>
        <p:spPr>
          <a:xfrm>
            <a:off x="4882528" y="4764465"/>
            <a:ext cx="1080655" cy="708283"/>
          </a:xfrm>
          <a:prstGeom prst="flowChartDecision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06EA02F6-A46D-4037-8CA1-6A5D0DFBAD53}"/>
              </a:ext>
            </a:extLst>
          </p:cNvPr>
          <p:cNvSpPr/>
          <p:nvPr/>
        </p:nvSpPr>
        <p:spPr>
          <a:xfrm>
            <a:off x="5056733" y="5037097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Härtegrad </a:t>
            </a:r>
            <a:br>
              <a:rPr lang="de-AT" sz="600" dirty="0"/>
            </a:br>
            <a:r>
              <a:rPr lang="de-AT" sz="600" dirty="0"/>
              <a:t>größer 30</a:t>
            </a:r>
          </a:p>
        </p:txBody>
      </p:sp>
      <p:cxnSp>
        <p:nvCxnSpPr>
          <p:cNvPr id="55" name="Verbinder: gewinkelt 54">
            <a:extLst>
              <a:ext uri="{FF2B5EF4-FFF2-40B4-BE49-F238E27FC236}">
                <a16:creationId xmlns:a16="http://schemas.microsoft.com/office/drawing/2014/main" id="{E561CA69-4FB4-4AA3-AFAD-FE33059C1767}"/>
              </a:ext>
            </a:extLst>
          </p:cNvPr>
          <p:cNvCxnSpPr>
            <a:cxnSpLocks/>
          </p:cNvCxnSpPr>
          <p:nvPr/>
        </p:nvCxnSpPr>
        <p:spPr>
          <a:xfrm>
            <a:off x="5957810" y="5117397"/>
            <a:ext cx="263606" cy="339375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Verbinder: gewinkelt 55">
            <a:extLst>
              <a:ext uri="{FF2B5EF4-FFF2-40B4-BE49-F238E27FC236}">
                <a16:creationId xmlns:a16="http://schemas.microsoft.com/office/drawing/2014/main" id="{C4C90576-0507-487B-8E0B-F88C2E6C4A4C}"/>
              </a:ext>
            </a:extLst>
          </p:cNvPr>
          <p:cNvCxnSpPr>
            <a:cxnSpLocks/>
          </p:cNvCxnSpPr>
          <p:nvPr/>
        </p:nvCxnSpPr>
        <p:spPr>
          <a:xfrm rot="10800000" flipV="1">
            <a:off x="4570633" y="5116833"/>
            <a:ext cx="305789" cy="319860"/>
          </a:xfrm>
          <a:prstGeom prst="bentConnector2">
            <a:avLst/>
          </a:prstGeom>
          <a:ln w="95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hteck 57">
            <a:extLst>
              <a:ext uri="{FF2B5EF4-FFF2-40B4-BE49-F238E27FC236}">
                <a16:creationId xmlns:a16="http://schemas.microsoft.com/office/drawing/2014/main" id="{279528FC-6C70-4F6A-966F-22D17D6F989C}"/>
              </a:ext>
            </a:extLst>
          </p:cNvPr>
          <p:cNvSpPr/>
          <p:nvPr/>
        </p:nvSpPr>
        <p:spPr>
          <a:xfrm>
            <a:off x="4237427" y="5420817"/>
            <a:ext cx="666411" cy="2238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de-AT" sz="800" dirty="0"/>
              <a:t>Ausgabe: sehr hart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40C28A0E-E934-42D5-87DF-4A8A73C385FC}"/>
              </a:ext>
            </a:extLst>
          </p:cNvPr>
          <p:cNvSpPr txBox="1"/>
          <p:nvPr/>
        </p:nvSpPr>
        <p:spPr>
          <a:xfrm>
            <a:off x="4656678" y="4919622"/>
            <a:ext cx="139720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ja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B7E33CA-98D8-4607-907A-06BC4A2EA367}"/>
              </a:ext>
            </a:extLst>
          </p:cNvPr>
          <p:cNvSpPr txBox="1"/>
          <p:nvPr/>
        </p:nvSpPr>
        <p:spPr>
          <a:xfrm>
            <a:off x="5966870" y="4896439"/>
            <a:ext cx="252906" cy="14287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>
            <a:defPPr>
              <a:defRPr lang="de-DE"/>
            </a:defPPr>
            <a:lvl1pPr algn="ctr">
              <a:defRPr sz="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r>
              <a:rPr lang="de-AT" dirty="0"/>
              <a:t>nein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7A114639-381D-4D28-BFAD-8B084768A87E}"/>
              </a:ext>
            </a:extLst>
          </p:cNvPr>
          <p:cNvSpPr/>
          <p:nvPr/>
        </p:nvSpPr>
        <p:spPr>
          <a:xfrm>
            <a:off x="5903394" y="5450798"/>
            <a:ext cx="704890" cy="17571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AT" sz="600" dirty="0"/>
              <a:t>Ungültiger Härtegrad</a:t>
            </a:r>
          </a:p>
        </p:txBody>
      </p:sp>
      <p:sp>
        <p:nvSpPr>
          <p:cNvPr id="62" name="Legende: Linie 61">
            <a:extLst>
              <a:ext uri="{FF2B5EF4-FFF2-40B4-BE49-F238E27FC236}">
                <a16:creationId xmlns:a16="http://schemas.microsoft.com/office/drawing/2014/main" id="{ACBC32AE-4112-4D03-999A-BDD06509C0CA}"/>
              </a:ext>
            </a:extLst>
          </p:cNvPr>
          <p:cNvSpPr/>
          <p:nvPr/>
        </p:nvSpPr>
        <p:spPr>
          <a:xfrm>
            <a:off x="2495133" y="5182482"/>
            <a:ext cx="1375734" cy="339375"/>
          </a:xfrm>
          <a:prstGeom prst="borderCallout1">
            <a:avLst>
              <a:gd name="adj1" fmla="val 6790"/>
              <a:gd name="adj2" fmla="val 107990"/>
              <a:gd name="adj3" fmla="val -49738"/>
              <a:gd name="adj4" fmla="val 151871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r>
              <a:rPr lang="de-AT" sz="8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elif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AT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haertegrad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         </a:t>
            </a:r>
            <a:r>
              <a:rPr lang="de-AT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de-AT" sz="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</a:t>
            </a:r>
            <a:r>
              <a:rPr lang="de-AT" sz="8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AT" sz="800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sehr hart"</a:t>
            </a:r>
            <a:r>
              <a:rPr lang="de-AT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7979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Breitbild</PresentationFormat>
  <Paragraphs>82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Flussdiagramme und Python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Alois Klotz</dc:creator>
  <cp:lastModifiedBy>Alois Klotz</cp:lastModifiedBy>
  <cp:revision>14</cp:revision>
  <dcterms:created xsi:type="dcterms:W3CDTF">2025-05-19T07:55:53Z</dcterms:created>
  <dcterms:modified xsi:type="dcterms:W3CDTF">2025-05-19T14:46:38Z</dcterms:modified>
</cp:coreProperties>
</file>