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16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ois Klotz" userId="0e7873f3-c968-46a8-ac9c-5d38456ab073" providerId="ADAL" clId="{30EAE52B-9679-42BD-9AC8-E533E6E71B93}"/>
    <pc:docChg chg="custSel delSld modSld modMainMaster">
      <pc:chgData name="Alois Klotz" userId="0e7873f3-c968-46a8-ac9c-5d38456ab073" providerId="ADAL" clId="{30EAE52B-9679-42BD-9AC8-E533E6E71B93}" dt="2025-12-27T16:08:05.879" v="12" actId="255"/>
      <pc:docMkLst>
        <pc:docMk/>
      </pc:docMkLst>
      <pc:sldChg chg="del">
        <pc:chgData name="Alois Klotz" userId="0e7873f3-c968-46a8-ac9c-5d38456ab073" providerId="ADAL" clId="{30EAE52B-9679-42BD-9AC8-E533E6E71B93}" dt="2025-12-27T15:58:42.648" v="0" actId="47"/>
        <pc:sldMkLst>
          <pc:docMk/>
          <pc:sldMk cId="693866725" sldId="256"/>
        </pc:sldMkLst>
      </pc:sldChg>
      <pc:sldChg chg="modSp mod">
        <pc:chgData name="Alois Klotz" userId="0e7873f3-c968-46a8-ac9c-5d38456ab073" providerId="ADAL" clId="{30EAE52B-9679-42BD-9AC8-E533E6E71B93}" dt="2025-12-27T16:08:05.879" v="12" actId="255"/>
        <pc:sldMkLst>
          <pc:docMk/>
          <pc:sldMk cId="2780700962" sldId="257"/>
        </pc:sldMkLst>
        <pc:spChg chg="mod">
          <ac:chgData name="Alois Klotz" userId="0e7873f3-c968-46a8-ac9c-5d38456ab073" providerId="ADAL" clId="{30EAE52B-9679-42BD-9AC8-E533E6E71B93}" dt="2025-12-27T16:08:05.879" v="12" actId="255"/>
          <ac:spMkLst>
            <pc:docMk/>
            <pc:sldMk cId="2780700962" sldId="257"/>
            <ac:spMk id="2" creationId="{F1513796-144E-4F44-BB2D-1FBD87CA5FA2}"/>
          </ac:spMkLst>
        </pc:spChg>
      </pc:sldChg>
      <pc:sldMasterChg chg="modSp mod">
        <pc:chgData name="Alois Klotz" userId="0e7873f3-c968-46a8-ac9c-5d38456ab073" providerId="ADAL" clId="{30EAE52B-9679-42BD-9AC8-E533E6E71B93}" dt="2025-12-27T16:06:11.609" v="7" actId="20577"/>
        <pc:sldMasterMkLst>
          <pc:docMk/>
          <pc:sldMasterMk cId="763729955" sldId="2147483648"/>
        </pc:sldMasterMkLst>
        <pc:spChg chg="mod">
          <ac:chgData name="Alois Klotz" userId="0e7873f3-c968-46a8-ac9c-5d38456ab073" providerId="ADAL" clId="{30EAE52B-9679-42BD-9AC8-E533E6E71B93}" dt="2025-12-27T16:06:11.609" v="7" actId="20577"/>
          <ac:spMkLst>
            <pc:docMk/>
            <pc:sldMasterMk cId="763729955" sldId="2147483648"/>
            <ac:spMk id="4" creationId="{DFF31069-C476-4AF8-848E-9FFC16B53472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8623AC-7CB8-4737-BC1F-53D30EFA9AAA}" type="datetimeFigureOut">
              <a:rPr lang="de-AT" smtClean="0"/>
              <a:t>27.12.2025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0DFF8-5D09-4D18-B7D2-74A5F84095F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2306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825ED4-3512-4E06-BE81-8A1BA1E7DB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7CCE19C-1EF2-49F0-970D-0A371727E0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A0273A-791A-4F10-BB51-9C4300BA1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270D-4DE1-4BFF-B8D7-A104DC94C448}" type="datetime1">
              <a:rPr lang="de-AT" smtClean="0"/>
              <a:t>27.12.2025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293C87-0E82-4C50-914A-73DFEE231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Easy4me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50AED0-6B2B-4201-B1C8-54B8D824F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97439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46CCA8-9A6F-404F-9850-B6A310C72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B715407-A0CD-48BA-A068-8D5E086736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503948E-4F5D-4C33-8CA7-FA930F270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6756-ABE9-4E51-8B3B-C5849F7E5224}" type="datetime1">
              <a:rPr lang="de-AT" smtClean="0"/>
              <a:t>27.12.2025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6022DA4-4567-443D-93EC-2E6D16755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Easy4me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6453A5-6C3D-4D17-B828-05A87D712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27817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6FBFB7E-4477-4AFB-BFD9-219521F113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ABEA65B-BD1B-42DC-8737-598D92B1D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718A650-E455-41C8-9785-3D5D2824E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4A0FA-C84A-4D47-B726-A70525B4BE3C}" type="datetime1">
              <a:rPr lang="de-AT" smtClean="0"/>
              <a:t>27.12.2025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1FE1EF-D7DE-4318-889C-8CC188D2C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Easy4me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BB7C41-23B9-4590-B24B-D214570C6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79143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333FE2-90C5-4568-9447-BBF946AEB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B31D63-A77F-47BB-AA17-49D284E11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7174ED-C06C-4329-B86F-A27AE8128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E699-7E8D-4E0B-ADE4-C082CE729F7F}" type="datetime1">
              <a:rPr lang="de-AT" smtClean="0"/>
              <a:t>27.12.2025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0D54CB-7FD6-4FE8-9236-D10674E93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Easy4me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E6818D-9856-4B40-9701-FEB485895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9794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44F5D8-1E9B-407D-B3B2-520804FD9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5852A5-7D37-4435-8924-88A0AF5A0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9CADA65-BE24-43D5-B837-F8DFCF4A6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25ADB-68F4-4D10-ADE0-00B5801B7311}" type="datetime1">
              <a:rPr lang="de-AT" smtClean="0"/>
              <a:t>27.12.2025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F52E2A-2CFC-4B3E-96E3-34D13FEF2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Easy4me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D7A2C6-27E7-49CD-9E28-DB614CF8A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39178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5D66C9-80DD-40FA-90C7-DA0A29976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8250D3E-C913-4FD8-98B4-F8701783C1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6AEBD36-F459-4BD9-A75E-9279FB3C9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C47A1E0-7F6E-4550-983F-D8A2D0761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5C3C-273B-44A4-B2F5-C1BE079749EC}" type="datetime1">
              <a:rPr lang="de-AT" smtClean="0"/>
              <a:t>27.12.2025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77BAD71-1687-4794-B756-76F91E5FD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Easy4me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44135D5-93A9-474B-80C0-E6391436E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05051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CC5D19-5B10-4098-B060-FE110BB5B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0AE95BC-A98D-4B20-8371-185725EB0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4EE5FAF-4EF8-4996-BE1E-DD5F23EBD5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DB049AF-FD11-4BA2-97A5-B11FC49D12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69D0E77-23B8-4546-BD60-36F512051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AE44430-EFC9-4B40-A42C-45BE08E21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9626-F7B7-4F58-8448-AC276CB2A29E}" type="datetime1">
              <a:rPr lang="de-AT" smtClean="0"/>
              <a:t>27.12.2025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A44E689-16AF-4A68-AE79-C885D9738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Easy4me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B199F1F-FC54-42C0-8456-274ACE597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61946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FF8BE0-B887-4189-86B5-B06B78078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4B8A9B9-E8BA-4B67-9FDB-F808576B6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4DC4-6EB6-4AD5-8090-4E7765692DCB}" type="datetime1">
              <a:rPr lang="de-AT" smtClean="0"/>
              <a:t>27.12.2025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AEDD582-FEDF-4DEE-A24F-F860C27E6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Easy4me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5E150-8AB2-4A60-91D0-0D755D91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93156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B5BBAB9-3B14-4761-87D3-72C7235F0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84B6-83F8-493A-A510-A0CB3B4E1842}" type="datetime1">
              <a:rPr lang="de-AT" smtClean="0"/>
              <a:t>27.12.2025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0626807-B0AD-40A4-BA73-E7DE0D6D0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Easy4me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87C0C60-8C02-4817-B3C7-1810AF0AA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25356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803366-5434-4C50-A8DE-1FC4E2C4D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C89F65-FF6E-4BFB-92BF-DE486C364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ACBB28C-FBD0-468B-B817-0EDC1D0220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3888F9-221E-4B4B-B53B-0E8D46489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382A-C239-49E6-9C9E-50CEAEF299BE}" type="datetime1">
              <a:rPr lang="de-AT" smtClean="0"/>
              <a:t>27.12.2025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4AB32D-5E03-4985-AF28-DA930C600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Easy4me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8DD12B6-FAB4-47B4-B9AF-29596B93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19695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7BDED2-B197-4E2D-8599-3BAE6C417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8DA14BE-3AB6-41D8-A00B-7C932C265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DA4211B-00D3-4E76-AD70-259E425060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F96FD7E-A283-4E97-B1CE-1F707857E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05D53-7453-4D20-9187-4297AFC2B182}" type="datetime1">
              <a:rPr lang="de-AT" smtClean="0"/>
              <a:t>27.12.2025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E16423-2704-446E-AF1E-2B594808F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Easy4me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2A505C9-1AC0-44D5-9AF3-DC8820966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3704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EE8227C-4037-47D2-906F-D848FED76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C18CE70-C05B-4A65-95D6-6C4BFE85E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F31069-C476-4AF8-848E-9FFC16B534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E68B8-F1C4-40C5-86A3-E56799D66BE9}" type="datetime1">
              <a:rPr lang="de-AT" smtClean="0"/>
              <a:t>27.12.2025</a:t>
            </a:fld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F5067B-0AB1-4B53-B618-C5022C2A04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/>
              <a:t>Easy4me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612195-D96D-440B-8D2E-953EBF3599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63729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532BD58A-4FC0-4707-9180-6974DCC04ECE}"/>
              </a:ext>
            </a:extLst>
          </p:cNvPr>
          <p:cNvSpPr/>
          <p:nvPr/>
        </p:nvSpPr>
        <p:spPr>
          <a:xfrm>
            <a:off x="4489622" y="1607030"/>
            <a:ext cx="1606378" cy="345989"/>
          </a:xfrm>
          <a:prstGeom prst="round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de-AT" dirty="0"/>
              <a:t>Eingabe </a:t>
            </a:r>
            <a:r>
              <a:rPr lang="de-AT" dirty="0" err="1"/>
              <a:t>a,b</a:t>
            </a:r>
            <a:endParaRPr lang="de-AT" dirty="0"/>
          </a:p>
        </p:txBody>
      </p:sp>
      <p:sp>
        <p:nvSpPr>
          <p:cNvPr id="5" name="Raute 4">
            <a:extLst>
              <a:ext uri="{FF2B5EF4-FFF2-40B4-BE49-F238E27FC236}">
                <a16:creationId xmlns:a16="http://schemas.microsoft.com/office/drawing/2014/main" id="{C50DC61F-4CC8-4873-B452-0083169A6172}"/>
              </a:ext>
            </a:extLst>
          </p:cNvPr>
          <p:cNvSpPr/>
          <p:nvPr/>
        </p:nvSpPr>
        <p:spPr>
          <a:xfrm>
            <a:off x="4568396" y="2527920"/>
            <a:ext cx="1448829" cy="1044145"/>
          </a:xfrm>
          <a:prstGeom prst="diamond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de-AT" dirty="0"/>
              <a:t>a … b</a:t>
            </a:r>
            <a:endParaRPr lang="de-AT" dirty="0">
              <a:solidFill>
                <a:schemeClr val="accent6"/>
              </a:solidFill>
            </a:endParaRPr>
          </a:p>
        </p:txBody>
      </p:sp>
      <p:sp>
        <p:nvSpPr>
          <p:cNvPr id="6" name="Raute 5">
            <a:extLst>
              <a:ext uri="{FF2B5EF4-FFF2-40B4-BE49-F238E27FC236}">
                <a16:creationId xmlns:a16="http://schemas.microsoft.com/office/drawing/2014/main" id="{F61A1B0C-BA71-48EF-ACE2-F5B566A63620}"/>
              </a:ext>
            </a:extLst>
          </p:cNvPr>
          <p:cNvSpPr/>
          <p:nvPr/>
        </p:nvSpPr>
        <p:spPr>
          <a:xfrm>
            <a:off x="4568395" y="4056226"/>
            <a:ext cx="1448829" cy="1044145"/>
          </a:xfrm>
          <a:prstGeom prst="diamond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de-AT" dirty="0"/>
              <a:t>a … b</a:t>
            </a:r>
            <a:endParaRPr lang="de-AT" dirty="0">
              <a:solidFill>
                <a:schemeClr val="accent6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9BDC4401-EDCB-4A8E-9CC4-353C45CDDB59}"/>
              </a:ext>
            </a:extLst>
          </p:cNvPr>
          <p:cNvSpPr/>
          <p:nvPr/>
        </p:nvSpPr>
        <p:spPr>
          <a:xfrm>
            <a:off x="7112250" y="5570677"/>
            <a:ext cx="2202872" cy="789709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de-AT" dirty="0"/>
              <a:t>a = …</a:t>
            </a:r>
            <a:endParaRPr lang="de-AT" dirty="0">
              <a:solidFill>
                <a:schemeClr val="accent6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95CC18E-1918-4A1F-994B-FE931611F1BB}"/>
              </a:ext>
            </a:extLst>
          </p:cNvPr>
          <p:cNvSpPr/>
          <p:nvPr/>
        </p:nvSpPr>
        <p:spPr>
          <a:xfrm>
            <a:off x="4191373" y="5584532"/>
            <a:ext cx="2202872" cy="789709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de-AT" dirty="0"/>
              <a:t>b = …</a:t>
            </a:r>
            <a:endParaRPr lang="de-AT" dirty="0">
              <a:solidFill>
                <a:schemeClr val="accent6"/>
              </a:solidFill>
            </a:endParaRPr>
          </a:p>
        </p:txBody>
      </p: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78E64F70-5062-4231-8990-1C0577E5684F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5292808" y="3572065"/>
            <a:ext cx="2" cy="484161"/>
          </a:xfrm>
          <a:prstGeom prst="straightConnector1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C8D676B4-4143-42DC-83BA-9D8B66CFB722}"/>
              </a:ext>
            </a:extLst>
          </p:cNvPr>
          <p:cNvCxnSpPr>
            <a:cxnSpLocks/>
          </p:cNvCxnSpPr>
          <p:nvPr/>
        </p:nvCxnSpPr>
        <p:spPr>
          <a:xfrm>
            <a:off x="5292806" y="5093443"/>
            <a:ext cx="2" cy="484161"/>
          </a:xfrm>
          <a:prstGeom prst="straightConnector1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Verbinder: gewinkelt 19">
            <a:extLst>
              <a:ext uri="{FF2B5EF4-FFF2-40B4-BE49-F238E27FC236}">
                <a16:creationId xmlns:a16="http://schemas.microsoft.com/office/drawing/2014/main" id="{A3A068B4-8663-49C5-A00C-3E9686367CFC}"/>
              </a:ext>
            </a:extLst>
          </p:cNvPr>
          <p:cNvCxnSpPr>
            <a:cxnSpLocks/>
          </p:cNvCxnSpPr>
          <p:nvPr/>
        </p:nvCxnSpPr>
        <p:spPr>
          <a:xfrm>
            <a:off x="6010813" y="4578298"/>
            <a:ext cx="2196462" cy="992378"/>
          </a:xfrm>
          <a:prstGeom prst="bentConnector2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305B7F46-11B2-48AF-9D76-651D41F4705E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5292809" y="1953019"/>
            <a:ext cx="2" cy="581829"/>
          </a:xfrm>
          <a:prstGeom prst="straightConnector1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9A67AC80-AD7D-4DB4-8282-8EBF97858B80}"/>
              </a:ext>
            </a:extLst>
          </p:cNvPr>
          <p:cNvCxnSpPr>
            <a:cxnSpLocks/>
          </p:cNvCxnSpPr>
          <p:nvPr/>
        </p:nvCxnSpPr>
        <p:spPr>
          <a:xfrm>
            <a:off x="9852518" y="2118267"/>
            <a:ext cx="125295" cy="4588671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F0439728-EB60-427F-B6A9-C039DF41BF70}"/>
              </a:ext>
            </a:extLst>
          </p:cNvPr>
          <p:cNvCxnSpPr>
            <a:cxnSpLocks/>
            <a:endCxn id="8" idx="2"/>
          </p:cNvCxnSpPr>
          <p:nvPr/>
        </p:nvCxnSpPr>
        <p:spPr>
          <a:xfrm rot="10800000">
            <a:off x="5292809" y="6374242"/>
            <a:ext cx="4685004" cy="332697"/>
          </a:xfrm>
          <a:prstGeom prst="bentConnector2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</p:cxnSp>
      <p:cxnSp>
        <p:nvCxnSpPr>
          <p:cNvPr id="52" name="Gerade Verbindung mit Pfeil 51">
            <a:extLst>
              <a:ext uri="{FF2B5EF4-FFF2-40B4-BE49-F238E27FC236}">
                <a16:creationId xmlns:a16="http://schemas.microsoft.com/office/drawing/2014/main" id="{30416A21-B7EF-4109-B684-3483576FFE30}"/>
              </a:ext>
            </a:extLst>
          </p:cNvPr>
          <p:cNvCxnSpPr>
            <a:cxnSpLocks/>
          </p:cNvCxnSpPr>
          <p:nvPr/>
        </p:nvCxnSpPr>
        <p:spPr>
          <a:xfrm flipH="1">
            <a:off x="5292806" y="2118267"/>
            <a:ext cx="4559713" cy="0"/>
          </a:xfrm>
          <a:prstGeom prst="straightConnector1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3" name="Gerader Verbinder 52">
            <a:extLst>
              <a:ext uri="{FF2B5EF4-FFF2-40B4-BE49-F238E27FC236}">
                <a16:creationId xmlns:a16="http://schemas.microsoft.com/office/drawing/2014/main" id="{61FCFD7B-F212-44C0-AE03-A3A0335EFE3C}"/>
              </a:ext>
            </a:extLst>
          </p:cNvPr>
          <p:cNvCxnSpPr>
            <a:cxnSpLocks/>
          </p:cNvCxnSpPr>
          <p:nvPr/>
        </p:nvCxnSpPr>
        <p:spPr>
          <a:xfrm>
            <a:off x="9776951" y="2291422"/>
            <a:ext cx="68239" cy="4249168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4" name="Verbinder: gewinkelt 53">
            <a:extLst>
              <a:ext uri="{FF2B5EF4-FFF2-40B4-BE49-F238E27FC236}">
                <a16:creationId xmlns:a16="http://schemas.microsoft.com/office/drawing/2014/main" id="{5FED702D-6B47-411B-B727-78434A298CA7}"/>
              </a:ext>
            </a:extLst>
          </p:cNvPr>
          <p:cNvCxnSpPr>
            <a:cxnSpLocks/>
          </p:cNvCxnSpPr>
          <p:nvPr/>
        </p:nvCxnSpPr>
        <p:spPr>
          <a:xfrm rot="10800000">
            <a:off x="8290467" y="6360386"/>
            <a:ext cx="1562051" cy="180204"/>
          </a:xfrm>
          <a:prstGeom prst="bentConnector2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</p:cxnSp>
      <p:cxnSp>
        <p:nvCxnSpPr>
          <p:cNvPr id="55" name="Gerade Verbindung mit Pfeil 54">
            <a:extLst>
              <a:ext uri="{FF2B5EF4-FFF2-40B4-BE49-F238E27FC236}">
                <a16:creationId xmlns:a16="http://schemas.microsoft.com/office/drawing/2014/main" id="{6C1DEBA4-3845-444F-91FB-0162B21442C4}"/>
              </a:ext>
            </a:extLst>
          </p:cNvPr>
          <p:cNvCxnSpPr>
            <a:cxnSpLocks/>
          </p:cNvCxnSpPr>
          <p:nvPr/>
        </p:nvCxnSpPr>
        <p:spPr>
          <a:xfrm flipH="1">
            <a:off x="5292807" y="2274538"/>
            <a:ext cx="4484144" cy="3028"/>
          </a:xfrm>
          <a:prstGeom prst="straightConnector1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80" name="Textfeld 79">
            <a:extLst>
              <a:ext uri="{FF2B5EF4-FFF2-40B4-BE49-F238E27FC236}">
                <a16:creationId xmlns:a16="http://schemas.microsoft.com/office/drawing/2014/main" id="{E143030C-B73E-4399-987B-06681606F0E5}"/>
              </a:ext>
            </a:extLst>
          </p:cNvPr>
          <p:cNvSpPr txBox="1"/>
          <p:nvPr/>
        </p:nvSpPr>
        <p:spPr>
          <a:xfrm>
            <a:off x="4394197" y="3637753"/>
            <a:ext cx="662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chemeClr val="accent6"/>
                </a:solidFill>
              </a:rPr>
              <a:t>ja</a:t>
            </a:r>
          </a:p>
        </p:txBody>
      </p:sp>
      <p:sp>
        <p:nvSpPr>
          <p:cNvPr id="81" name="Textfeld 80">
            <a:extLst>
              <a:ext uri="{FF2B5EF4-FFF2-40B4-BE49-F238E27FC236}">
                <a16:creationId xmlns:a16="http://schemas.microsoft.com/office/drawing/2014/main" id="{8E246D3D-F853-4DD2-9C76-EAC384912358}"/>
              </a:ext>
            </a:extLst>
          </p:cNvPr>
          <p:cNvSpPr txBox="1"/>
          <p:nvPr/>
        </p:nvSpPr>
        <p:spPr>
          <a:xfrm>
            <a:off x="4441137" y="5027506"/>
            <a:ext cx="662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chemeClr val="accent6"/>
                </a:solidFill>
              </a:rPr>
              <a:t>nein</a:t>
            </a:r>
          </a:p>
        </p:txBody>
      </p:sp>
      <p:sp>
        <p:nvSpPr>
          <p:cNvPr id="82" name="Textfeld 81">
            <a:extLst>
              <a:ext uri="{FF2B5EF4-FFF2-40B4-BE49-F238E27FC236}">
                <a16:creationId xmlns:a16="http://schemas.microsoft.com/office/drawing/2014/main" id="{844CA0CA-75D5-42D4-8672-DF6D8641C59A}"/>
              </a:ext>
            </a:extLst>
          </p:cNvPr>
          <p:cNvSpPr txBox="1"/>
          <p:nvPr/>
        </p:nvSpPr>
        <p:spPr>
          <a:xfrm>
            <a:off x="6697647" y="4066027"/>
            <a:ext cx="662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chemeClr val="accent6"/>
                </a:solidFill>
              </a:rPr>
              <a:t>ja</a:t>
            </a:r>
          </a:p>
        </p:txBody>
      </p:sp>
      <p:sp>
        <p:nvSpPr>
          <p:cNvPr id="83" name="Rechteck: abgerundete Ecken 82">
            <a:extLst>
              <a:ext uri="{FF2B5EF4-FFF2-40B4-BE49-F238E27FC236}">
                <a16:creationId xmlns:a16="http://schemas.microsoft.com/office/drawing/2014/main" id="{84AFCDEE-7D40-4C79-A67E-CC4BA67BE6DB}"/>
              </a:ext>
            </a:extLst>
          </p:cNvPr>
          <p:cNvSpPr/>
          <p:nvPr/>
        </p:nvSpPr>
        <p:spPr>
          <a:xfrm>
            <a:off x="1855530" y="5827925"/>
            <a:ext cx="2202871" cy="345989"/>
          </a:xfrm>
          <a:prstGeom prst="round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de-AT" dirty="0"/>
              <a:t>Größere Zahl : a (=b)</a:t>
            </a:r>
          </a:p>
        </p:txBody>
      </p:sp>
      <p:cxnSp>
        <p:nvCxnSpPr>
          <p:cNvPr id="85" name="Verbinder: gewinkelt 84">
            <a:extLst>
              <a:ext uri="{FF2B5EF4-FFF2-40B4-BE49-F238E27FC236}">
                <a16:creationId xmlns:a16="http://schemas.microsoft.com/office/drawing/2014/main" id="{6E59D678-EB23-440A-9DCC-6A2D8DBEC92F}"/>
              </a:ext>
            </a:extLst>
          </p:cNvPr>
          <p:cNvCxnSpPr>
            <a:cxnSpLocks/>
            <a:stCxn id="5" idx="1"/>
            <a:endCxn id="83" idx="0"/>
          </p:cNvCxnSpPr>
          <p:nvPr/>
        </p:nvCxnSpPr>
        <p:spPr>
          <a:xfrm rot="10800000" flipV="1">
            <a:off x="2956966" y="3049993"/>
            <a:ext cx="1611430" cy="2777932"/>
          </a:xfrm>
          <a:prstGeom prst="bentConnector2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id="{58541AE2-CBAC-4E2C-B21C-53A2F8D5628A}"/>
              </a:ext>
            </a:extLst>
          </p:cNvPr>
          <p:cNvSpPr txBox="1"/>
          <p:nvPr/>
        </p:nvSpPr>
        <p:spPr>
          <a:xfrm>
            <a:off x="326412" y="329757"/>
            <a:ext cx="380088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100" b="1" dirty="0"/>
              <a:t>Das Programm ermittelt die größere von zwei Zahlen, indem es die kleinere schrittweise erhöht, bis beide gleich sind.</a:t>
            </a:r>
          </a:p>
          <a:p>
            <a:endParaRPr lang="de-DE" sz="1100" dirty="0"/>
          </a:p>
          <a:p>
            <a:pPr>
              <a:buFont typeface="Arial" panose="020B0604020202020204" pitchFamily="34" charset="0"/>
              <a:buChar char="•"/>
            </a:pPr>
            <a:r>
              <a:rPr lang="de-DE" sz="1100" dirty="0"/>
              <a:t>Eingabe: a, 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100" dirty="0"/>
              <a:t>Solange a ≠ 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100" dirty="0"/>
              <a:t>Wenn a &lt; b → a = a + 1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100" dirty="0"/>
              <a:t>Sonst → b = b + 1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100" dirty="0"/>
              <a:t>Ausgabe: a (= b)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E8811DDA-521C-4133-8AA6-317C7851B647}"/>
              </a:ext>
            </a:extLst>
          </p:cNvPr>
          <p:cNvSpPr txBox="1"/>
          <p:nvPr/>
        </p:nvSpPr>
        <p:spPr>
          <a:xfrm>
            <a:off x="4511430" y="274827"/>
            <a:ext cx="380088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100" b="1" dirty="0"/>
              <a:t>Aufgaben</a:t>
            </a:r>
          </a:p>
          <a:p>
            <a:endParaRPr lang="de-DE" sz="1100" b="1" dirty="0"/>
          </a:p>
          <a:p>
            <a:r>
              <a:rPr lang="de-DE" sz="1100" dirty="0"/>
              <a:t>Ziehe die Vergleichsoperatoren an die richtige Stelle! Entferne die Punkte, hier soll sich dann der Vergleichsoperator befinden.</a:t>
            </a:r>
          </a:p>
          <a:p>
            <a:endParaRPr lang="de-DE" sz="1100" dirty="0"/>
          </a:p>
          <a:p>
            <a:r>
              <a:rPr lang="de-DE" sz="1100" dirty="0"/>
              <a:t>Genauso ziehe die Rechenanweisungen an die richtige Stelle.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5E78BCEB-D5DF-4C74-A68A-BA4E3143B148}"/>
              </a:ext>
            </a:extLst>
          </p:cNvPr>
          <p:cNvSpPr txBox="1"/>
          <p:nvPr/>
        </p:nvSpPr>
        <p:spPr>
          <a:xfrm>
            <a:off x="8365446" y="411532"/>
            <a:ext cx="2827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dirty="0">
                <a:solidFill>
                  <a:srgbClr val="0070C0"/>
                </a:solidFill>
              </a:rPr>
              <a:t>≠</a:t>
            </a:r>
            <a:endParaRPr lang="de-DE" dirty="0">
              <a:solidFill>
                <a:srgbClr val="0070C0"/>
              </a:solidFill>
            </a:endParaRP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15417E36-15D7-416D-8DEB-6F4C5C80C526}"/>
              </a:ext>
            </a:extLst>
          </p:cNvPr>
          <p:cNvSpPr txBox="1"/>
          <p:nvPr/>
        </p:nvSpPr>
        <p:spPr>
          <a:xfrm>
            <a:off x="8680377" y="399138"/>
            <a:ext cx="2827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dirty="0">
                <a:solidFill>
                  <a:srgbClr val="0070C0"/>
                </a:solidFill>
              </a:rPr>
              <a:t>&lt;</a:t>
            </a:r>
            <a:endParaRPr lang="de-AT" dirty="0"/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2CCF0F6F-BE00-42F8-A07C-ABA67C59A1EC}"/>
              </a:ext>
            </a:extLst>
          </p:cNvPr>
          <p:cNvSpPr txBox="1"/>
          <p:nvPr/>
        </p:nvSpPr>
        <p:spPr>
          <a:xfrm>
            <a:off x="9030094" y="394648"/>
            <a:ext cx="2675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dirty="0">
                <a:solidFill>
                  <a:srgbClr val="0070C0"/>
                </a:solidFill>
              </a:rPr>
              <a:t>&gt;</a:t>
            </a:r>
            <a:endParaRPr lang="de-AT" dirty="0"/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B059D5F5-E74D-4D8C-86B8-B363024A3DAE}"/>
              </a:ext>
            </a:extLst>
          </p:cNvPr>
          <p:cNvSpPr txBox="1"/>
          <p:nvPr/>
        </p:nvSpPr>
        <p:spPr>
          <a:xfrm>
            <a:off x="8329243" y="844214"/>
            <a:ext cx="5413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>
                <a:solidFill>
                  <a:srgbClr val="0070C0"/>
                </a:solidFill>
              </a:rPr>
              <a:t>b+1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BC71F33A-DB14-4E7F-81E4-3CF489B732DE}"/>
              </a:ext>
            </a:extLst>
          </p:cNvPr>
          <p:cNvSpPr txBox="1"/>
          <p:nvPr/>
        </p:nvSpPr>
        <p:spPr>
          <a:xfrm>
            <a:off x="8963157" y="844214"/>
            <a:ext cx="5413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>
                <a:solidFill>
                  <a:srgbClr val="0070C0"/>
                </a:solidFill>
              </a:rPr>
              <a:t>a+1</a:t>
            </a: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AFAAD08D-AB4B-4B25-BF82-E0CB1CA2341B}"/>
              </a:ext>
            </a:extLst>
          </p:cNvPr>
          <p:cNvSpPr txBox="1"/>
          <p:nvPr/>
        </p:nvSpPr>
        <p:spPr>
          <a:xfrm>
            <a:off x="3343574" y="2512271"/>
            <a:ext cx="662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chemeClr val="accent6"/>
                </a:solidFill>
              </a:rPr>
              <a:t>nein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2C6CBC33-2B12-4A7E-8F9D-22EE38B72A3A}"/>
              </a:ext>
            </a:extLst>
          </p:cNvPr>
          <p:cNvSpPr/>
          <p:nvPr/>
        </p:nvSpPr>
        <p:spPr>
          <a:xfrm>
            <a:off x="110292" y="1882679"/>
            <a:ext cx="274175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2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Flussdiagramm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F1513796-144E-4F44-BB2D-1FBD87CA5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840" y="6358027"/>
            <a:ext cx="3313036" cy="365125"/>
          </a:xfrm>
        </p:spPr>
        <p:txBody>
          <a:bodyPr/>
          <a:lstStyle/>
          <a:p>
            <a:pPr algn="l"/>
            <a:r>
              <a:rPr lang="de-AT" sz="1000" dirty="0"/>
              <a:t>Easy4me</a:t>
            </a:r>
          </a:p>
        </p:txBody>
      </p:sp>
    </p:spTree>
    <p:extLst>
      <p:ext uri="{BB962C8B-B14F-4D97-AF65-F5344CB8AC3E}">
        <p14:creationId xmlns:p14="http://schemas.microsoft.com/office/powerpoint/2010/main" val="2780700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Breitbild</PresentationFormat>
  <Paragraphs>29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Alois Klotz</dc:creator>
  <cp:lastModifiedBy>Alois Klotz</cp:lastModifiedBy>
  <cp:revision>10</cp:revision>
  <dcterms:created xsi:type="dcterms:W3CDTF">2025-12-26T19:31:41Z</dcterms:created>
  <dcterms:modified xsi:type="dcterms:W3CDTF">2025-12-27T16:08:10Z</dcterms:modified>
</cp:coreProperties>
</file>