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26" r:id="rId6"/>
    <p:sldId id="363" r:id="rId7"/>
    <p:sldId id="324" r:id="rId8"/>
    <p:sldId id="364" r:id="rId9"/>
    <p:sldId id="327" r:id="rId10"/>
    <p:sldId id="365" r:id="rId11"/>
    <p:sldId id="328" r:id="rId12"/>
    <p:sldId id="366" r:id="rId13"/>
    <p:sldId id="329" r:id="rId14"/>
    <p:sldId id="367" r:id="rId15"/>
    <p:sldId id="330" r:id="rId16"/>
    <p:sldId id="368" r:id="rId17"/>
    <p:sldId id="331" r:id="rId18"/>
    <p:sldId id="369" r:id="rId19"/>
    <p:sldId id="333" r:id="rId20"/>
    <p:sldId id="370" r:id="rId21"/>
    <p:sldId id="334" r:id="rId22"/>
    <p:sldId id="371" r:id="rId23"/>
    <p:sldId id="335" r:id="rId24"/>
    <p:sldId id="372" r:id="rId25"/>
    <p:sldId id="336" r:id="rId26"/>
    <p:sldId id="373" r:id="rId27"/>
    <p:sldId id="338" r:id="rId28"/>
    <p:sldId id="374" r:id="rId29"/>
    <p:sldId id="339" r:id="rId30"/>
    <p:sldId id="375" r:id="rId31"/>
    <p:sldId id="340" r:id="rId32"/>
    <p:sldId id="376" r:id="rId33"/>
    <p:sldId id="341" r:id="rId34"/>
    <p:sldId id="377" r:id="rId35"/>
    <p:sldId id="343" r:id="rId36"/>
    <p:sldId id="378" r:id="rId37"/>
    <p:sldId id="345" r:id="rId38"/>
    <p:sldId id="379" r:id="rId39"/>
    <p:sldId id="346" r:id="rId40"/>
    <p:sldId id="380" r:id="rId41"/>
    <p:sldId id="348" r:id="rId42"/>
    <p:sldId id="381" r:id="rId43"/>
    <p:sldId id="349" r:id="rId44"/>
    <p:sldId id="382" r:id="rId45"/>
    <p:sldId id="350" r:id="rId46"/>
    <p:sldId id="383" r:id="rId47"/>
    <p:sldId id="351" r:id="rId48"/>
    <p:sldId id="386" r:id="rId49"/>
    <p:sldId id="354" r:id="rId50"/>
    <p:sldId id="387" r:id="rId51"/>
    <p:sldId id="355" r:id="rId52"/>
    <p:sldId id="391" r:id="rId53"/>
    <p:sldId id="392" r:id="rId5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8" userDrawn="1">
          <p15:clr>
            <a:srgbClr val="A4A3A4"/>
          </p15:clr>
        </p15:guide>
        <p15:guide id="2" pos="5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28" y="138"/>
      </p:cViewPr>
      <p:guideLst>
        <p:guide orient="horz" pos="1298"/>
        <p:guide pos="5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ois Klotz" userId="0e7873f3-c968-46a8-ac9c-5d38456ab073" providerId="ADAL" clId="{7BDE7A06-B614-4D6C-96CE-4EAA8824C6BD}"/>
    <pc:docChg chg="delSld modSld">
      <pc:chgData name="Alois Klotz" userId="0e7873f3-c968-46a8-ac9c-5d38456ab073" providerId="ADAL" clId="{7BDE7A06-B614-4D6C-96CE-4EAA8824C6BD}" dt="2024-02-18T20:11:46.688" v="4" actId="6549"/>
      <pc:docMkLst>
        <pc:docMk/>
      </pc:docMkLst>
      <pc:sldChg chg="modSp mod">
        <pc:chgData name="Alois Klotz" userId="0e7873f3-c968-46a8-ac9c-5d38456ab073" providerId="ADAL" clId="{7BDE7A06-B614-4D6C-96CE-4EAA8824C6BD}" dt="2024-02-18T20:11:46.688" v="4" actId="6549"/>
        <pc:sldMkLst>
          <pc:docMk/>
          <pc:sldMk cId="265144027" sldId="256"/>
        </pc:sldMkLst>
        <pc:spChg chg="mod">
          <ac:chgData name="Alois Klotz" userId="0e7873f3-c968-46a8-ac9c-5d38456ab073" providerId="ADAL" clId="{7BDE7A06-B614-4D6C-96CE-4EAA8824C6BD}" dt="2024-02-18T20:11:46.688" v="4" actId="6549"/>
          <ac:spMkLst>
            <pc:docMk/>
            <pc:sldMk cId="265144027" sldId="256"/>
            <ac:spMk id="3" creationId="{754F689A-2403-4DFA-94C6-292E0B02BAF7}"/>
          </ac:spMkLst>
        </pc:spChg>
      </pc:sldChg>
      <pc:sldChg chg="del">
        <pc:chgData name="Alois Klotz" userId="0e7873f3-c968-46a8-ac9c-5d38456ab073" providerId="ADAL" clId="{7BDE7A06-B614-4D6C-96CE-4EAA8824C6BD}" dt="2024-02-18T20:08:07.287" v="1" actId="47"/>
        <pc:sldMkLst>
          <pc:docMk/>
          <pc:sldMk cId="2083606075" sldId="273"/>
        </pc:sldMkLst>
      </pc:sldChg>
      <pc:sldChg chg="del">
        <pc:chgData name="Alois Klotz" userId="0e7873f3-c968-46a8-ac9c-5d38456ab073" providerId="ADAL" clId="{7BDE7A06-B614-4D6C-96CE-4EAA8824C6BD}" dt="2024-02-18T20:07:22.661" v="0" actId="47"/>
        <pc:sldMkLst>
          <pc:docMk/>
          <pc:sldMk cId="1692955614" sldId="285"/>
        </pc:sldMkLst>
      </pc:sldChg>
      <pc:sldChg chg="del">
        <pc:chgData name="Alois Klotz" userId="0e7873f3-c968-46a8-ac9c-5d38456ab073" providerId="ADAL" clId="{7BDE7A06-B614-4D6C-96CE-4EAA8824C6BD}" dt="2024-02-18T20:07:22.661" v="0" actId="47"/>
        <pc:sldMkLst>
          <pc:docMk/>
          <pc:sldMk cId="1734709616" sldId="317"/>
        </pc:sldMkLst>
      </pc:sldChg>
      <pc:sldChg chg="del">
        <pc:chgData name="Alois Klotz" userId="0e7873f3-c968-46a8-ac9c-5d38456ab073" providerId="ADAL" clId="{7BDE7A06-B614-4D6C-96CE-4EAA8824C6BD}" dt="2024-02-18T20:07:22.661" v="0" actId="47"/>
        <pc:sldMkLst>
          <pc:docMk/>
          <pc:sldMk cId="958464864" sldId="320"/>
        </pc:sldMkLst>
      </pc:sldChg>
      <pc:sldChg chg="del">
        <pc:chgData name="Alois Klotz" userId="0e7873f3-c968-46a8-ac9c-5d38456ab073" providerId="ADAL" clId="{7BDE7A06-B614-4D6C-96CE-4EAA8824C6BD}" dt="2024-02-18T20:07:22.661" v="0" actId="47"/>
        <pc:sldMkLst>
          <pc:docMk/>
          <pc:sldMk cId="2058556888" sldId="322"/>
        </pc:sldMkLst>
      </pc:sldChg>
      <pc:sldChg chg="del">
        <pc:chgData name="Alois Klotz" userId="0e7873f3-c968-46a8-ac9c-5d38456ab073" providerId="ADAL" clId="{7BDE7A06-B614-4D6C-96CE-4EAA8824C6BD}" dt="2024-02-18T20:07:22.661" v="0" actId="47"/>
        <pc:sldMkLst>
          <pc:docMk/>
          <pc:sldMk cId="4213126726" sldId="323"/>
        </pc:sldMkLst>
      </pc:sldChg>
      <pc:sldChg chg="del">
        <pc:chgData name="Alois Klotz" userId="0e7873f3-c968-46a8-ac9c-5d38456ab073" providerId="ADAL" clId="{7BDE7A06-B614-4D6C-96CE-4EAA8824C6BD}" dt="2024-02-18T20:07:22.661" v="0" actId="47"/>
        <pc:sldMkLst>
          <pc:docMk/>
          <pc:sldMk cId="2722223987" sldId="325"/>
        </pc:sldMkLst>
      </pc:sldChg>
      <pc:sldChg chg="del">
        <pc:chgData name="Alois Klotz" userId="0e7873f3-c968-46a8-ac9c-5d38456ab073" providerId="ADAL" clId="{7BDE7A06-B614-4D6C-96CE-4EAA8824C6BD}" dt="2024-02-18T20:07:22.661" v="0" actId="47"/>
        <pc:sldMkLst>
          <pc:docMk/>
          <pc:sldMk cId="3030341597" sldId="357"/>
        </pc:sldMkLst>
      </pc:sldChg>
      <pc:sldChg chg="del">
        <pc:chgData name="Alois Klotz" userId="0e7873f3-c968-46a8-ac9c-5d38456ab073" providerId="ADAL" clId="{7BDE7A06-B614-4D6C-96CE-4EAA8824C6BD}" dt="2024-02-18T20:07:22.661" v="0" actId="47"/>
        <pc:sldMkLst>
          <pc:docMk/>
          <pc:sldMk cId="1288163622" sldId="358"/>
        </pc:sldMkLst>
      </pc:sldChg>
      <pc:sldChg chg="del">
        <pc:chgData name="Alois Klotz" userId="0e7873f3-c968-46a8-ac9c-5d38456ab073" providerId="ADAL" clId="{7BDE7A06-B614-4D6C-96CE-4EAA8824C6BD}" dt="2024-02-18T20:07:22.661" v="0" actId="47"/>
        <pc:sldMkLst>
          <pc:docMk/>
          <pc:sldMk cId="649342102" sldId="359"/>
        </pc:sldMkLst>
      </pc:sldChg>
      <pc:sldChg chg="del">
        <pc:chgData name="Alois Klotz" userId="0e7873f3-c968-46a8-ac9c-5d38456ab073" providerId="ADAL" clId="{7BDE7A06-B614-4D6C-96CE-4EAA8824C6BD}" dt="2024-02-18T20:07:22.661" v="0" actId="47"/>
        <pc:sldMkLst>
          <pc:docMk/>
          <pc:sldMk cId="2923892860" sldId="360"/>
        </pc:sldMkLst>
      </pc:sldChg>
      <pc:sldChg chg="del">
        <pc:chgData name="Alois Klotz" userId="0e7873f3-c968-46a8-ac9c-5d38456ab073" providerId="ADAL" clId="{7BDE7A06-B614-4D6C-96CE-4EAA8824C6BD}" dt="2024-02-18T20:07:22.661" v="0" actId="47"/>
        <pc:sldMkLst>
          <pc:docMk/>
          <pc:sldMk cId="3000892126" sldId="361"/>
        </pc:sldMkLst>
      </pc:sldChg>
      <pc:sldChg chg="del">
        <pc:chgData name="Alois Klotz" userId="0e7873f3-c968-46a8-ac9c-5d38456ab073" providerId="ADAL" clId="{7BDE7A06-B614-4D6C-96CE-4EAA8824C6BD}" dt="2024-02-18T20:07:22.661" v="0" actId="47"/>
        <pc:sldMkLst>
          <pc:docMk/>
          <pc:sldMk cId="1554152822" sldId="3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E6222E-73FC-43CC-88C5-2025C9D3E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BB03582-61A5-44AA-BFC2-9070ED0BCE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125C4D-C652-4884-B517-540D8EABA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E115-DBB0-4BB7-9EC9-C3C1DAF94387}" type="datetimeFigureOut">
              <a:rPr lang="de-AT" smtClean="0"/>
              <a:t>18.02.2024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8B50B3-FDD9-4EFB-B6F6-5EA2FE60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C64021-ABAD-4018-936A-4AC538EFE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3DB5-78EC-4830-92BF-101EFA4E8C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47532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144C2A-9DA9-4E6D-885D-A44B78F97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EA7EDAA-6955-4354-BB15-77CD24C06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02F210-9403-4215-AB5F-D9EDEB2F9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E115-DBB0-4BB7-9EC9-C3C1DAF94387}" type="datetimeFigureOut">
              <a:rPr lang="de-AT" smtClean="0"/>
              <a:t>18.02.2024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3E58FF-C83C-4B58-8109-3428018F9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C053D5-F710-4A3A-9DC6-42BA0383F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3DB5-78EC-4830-92BF-101EFA4E8C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087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A2E7479-17FC-4092-9EC2-DB8375E13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0BBC399-38FB-4A35-9902-F9083AF25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87D0B3-8CA2-435F-899F-7BFFF80BA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E115-DBB0-4BB7-9EC9-C3C1DAF94387}" type="datetimeFigureOut">
              <a:rPr lang="de-AT" smtClean="0"/>
              <a:t>18.02.2024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0829FC-02CC-4887-B2FD-73D8C488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A44D56-E0EB-456D-9586-90C7FDB9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3DB5-78EC-4830-92BF-101EFA4E8C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227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E40FE8-E50C-4C7F-B0E3-CAC507534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FFEA49-B8B6-4EC2-9538-77C374D79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A9FCC7-293F-4B3D-A92D-797AB8B49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E115-DBB0-4BB7-9EC9-C3C1DAF94387}" type="datetimeFigureOut">
              <a:rPr lang="de-AT" smtClean="0"/>
              <a:t>18.02.2024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5C1967-A66B-4A18-B98A-5B2F470FB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279EC9-D970-49C2-82EE-348CCBD2E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3DB5-78EC-4830-92BF-101EFA4E8C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141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49D93F-441E-4F46-92B7-4DF2ADE9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F0CD8B-7BB8-4718-B495-CA00C22AD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4A7FAF-DB80-47CE-83FF-07014BDEF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E115-DBB0-4BB7-9EC9-C3C1DAF94387}" type="datetimeFigureOut">
              <a:rPr lang="de-AT" smtClean="0"/>
              <a:t>18.02.2024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351520-8D0C-48CF-8C5D-A559550B4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D47337-CA3B-40ED-8F44-3F62D5119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3DB5-78EC-4830-92BF-101EFA4E8C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41924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41D167-D658-4EBE-BB48-A799E724B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A4753F-66C1-4C7A-A695-CC87D6D637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30C37E2-09E0-478F-B6DE-CB71D890E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8A912AB-58DD-4740-924A-29B70DEB2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E115-DBB0-4BB7-9EC9-C3C1DAF94387}" type="datetimeFigureOut">
              <a:rPr lang="de-AT" smtClean="0"/>
              <a:t>18.02.2024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1A4CBF1-7D23-4D3D-B66A-53922EDFC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EFE0387-AC5C-47F0-B828-5E592E61D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3DB5-78EC-4830-92BF-101EFA4E8C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0471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D1169F-BAB3-4B92-BE5B-AE3AAD136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D86628-EE84-4E37-A1CB-010500A31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AA145C3-2DF1-42E0-AD09-EB3E91399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00EA31-D7E1-423E-9AA4-E2A2EA3C49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93277ED-8121-4694-B64C-C1997A2F1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123320F-D1AE-4FD4-86EC-68CA82FDD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E115-DBB0-4BB7-9EC9-C3C1DAF94387}" type="datetimeFigureOut">
              <a:rPr lang="de-AT" smtClean="0"/>
              <a:t>18.02.2024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0EC8E7E-73D9-4461-B766-9A0675A9B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CAA6505-27B1-4DA8-B7C9-614D12095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3DB5-78EC-4830-92BF-101EFA4E8C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7478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91BFCD-A70F-4646-B7E5-62E9595BF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19A9000-7473-4DDB-82B2-E19BEA839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E115-DBB0-4BB7-9EC9-C3C1DAF94387}" type="datetimeFigureOut">
              <a:rPr lang="de-AT" smtClean="0"/>
              <a:t>18.02.2024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B05A4CE-416F-43B3-A8A7-715D32340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608B23F-064C-4881-9E10-D0880ED12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3DB5-78EC-4830-92BF-101EFA4E8C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4406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8FAFBF6-0C29-4D4C-A97C-6599AEEA3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E115-DBB0-4BB7-9EC9-C3C1DAF94387}" type="datetimeFigureOut">
              <a:rPr lang="de-AT" smtClean="0"/>
              <a:t>18.02.2024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73CC8BC-A1AE-43F6-971E-74A80CAF4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BC98F8-5A5C-401B-88AB-ACA49827E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3DB5-78EC-4830-92BF-101EFA4E8C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4071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D43BC-CB0A-4F16-B656-5253F716E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9C33E6-DA49-40ED-BB7C-3494C4881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9A11AE0-1F5B-48F8-80F0-CEACADA83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2EEB9D-9ED0-4AA8-9B35-5A852C1B6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E115-DBB0-4BB7-9EC9-C3C1DAF94387}" type="datetimeFigureOut">
              <a:rPr lang="de-AT" smtClean="0"/>
              <a:t>18.02.2024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3F39659-1AE6-4E4A-ABB7-D959006E4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F0C0A82-9CF6-40DA-954A-F973DDEB1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3DB5-78EC-4830-92BF-101EFA4E8C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6944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664666-785E-45AA-98EE-5431BDC5E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1786FDC-06C7-4474-9CF3-65EAF53585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752350-ADED-4E46-9765-BD4925E45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CE74564-495D-4F6C-8547-11D1FC3CF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E115-DBB0-4BB7-9EC9-C3C1DAF94387}" type="datetimeFigureOut">
              <a:rPr lang="de-AT" smtClean="0"/>
              <a:t>18.02.2024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242DED7-20FB-46C0-B9FD-549DEE623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CF8643E-8823-4FAE-B9CB-C232C9468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3DB5-78EC-4830-92BF-101EFA4E8C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95332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90AC136-1D68-4E84-B4F7-6F82DC3DE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869901-BE1F-42E1-9796-541DF4AC3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FBDD19-DB09-4F28-B575-329EA7EEB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2E115-DBB0-4BB7-9EC9-C3C1DAF94387}" type="datetimeFigureOut">
              <a:rPr lang="de-AT" smtClean="0"/>
              <a:t>18.02.2024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D1FC7F-D258-4959-9251-E78692D966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C9A5E8-24E9-47B0-B7EC-EA8233535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A3DB5-78EC-4830-92BF-101EFA4E8C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4101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CDB73-812B-4EF4-AA72-7EE9EBFD8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539" y="498230"/>
            <a:ext cx="9144000" cy="791228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de-DE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E-Mail mit der App Outlook  2</a:t>
            </a:r>
            <a:endParaRPr lang="de-AT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2EF4DEF-A969-4CC2-BD75-6277DB8A2B87}"/>
              </a:ext>
            </a:extLst>
          </p:cNvPr>
          <p:cNvSpPr txBox="1"/>
          <p:nvPr/>
        </p:nvSpPr>
        <p:spPr>
          <a:xfrm>
            <a:off x="959339" y="1576631"/>
            <a:ext cx="4425461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b="1"/>
            </a:lvl1pPr>
            <a:lvl2pPr lvl="1"/>
          </a:lstStyle>
          <a:p>
            <a:r>
              <a:rPr lang="de-AT" sz="1200" dirty="0"/>
              <a:t>ECDL/ICDL Standard - Lernzielkatalog</a:t>
            </a:r>
          </a:p>
          <a:p>
            <a:pPr marL="324000" lvl="1"/>
            <a:r>
              <a:rPr lang="de-AT" sz="1200" dirty="0"/>
              <a:t>5.1 E-Mails senden </a:t>
            </a:r>
          </a:p>
          <a:p>
            <a:pPr marL="324000" lvl="1"/>
            <a:r>
              <a:rPr lang="de-AT" sz="1200" dirty="0"/>
              <a:t>5.2 E-Mails erhalten</a:t>
            </a:r>
          </a:p>
          <a:p>
            <a:pPr marL="324000" lvl="1"/>
            <a:r>
              <a:rPr lang="de-AT" sz="1200" dirty="0"/>
              <a:t>5.3 Extras und Einstellungen </a:t>
            </a:r>
          </a:p>
          <a:p>
            <a:pPr marL="324000" lvl="1"/>
            <a:r>
              <a:rPr lang="de-AT" sz="1200" dirty="0"/>
              <a:t>5.4 E-Mails organisieren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9F7C0FDB-0C75-4127-BD55-BDB08A1C491F}"/>
              </a:ext>
            </a:extLst>
          </p:cNvPr>
          <p:cNvSpPr txBox="1">
            <a:spLocks/>
          </p:cNvSpPr>
          <p:nvPr/>
        </p:nvSpPr>
        <p:spPr>
          <a:xfrm>
            <a:off x="908539" y="5359260"/>
            <a:ext cx="9837793" cy="1184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FF0000"/>
                </a:solidFill>
              </a:rPr>
              <a:t>Du kannst auch den Quiz auch so starten: Bildschirmpräsentation &gt; Bildschirmpräsentation starten &gt; Von Beginn an</a:t>
            </a:r>
            <a:endParaRPr lang="de-AT" sz="1200" dirty="0">
              <a:solidFill>
                <a:srgbClr val="FF0000"/>
              </a:solidFill>
            </a:endParaRP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accent1">
                    <a:lumMod val="75000"/>
                  </a:schemeClr>
                </a:solidFill>
              </a:rPr>
              <a:t>Mit einem Klick auf das </a:t>
            </a: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</a:rPr>
              <a:t>richtige Feld </a:t>
            </a:r>
            <a:r>
              <a:rPr lang="de-DE" sz="1200" dirty="0">
                <a:solidFill>
                  <a:schemeClr val="accent1">
                    <a:lumMod val="75000"/>
                  </a:schemeClr>
                </a:solidFill>
              </a:rPr>
              <a:t>gelangst du zur nächsten Folie und Aufgabe.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accent1">
                    <a:lumMod val="75000"/>
                  </a:schemeClr>
                </a:solidFill>
              </a:rPr>
              <a:t>Jeweils auf der nächsten Folie siehst du die Lösung. </a:t>
            </a:r>
            <a:br>
              <a:rPr lang="de-DE" sz="1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200" i="1" dirty="0">
                <a:solidFill>
                  <a:schemeClr val="accent1">
                    <a:lumMod val="75000"/>
                  </a:schemeClr>
                </a:solidFill>
              </a:rPr>
              <a:t>Du kannst selbstverständlich (statt mit Klick auf das richtige Feld) mit der Pfeiltaste nach rechts bzw. nach links zwischen den Folien hin- und herwechseln.</a:t>
            </a:r>
            <a:endParaRPr lang="de-DE" sz="1200" dirty="0"/>
          </a:p>
        </p:txBody>
      </p:sp>
      <p:sp>
        <p:nvSpPr>
          <p:cNvPr id="5" name="Pfeil: Fünf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3FD8D0C-91A0-44D9-8EEC-C6EC61C5B17E}"/>
              </a:ext>
            </a:extLst>
          </p:cNvPr>
          <p:cNvSpPr/>
          <p:nvPr/>
        </p:nvSpPr>
        <p:spPr>
          <a:xfrm>
            <a:off x="5689600" y="1594337"/>
            <a:ext cx="2697462" cy="958286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>
                <a:solidFill>
                  <a:schemeClr val="accent5">
                    <a:lumMod val="75000"/>
                  </a:schemeClr>
                </a:solidFill>
              </a:rPr>
              <a:t>Hier klicken, um den Quizz zu beginnen!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54F689A-2403-4DFA-94C6-292E0B02BAF7}"/>
              </a:ext>
            </a:extLst>
          </p:cNvPr>
          <p:cNvSpPr txBox="1"/>
          <p:nvPr/>
        </p:nvSpPr>
        <p:spPr>
          <a:xfrm>
            <a:off x="959339" y="2762212"/>
            <a:ext cx="104013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Hier lernst du: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Auf ein E-Mail-Konto zugreifen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eine E-Mail erstellen, </a:t>
            </a:r>
            <a:r>
              <a:rPr lang="de-AT" sz="1400" dirty="0"/>
              <a:t>Feld An:, Cc: oder Bcc:,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1400" dirty="0"/>
              <a:t>eine aussagekräftige Überschrift in das Betreff-Feld eingeben und Text in die E-Mail eingeben oder einfügen,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einen Dateianhang (Attachment) hinzufügen,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1400" dirty="0"/>
              <a:t>eine E-Mail senden,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1400" dirty="0"/>
              <a:t>eine textbasierte E-Mail-Signatur einfügen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1400" dirty="0"/>
              <a:t>Eine E-Mail öffnen, schließen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1400"/>
              <a:t>Einen </a:t>
            </a:r>
            <a:r>
              <a:rPr lang="de-AT" sz="1400" dirty="0"/>
              <a:t>Kontakt, eine Verteilerliste erstellen, löschen, aktualisieren</a:t>
            </a:r>
          </a:p>
        </p:txBody>
      </p:sp>
    </p:spTree>
    <p:extLst>
      <p:ext uri="{BB962C8B-B14F-4D97-AF65-F5344CB8AC3E}">
        <p14:creationId xmlns:p14="http://schemas.microsoft.com/office/powerpoint/2010/main" val="26514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Wähle </a:t>
            </a:r>
            <a:r>
              <a:rPr lang="de-AT" b="1" i="1" dirty="0"/>
              <a:t>Aus Adressbuch</a:t>
            </a:r>
            <a:r>
              <a:rPr lang="de-AT" dirty="0"/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077757"/>
            <a:ext cx="7953842" cy="4460053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88D4555-8A72-4B88-B0D3-9BAD4D594637}"/>
              </a:ext>
            </a:extLst>
          </p:cNvPr>
          <p:cNvSpPr/>
          <p:nvPr/>
        </p:nvSpPr>
        <p:spPr>
          <a:xfrm>
            <a:off x="2916288" y="4356668"/>
            <a:ext cx="1401376" cy="276898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878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Wähle </a:t>
            </a:r>
            <a:r>
              <a:rPr lang="de-AT" b="1" i="1" dirty="0"/>
              <a:t>Aus Adressbuch</a:t>
            </a:r>
            <a:r>
              <a:rPr lang="de-AT" dirty="0"/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077757"/>
            <a:ext cx="7953842" cy="4460053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88D4555-8A72-4B88-B0D3-9BAD4D594637}"/>
              </a:ext>
            </a:extLst>
          </p:cNvPr>
          <p:cNvSpPr/>
          <p:nvPr/>
        </p:nvSpPr>
        <p:spPr>
          <a:xfrm>
            <a:off x="2916288" y="4356668"/>
            <a:ext cx="1401376" cy="276898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161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Wähle </a:t>
            </a:r>
            <a:r>
              <a:rPr lang="de-AT" b="1" i="1" dirty="0"/>
              <a:t>Michael </a:t>
            </a:r>
            <a:r>
              <a:rPr lang="de-AT" dirty="0"/>
              <a:t>und</a:t>
            </a:r>
            <a:r>
              <a:rPr lang="de-AT" b="1" i="1" dirty="0"/>
              <a:t> Theo </a:t>
            </a:r>
            <a:r>
              <a:rPr lang="de-AT" dirty="0"/>
              <a:t>aus. </a:t>
            </a:r>
            <a:br>
              <a:rPr lang="de-AT" i="1" u="sng" dirty="0"/>
            </a:br>
            <a:r>
              <a:rPr lang="de-AT" dirty="0"/>
              <a:t>(Normalerweise ist ein Doppelklick notwendig!)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788" y="2065427"/>
            <a:ext cx="7457280" cy="4460053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78BB3DF-E7D1-48A0-A01E-19AAF272BCCB}"/>
              </a:ext>
            </a:extLst>
          </p:cNvPr>
          <p:cNvSpPr/>
          <p:nvPr/>
        </p:nvSpPr>
        <p:spPr>
          <a:xfrm>
            <a:off x="1632495" y="3362388"/>
            <a:ext cx="723146" cy="276898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7161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Wähle </a:t>
            </a:r>
            <a:r>
              <a:rPr lang="de-AT" b="1" i="1" dirty="0"/>
              <a:t>Michael </a:t>
            </a:r>
            <a:r>
              <a:rPr lang="de-AT" dirty="0"/>
              <a:t>und</a:t>
            </a:r>
            <a:r>
              <a:rPr lang="de-AT" b="1" i="1" dirty="0"/>
              <a:t> Theo </a:t>
            </a:r>
            <a:r>
              <a:rPr lang="de-AT" dirty="0"/>
              <a:t>aus. </a:t>
            </a:r>
            <a:br>
              <a:rPr lang="de-AT" i="1" u="sng" dirty="0"/>
            </a:br>
            <a:r>
              <a:rPr lang="de-AT" dirty="0"/>
              <a:t>(Normalerweise ist ein Doppelklick notwendig!)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788" y="2065427"/>
            <a:ext cx="7457280" cy="4460053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78BB3DF-E7D1-48A0-A01E-19AAF272BCCB}"/>
              </a:ext>
            </a:extLst>
          </p:cNvPr>
          <p:cNvSpPr/>
          <p:nvPr/>
        </p:nvSpPr>
        <p:spPr>
          <a:xfrm>
            <a:off x="1632495" y="3362388"/>
            <a:ext cx="723146" cy="276898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44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Bestätige mit </a:t>
            </a:r>
            <a:r>
              <a:rPr lang="de-AT" b="1" i="1" dirty="0"/>
              <a:t>OK</a:t>
            </a:r>
            <a:r>
              <a:rPr lang="de-AT" dirty="0"/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788" y="2065427"/>
            <a:ext cx="7457280" cy="4460053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607E2D3-1CE5-49FC-A939-2CEEA7E8D4B9}"/>
              </a:ext>
            </a:extLst>
          </p:cNvPr>
          <p:cNvSpPr/>
          <p:nvPr/>
        </p:nvSpPr>
        <p:spPr>
          <a:xfrm>
            <a:off x="4957035" y="5313457"/>
            <a:ext cx="656533" cy="233499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424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Bestätige mit </a:t>
            </a:r>
            <a:r>
              <a:rPr lang="de-AT" b="1" i="1" dirty="0"/>
              <a:t>OK</a:t>
            </a:r>
            <a:r>
              <a:rPr lang="de-AT" dirty="0"/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788" y="2065427"/>
            <a:ext cx="7457280" cy="4460053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607E2D3-1CE5-49FC-A939-2CEEA7E8D4B9}"/>
              </a:ext>
            </a:extLst>
          </p:cNvPr>
          <p:cNvSpPr/>
          <p:nvPr/>
        </p:nvSpPr>
        <p:spPr>
          <a:xfrm>
            <a:off x="4957035" y="5313457"/>
            <a:ext cx="656533" cy="233499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8628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Schließe das Fenster, indem du auf das </a:t>
            </a:r>
            <a:r>
              <a:rPr lang="de-AT" b="1" i="1" dirty="0"/>
              <a:t>X</a:t>
            </a:r>
            <a:r>
              <a:rPr lang="de-AT" dirty="0"/>
              <a:t> klickst.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075392"/>
            <a:ext cx="7457280" cy="4417483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A0E064B-B5A6-4821-998A-55B93DCC9C0F}"/>
              </a:ext>
            </a:extLst>
          </p:cNvPr>
          <p:cNvSpPr/>
          <p:nvPr/>
        </p:nvSpPr>
        <p:spPr>
          <a:xfrm>
            <a:off x="5734427" y="2315921"/>
            <a:ext cx="361573" cy="276898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7491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Schließe das Fenster, indem du auf das </a:t>
            </a:r>
            <a:r>
              <a:rPr lang="de-AT" b="1" i="1" dirty="0"/>
              <a:t>X</a:t>
            </a:r>
            <a:r>
              <a:rPr lang="de-AT" dirty="0"/>
              <a:t> klickst.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075392"/>
            <a:ext cx="7457280" cy="4417483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A0E064B-B5A6-4821-998A-55B93DCC9C0F}"/>
              </a:ext>
            </a:extLst>
          </p:cNvPr>
          <p:cNvSpPr/>
          <p:nvPr/>
        </p:nvSpPr>
        <p:spPr>
          <a:xfrm>
            <a:off x="5734427" y="2315921"/>
            <a:ext cx="361573" cy="276898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2073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Wechsle zur E-Mail-Ansicht.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144" y="2075392"/>
            <a:ext cx="7427391" cy="4417483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D9A7815-9BE3-417A-B318-6233CED3BA65}"/>
              </a:ext>
            </a:extLst>
          </p:cNvPr>
          <p:cNvSpPr/>
          <p:nvPr/>
        </p:nvSpPr>
        <p:spPr>
          <a:xfrm>
            <a:off x="853144" y="5985632"/>
            <a:ext cx="327704" cy="276898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3081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Wechsle zur E-Mail-Ansicht.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144" y="2075392"/>
            <a:ext cx="7427391" cy="4417483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D9A7815-9BE3-417A-B318-6233CED3BA65}"/>
              </a:ext>
            </a:extLst>
          </p:cNvPr>
          <p:cNvSpPr/>
          <p:nvPr/>
        </p:nvSpPr>
        <p:spPr>
          <a:xfrm>
            <a:off x="853144" y="5985632"/>
            <a:ext cx="327704" cy="276898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0399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Erstelle eine neue Kontaktgruppe. Wechsle dazu zu den Kontakten.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060575"/>
            <a:ext cx="6675415" cy="3818011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A7A25A-499B-4E63-846E-F40669340C58}"/>
              </a:ext>
            </a:extLst>
          </p:cNvPr>
          <p:cNvSpPr/>
          <p:nvPr/>
        </p:nvSpPr>
        <p:spPr>
          <a:xfrm>
            <a:off x="1444770" y="5428513"/>
            <a:ext cx="384030" cy="276898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3809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Erstelle eine neue E-Mail.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789" y="2075393"/>
            <a:ext cx="7206932" cy="4356560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CFB1BAA-CF01-473E-ABD7-45F82FC6D5A5}"/>
              </a:ext>
            </a:extLst>
          </p:cNvPr>
          <p:cNvSpPr/>
          <p:nvPr/>
        </p:nvSpPr>
        <p:spPr>
          <a:xfrm>
            <a:off x="893708" y="2630814"/>
            <a:ext cx="335585" cy="566558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330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Erstelle eine neue E-Mail.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789" y="2075393"/>
            <a:ext cx="7206932" cy="4356560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CFB1BAA-CF01-473E-ABD7-45F82FC6D5A5}"/>
              </a:ext>
            </a:extLst>
          </p:cNvPr>
          <p:cNvSpPr/>
          <p:nvPr/>
        </p:nvSpPr>
        <p:spPr>
          <a:xfrm>
            <a:off x="893708" y="2630814"/>
            <a:ext cx="335585" cy="566558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0748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E-Mail soll an alle Mitglieder des Vereins gehen. Klicke in das Feld </a:t>
            </a:r>
            <a:r>
              <a:rPr lang="de-AT" b="1" i="1" dirty="0"/>
              <a:t>An</a:t>
            </a:r>
            <a:r>
              <a:rPr lang="de-AT" dirty="0"/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065427"/>
            <a:ext cx="7502197" cy="4206680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C0C6CA7-C7E1-4DC9-B625-71DE705A52F7}"/>
              </a:ext>
            </a:extLst>
          </p:cNvPr>
          <p:cNvSpPr/>
          <p:nvPr/>
        </p:nvSpPr>
        <p:spPr>
          <a:xfrm>
            <a:off x="3249347" y="4168767"/>
            <a:ext cx="4404968" cy="276898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2946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E-Mail soll an alle Mitglieder des Vereins gehen. Klicke in das Feld </a:t>
            </a:r>
            <a:r>
              <a:rPr lang="de-AT" b="1" i="1" dirty="0"/>
              <a:t>An</a:t>
            </a:r>
            <a:r>
              <a:rPr lang="de-AT" dirty="0"/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065427"/>
            <a:ext cx="7502197" cy="4206680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C0C6CA7-C7E1-4DC9-B625-71DE705A52F7}"/>
              </a:ext>
            </a:extLst>
          </p:cNvPr>
          <p:cNvSpPr/>
          <p:nvPr/>
        </p:nvSpPr>
        <p:spPr>
          <a:xfrm>
            <a:off x="3249347" y="4168767"/>
            <a:ext cx="4404968" cy="276898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4745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Wähle die Kontaktgruppe </a:t>
            </a:r>
            <a:r>
              <a:rPr lang="de-AT" b="1" i="1" dirty="0"/>
              <a:t>Verein</a:t>
            </a:r>
            <a:r>
              <a:rPr lang="de-AT" dirty="0"/>
              <a:t> aus.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788" y="2065427"/>
            <a:ext cx="7487271" cy="4233773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4CE7734-8C53-4632-AA9B-B4C8645CF1EE}"/>
              </a:ext>
            </a:extLst>
          </p:cNvPr>
          <p:cNvSpPr/>
          <p:nvPr/>
        </p:nvSpPr>
        <p:spPr>
          <a:xfrm>
            <a:off x="3273571" y="5292580"/>
            <a:ext cx="832146" cy="387599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369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Wähle die Kontaktgruppe </a:t>
            </a:r>
            <a:r>
              <a:rPr lang="de-AT" b="1" i="1" dirty="0"/>
              <a:t>Verein</a:t>
            </a:r>
            <a:r>
              <a:rPr lang="de-AT" dirty="0"/>
              <a:t> aus.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788" y="2065427"/>
            <a:ext cx="7487271" cy="4233773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4CE7734-8C53-4632-AA9B-B4C8645CF1EE}"/>
              </a:ext>
            </a:extLst>
          </p:cNvPr>
          <p:cNvSpPr/>
          <p:nvPr/>
        </p:nvSpPr>
        <p:spPr>
          <a:xfrm>
            <a:off x="3273571" y="5292580"/>
            <a:ext cx="832146" cy="387599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0979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Als Betreff schreibe </a:t>
            </a:r>
            <a:r>
              <a:rPr lang="de-AT" b="1" i="1" dirty="0"/>
              <a:t>Aktivitäten des Vereins 2023</a:t>
            </a:r>
            <a:r>
              <a:rPr lang="de-AT" dirty="0"/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065427"/>
            <a:ext cx="6981040" cy="4233773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044C4B1-49B3-4216-9E6B-25C1FD57A888}"/>
              </a:ext>
            </a:extLst>
          </p:cNvPr>
          <p:cNvSpPr/>
          <p:nvPr/>
        </p:nvSpPr>
        <p:spPr>
          <a:xfrm>
            <a:off x="3255403" y="4756340"/>
            <a:ext cx="3030339" cy="276898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4350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Als Betreff schreibe </a:t>
            </a:r>
            <a:r>
              <a:rPr lang="de-AT" b="1" i="1" dirty="0"/>
              <a:t>Aktivitäten des Vereins 2023</a:t>
            </a:r>
            <a:r>
              <a:rPr lang="de-AT" dirty="0"/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065427"/>
            <a:ext cx="6981040" cy="4233773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044C4B1-49B3-4216-9E6B-25C1FD57A888}"/>
              </a:ext>
            </a:extLst>
          </p:cNvPr>
          <p:cNvSpPr/>
          <p:nvPr/>
        </p:nvSpPr>
        <p:spPr>
          <a:xfrm>
            <a:off x="3255403" y="4756340"/>
            <a:ext cx="3030339" cy="276898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921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Füge als Anhang </a:t>
            </a:r>
            <a:r>
              <a:rPr lang="de-AT" b="1" i="1" dirty="0"/>
              <a:t>Aktivitäten-Verein-2023.pdf </a:t>
            </a:r>
            <a:r>
              <a:rPr lang="de-AT" dirty="0"/>
              <a:t>hinzu.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858" y="2065427"/>
            <a:ext cx="6963723" cy="4233773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795A848-A474-4012-AEBC-A17A4AD30F73}"/>
              </a:ext>
            </a:extLst>
          </p:cNvPr>
          <p:cNvSpPr/>
          <p:nvPr/>
        </p:nvSpPr>
        <p:spPr>
          <a:xfrm>
            <a:off x="5492456" y="3045981"/>
            <a:ext cx="817510" cy="199836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1503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Füge als Anhang </a:t>
            </a:r>
            <a:r>
              <a:rPr lang="de-AT" b="1" i="1" dirty="0"/>
              <a:t>Aktivitäten-Verein-2023.pdf </a:t>
            </a:r>
            <a:r>
              <a:rPr lang="de-AT" dirty="0"/>
              <a:t>hinzu.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858" y="2065427"/>
            <a:ext cx="6963723" cy="4233773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795A848-A474-4012-AEBC-A17A4AD30F73}"/>
              </a:ext>
            </a:extLst>
          </p:cNvPr>
          <p:cNvSpPr/>
          <p:nvPr/>
        </p:nvSpPr>
        <p:spPr>
          <a:xfrm>
            <a:off x="5492456" y="3045981"/>
            <a:ext cx="817510" cy="199836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459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Erstelle eine neue Kontaktgruppe. Wechsle dazu zu den Kontakten.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060575"/>
            <a:ext cx="6675415" cy="3818011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A7A25A-499B-4E63-846E-F40669340C58}"/>
              </a:ext>
            </a:extLst>
          </p:cNvPr>
          <p:cNvSpPr/>
          <p:nvPr/>
        </p:nvSpPr>
        <p:spPr>
          <a:xfrm>
            <a:off x="1444770" y="5428513"/>
            <a:ext cx="384030" cy="276898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332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Wähle </a:t>
            </a:r>
            <a:r>
              <a:rPr lang="de-AT" b="1" i="1" dirty="0"/>
              <a:t>Aktivitäten-Verein-2023.pdf </a:t>
            </a:r>
            <a:r>
              <a:rPr lang="de-AT" dirty="0"/>
              <a:t>aus.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949" y="2065427"/>
            <a:ext cx="7269541" cy="4427448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AD8E8AE-6CD3-4DEF-815B-2EB7F9F899FE}"/>
              </a:ext>
            </a:extLst>
          </p:cNvPr>
          <p:cNvSpPr/>
          <p:nvPr/>
        </p:nvSpPr>
        <p:spPr>
          <a:xfrm>
            <a:off x="3171530" y="3598909"/>
            <a:ext cx="1461026" cy="270638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4032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Wähle </a:t>
            </a:r>
            <a:r>
              <a:rPr lang="de-AT" b="1" i="1" dirty="0"/>
              <a:t>Aktivitäten-Verein-2023.pdf </a:t>
            </a:r>
            <a:r>
              <a:rPr lang="de-AT" dirty="0"/>
              <a:t>aus.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949" y="2065427"/>
            <a:ext cx="7269541" cy="4427448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AD8E8AE-6CD3-4DEF-815B-2EB7F9F899FE}"/>
              </a:ext>
            </a:extLst>
          </p:cNvPr>
          <p:cNvSpPr/>
          <p:nvPr/>
        </p:nvSpPr>
        <p:spPr>
          <a:xfrm>
            <a:off x="3171530" y="3598909"/>
            <a:ext cx="1461026" cy="270638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4437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Wähle </a:t>
            </a:r>
            <a:r>
              <a:rPr lang="de-AT" b="1" i="1" dirty="0"/>
              <a:t>Einfügen </a:t>
            </a:r>
            <a:r>
              <a:rPr lang="de-AT" dirty="0"/>
              <a:t>aus.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028" y="2065426"/>
            <a:ext cx="7435436" cy="4538573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7028A8F-A8F3-4B44-B136-CEF89E8680A9}"/>
              </a:ext>
            </a:extLst>
          </p:cNvPr>
          <p:cNvSpPr/>
          <p:nvPr/>
        </p:nvSpPr>
        <p:spPr>
          <a:xfrm>
            <a:off x="5191905" y="5937187"/>
            <a:ext cx="803168" cy="276898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4652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Wähle </a:t>
            </a:r>
            <a:r>
              <a:rPr lang="de-AT" b="1" i="1" dirty="0"/>
              <a:t>Einfügen </a:t>
            </a:r>
            <a:r>
              <a:rPr lang="de-AT" dirty="0"/>
              <a:t>aus.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028" y="2065426"/>
            <a:ext cx="7435436" cy="4538573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7028A8F-A8F3-4B44-B136-CEF89E8680A9}"/>
              </a:ext>
            </a:extLst>
          </p:cNvPr>
          <p:cNvSpPr/>
          <p:nvPr/>
        </p:nvSpPr>
        <p:spPr>
          <a:xfrm>
            <a:off x="5191905" y="5937187"/>
            <a:ext cx="803168" cy="276898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0790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Füge die Signatur </a:t>
            </a:r>
            <a:r>
              <a:rPr lang="de-AT" b="1" i="1" dirty="0"/>
              <a:t>Verein</a:t>
            </a:r>
            <a:r>
              <a:rPr lang="de-AT" dirty="0"/>
              <a:t> ein.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028" y="2069477"/>
            <a:ext cx="7435436" cy="4530470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E0F673D-0044-4FAE-B1F1-D07FEF7F0262}"/>
              </a:ext>
            </a:extLst>
          </p:cNvPr>
          <p:cNvSpPr/>
          <p:nvPr/>
        </p:nvSpPr>
        <p:spPr>
          <a:xfrm>
            <a:off x="5734426" y="3290551"/>
            <a:ext cx="932821" cy="276898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2224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Füge die Signatur </a:t>
            </a:r>
            <a:r>
              <a:rPr lang="de-AT" b="1" i="1" dirty="0"/>
              <a:t>Verein</a:t>
            </a:r>
            <a:r>
              <a:rPr lang="de-AT" dirty="0"/>
              <a:t> ein.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028" y="2069477"/>
            <a:ext cx="7435436" cy="4530470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E0F673D-0044-4FAE-B1F1-D07FEF7F0262}"/>
              </a:ext>
            </a:extLst>
          </p:cNvPr>
          <p:cNvSpPr/>
          <p:nvPr/>
        </p:nvSpPr>
        <p:spPr>
          <a:xfrm>
            <a:off x="5734426" y="3290551"/>
            <a:ext cx="932821" cy="276898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4299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Wähle die Signatur </a:t>
            </a:r>
            <a:r>
              <a:rPr lang="de-AT" b="1" i="1" dirty="0"/>
              <a:t>Verein</a:t>
            </a:r>
            <a:r>
              <a:rPr lang="de-AT" dirty="0"/>
              <a:t> aus.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065427"/>
            <a:ext cx="7421775" cy="4530470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AAED929-54DF-4293-A56B-5CE950947C3C}"/>
              </a:ext>
            </a:extLst>
          </p:cNvPr>
          <p:cNvSpPr/>
          <p:nvPr/>
        </p:nvSpPr>
        <p:spPr>
          <a:xfrm>
            <a:off x="5782871" y="3714445"/>
            <a:ext cx="1029712" cy="22777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59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Wähle die Signatur </a:t>
            </a:r>
            <a:r>
              <a:rPr lang="de-AT" b="1" i="1" dirty="0"/>
              <a:t>Verein</a:t>
            </a:r>
            <a:r>
              <a:rPr lang="de-AT" dirty="0"/>
              <a:t> aus.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065427"/>
            <a:ext cx="7421775" cy="4530470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AAED929-54DF-4293-A56B-5CE950947C3C}"/>
              </a:ext>
            </a:extLst>
          </p:cNvPr>
          <p:cNvSpPr/>
          <p:nvPr/>
        </p:nvSpPr>
        <p:spPr>
          <a:xfrm>
            <a:off x="5782871" y="3714445"/>
            <a:ext cx="1029712" cy="227770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7403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Sende die E-Mail.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080057"/>
            <a:ext cx="7421775" cy="4501210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FE50043-C8D4-4881-B101-7ABC492BA5CE}"/>
              </a:ext>
            </a:extLst>
          </p:cNvPr>
          <p:cNvSpPr/>
          <p:nvPr/>
        </p:nvSpPr>
        <p:spPr>
          <a:xfrm>
            <a:off x="2064716" y="3914280"/>
            <a:ext cx="563428" cy="724331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2994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Sende die E-Mail.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080057"/>
            <a:ext cx="7421775" cy="4501210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FE50043-C8D4-4881-B101-7ABC492BA5CE}"/>
              </a:ext>
            </a:extLst>
          </p:cNvPr>
          <p:cNvSpPr/>
          <p:nvPr/>
        </p:nvSpPr>
        <p:spPr>
          <a:xfrm>
            <a:off x="2064716" y="3914280"/>
            <a:ext cx="563428" cy="724331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212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Wähle </a:t>
            </a:r>
            <a:r>
              <a:rPr lang="de-AT" b="1" i="1" dirty="0"/>
              <a:t>Neue Kontaktgruppe </a:t>
            </a:r>
            <a:r>
              <a:rPr lang="de-AT" dirty="0"/>
              <a:t>aus.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065427"/>
            <a:ext cx="9053386" cy="4698711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E8BF993-2331-484A-8B9E-BFBDB8CC96EA}"/>
              </a:ext>
            </a:extLst>
          </p:cNvPr>
          <p:cNvSpPr/>
          <p:nvPr/>
        </p:nvSpPr>
        <p:spPr>
          <a:xfrm>
            <a:off x="1244934" y="2679259"/>
            <a:ext cx="1177318" cy="276898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3288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Lösche aus der Kontaktgruppe </a:t>
            </a:r>
            <a:r>
              <a:rPr lang="de-AT" b="1" i="1" dirty="0"/>
              <a:t>Verein</a:t>
            </a:r>
            <a:r>
              <a:rPr lang="de-AT" dirty="0"/>
              <a:t> Mia Wagner. Wechsle zum Adressbuch.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761" y="2080057"/>
            <a:ext cx="7390652" cy="4501210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001D83B-9B6C-432E-B997-88850B1F2610}"/>
              </a:ext>
            </a:extLst>
          </p:cNvPr>
          <p:cNvSpPr/>
          <p:nvPr/>
        </p:nvSpPr>
        <p:spPr>
          <a:xfrm>
            <a:off x="7272811" y="2840090"/>
            <a:ext cx="872290" cy="175613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397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Lösche aus der Kontaktgruppe </a:t>
            </a:r>
            <a:r>
              <a:rPr lang="de-AT" b="1" i="1" dirty="0"/>
              <a:t>Verein</a:t>
            </a:r>
            <a:r>
              <a:rPr lang="de-AT" dirty="0"/>
              <a:t> Mia Wagner. Wechsle zum Adressbuch.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761" y="2080057"/>
            <a:ext cx="7390652" cy="4501210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001D83B-9B6C-432E-B997-88850B1F2610}"/>
              </a:ext>
            </a:extLst>
          </p:cNvPr>
          <p:cNvSpPr/>
          <p:nvPr/>
        </p:nvSpPr>
        <p:spPr>
          <a:xfrm>
            <a:off x="7272811" y="2840090"/>
            <a:ext cx="872290" cy="175613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7184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Wähle die Kontaktgruppe </a:t>
            </a:r>
            <a:r>
              <a:rPr lang="de-AT" b="1" i="1" dirty="0"/>
              <a:t>Verein</a:t>
            </a:r>
            <a:r>
              <a:rPr lang="de-AT" dirty="0"/>
              <a:t> aus.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761" y="2084572"/>
            <a:ext cx="7390652" cy="4492179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5263344-C451-4A1F-B492-D8CD4AA45C9C}"/>
              </a:ext>
            </a:extLst>
          </p:cNvPr>
          <p:cNvSpPr/>
          <p:nvPr/>
        </p:nvSpPr>
        <p:spPr>
          <a:xfrm>
            <a:off x="1840657" y="4777891"/>
            <a:ext cx="829875" cy="181669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7766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Wähle die Kontaktgruppe </a:t>
            </a:r>
            <a:r>
              <a:rPr lang="de-AT" b="1" i="1" dirty="0"/>
              <a:t>Verein</a:t>
            </a:r>
            <a:r>
              <a:rPr lang="de-AT" dirty="0"/>
              <a:t> aus.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761" y="2084572"/>
            <a:ext cx="7390652" cy="4492179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5263344-C451-4A1F-B492-D8CD4AA45C9C}"/>
              </a:ext>
            </a:extLst>
          </p:cNvPr>
          <p:cNvSpPr/>
          <p:nvPr/>
        </p:nvSpPr>
        <p:spPr>
          <a:xfrm>
            <a:off x="1840657" y="4777891"/>
            <a:ext cx="829875" cy="181669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5803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Entferne jetzt den Kontakt Mia Wagner aus der Kontaktgruppe </a:t>
            </a:r>
            <a:r>
              <a:rPr lang="de-AT" b="1" i="1" dirty="0"/>
              <a:t>Verein</a:t>
            </a:r>
            <a:r>
              <a:rPr lang="de-AT" dirty="0"/>
              <a:t>. </a:t>
            </a:r>
            <a:br>
              <a:rPr lang="de-AT" dirty="0"/>
            </a:br>
            <a:r>
              <a:rPr lang="de-AT" dirty="0"/>
              <a:t>Wähle </a:t>
            </a:r>
            <a:r>
              <a:rPr lang="de-AT" b="1" i="1" dirty="0"/>
              <a:t>Mitglieder</a:t>
            </a:r>
            <a:r>
              <a:rPr lang="de-AT" dirty="0"/>
              <a:t> aus.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761" y="2091002"/>
            <a:ext cx="7390652" cy="4479319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618D02D-1693-4C74-95BD-5DE7D46CCBCC}"/>
              </a:ext>
            </a:extLst>
          </p:cNvPr>
          <p:cNvSpPr/>
          <p:nvPr/>
        </p:nvSpPr>
        <p:spPr>
          <a:xfrm>
            <a:off x="2749001" y="2896935"/>
            <a:ext cx="508927" cy="748554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764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Entferne jetzt den Kontakt Mia Wagner aus der Kontaktgruppe </a:t>
            </a:r>
            <a:r>
              <a:rPr lang="de-AT" b="1" i="1" dirty="0"/>
              <a:t>Verein</a:t>
            </a:r>
            <a:r>
              <a:rPr lang="de-AT" dirty="0"/>
              <a:t>. </a:t>
            </a:r>
            <a:br>
              <a:rPr lang="de-AT" dirty="0"/>
            </a:br>
            <a:r>
              <a:rPr lang="de-AT" dirty="0"/>
              <a:t>Wähle </a:t>
            </a:r>
            <a:r>
              <a:rPr lang="de-AT" b="1" i="1" dirty="0"/>
              <a:t>Mitglieder</a:t>
            </a:r>
            <a:r>
              <a:rPr lang="de-AT" dirty="0"/>
              <a:t> aus.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761" y="2091002"/>
            <a:ext cx="7390652" cy="4479319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618D02D-1693-4C74-95BD-5DE7D46CCBCC}"/>
              </a:ext>
            </a:extLst>
          </p:cNvPr>
          <p:cNvSpPr/>
          <p:nvPr/>
        </p:nvSpPr>
        <p:spPr>
          <a:xfrm>
            <a:off x="2749001" y="2896935"/>
            <a:ext cx="508927" cy="748554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350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Entferne jetzt den Kontakt </a:t>
            </a:r>
            <a:r>
              <a:rPr lang="de-AT" b="1" i="1" dirty="0"/>
              <a:t>Mia Wagner </a:t>
            </a:r>
            <a:r>
              <a:rPr lang="de-AT" dirty="0"/>
              <a:t>aus der Kontaktgruppe </a:t>
            </a:r>
            <a:r>
              <a:rPr lang="de-AT" b="1" i="1" dirty="0"/>
              <a:t>Verein</a:t>
            </a:r>
            <a:r>
              <a:rPr lang="de-AT" dirty="0"/>
              <a:t>. </a:t>
            </a:r>
            <a:br>
              <a:rPr lang="de-AT" dirty="0"/>
            </a:br>
            <a:r>
              <a:rPr lang="de-AT" dirty="0"/>
              <a:t>Wähle </a:t>
            </a:r>
            <a:r>
              <a:rPr lang="de-AT" b="1" i="1" dirty="0"/>
              <a:t>Mitglied entfernen</a:t>
            </a:r>
            <a:r>
              <a:rPr lang="de-AT" dirty="0"/>
              <a:t> aus.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839" y="2091002"/>
            <a:ext cx="7378496" cy="4479319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68A0998-58F9-4008-97FC-062E6EC93183}"/>
              </a:ext>
            </a:extLst>
          </p:cNvPr>
          <p:cNvSpPr/>
          <p:nvPr/>
        </p:nvSpPr>
        <p:spPr>
          <a:xfrm>
            <a:off x="3379821" y="3653067"/>
            <a:ext cx="514856" cy="805399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9188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Entferne jetzt den Kontakt </a:t>
            </a:r>
            <a:r>
              <a:rPr lang="de-AT" b="1" i="1" dirty="0"/>
              <a:t>Mia Wagner </a:t>
            </a:r>
            <a:r>
              <a:rPr lang="de-AT" dirty="0"/>
              <a:t>aus der Kontaktgruppe </a:t>
            </a:r>
            <a:r>
              <a:rPr lang="de-AT" b="1" i="1" dirty="0"/>
              <a:t>Verein</a:t>
            </a:r>
            <a:r>
              <a:rPr lang="de-AT" dirty="0"/>
              <a:t>. </a:t>
            </a:r>
            <a:br>
              <a:rPr lang="de-AT" dirty="0"/>
            </a:br>
            <a:r>
              <a:rPr lang="de-AT" dirty="0"/>
              <a:t>Wähle </a:t>
            </a:r>
            <a:r>
              <a:rPr lang="de-AT" b="1" i="1" dirty="0"/>
              <a:t>Mitglied entfernen</a:t>
            </a:r>
            <a:r>
              <a:rPr lang="de-AT" dirty="0"/>
              <a:t> aus.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839" y="2091002"/>
            <a:ext cx="7378496" cy="4479319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68A0998-58F9-4008-97FC-062E6EC93183}"/>
              </a:ext>
            </a:extLst>
          </p:cNvPr>
          <p:cNvSpPr/>
          <p:nvPr/>
        </p:nvSpPr>
        <p:spPr>
          <a:xfrm>
            <a:off x="3379821" y="3653067"/>
            <a:ext cx="514856" cy="805399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0070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Schließe das Fenster mit </a:t>
            </a:r>
            <a:r>
              <a:rPr lang="de-AT" b="1" i="1" dirty="0"/>
              <a:t>X</a:t>
            </a:r>
            <a:r>
              <a:rPr lang="de-AT" dirty="0"/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039" y="2065427"/>
            <a:ext cx="7373994" cy="4479319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EE86F36-B436-4E88-B9B4-2DCFE3788CEB}"/>
              </a:ext>
            </a:extLst>
          </p:cNvPr>
          <p:cNvSpPr/>
          <p:nvPr/>
        </p:nvSpPr>
        <p:spPr>
          <a:xfrm>
            <a:off x="5867904" y="2326884"/>
            <a:ext cx="339115" cy="26492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4308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Schließe das Fenster mit </a:t>
            </a:r>
            <a:r>
              <a:rPr lang="de-AT" b="1" i="1" dirty="0"/>
              <a:t>X</a:t>
            </a:r>
            <a:r>
              <a:rPr lang="de-AT" dirty="0"/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039" y="2065427"/>
            <a:ext cx="7373994" cy="4479319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EE86F36-B436-4E88-B9B4-2DCFE3788CEB}"/>
              </a:ext>
            </a:extLst>
          </p:cNvPr>
          <p:cNvSpPr/>
          <p:nvPr/>
        </p:nvSpPr>
        <p:spPr>
          <a:xfrm>
            <a:off x="5867904" y="2326884"/>
            <a:ext cx="339115" cy="264925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815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Wähle </a:t>
            </a:r>
            <a:r>
              <a:rPr lang="de-AT" b="1" i="1" dirty="0"/>
              <a:t>Neue Kontaktgruppe </a:t>
            </a:r>
            <a:r>
              <a:rPr lang="de-AT" dirty="0"/>
              <a:t>aus.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065427"/>
            <a:ext cx="9053386" cy="4698711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E8BF993-2331-484A-8B9E-BFBDB8CC96EA}"/>
              </a:ext>
            </a:extLst>
          </p:cNvPr>
          <p:cNvSpPr/>
          <p:nvPr/>
        </p:nvSpPr>
        <p:spPr>
          <a:xfrm>
            <a:off x="1244934" y="2679259"/>
            <a:ext cx="1177318" cy="276898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1909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CDB73-812B-4EF4-AA72-7EE9EBFD8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539" y="498230"/>
            <a:ext cx="9144000" cy="791228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de-DE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E-Mail mit Outlook 1</a:t>
            </a:r>
            <a:endParaRPr lang="de-AT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Pfeil: Fünfeck 4">
            <a:hlinkClick r:id="rId2" action="ppaction://hlinksldjump"/>
            <a:extLst>
              <a:ext uri="{FF2B5EF4-FFF2-40B4-BE49-F238E27FC236}">
                <a16:creationId xmlns:a16="http://schemas.microsoft.com/office/drawing/2014/main" id="{13FD8D0C-91A0-44D9-8EEC-C6EC61C5B17E}"/>
              </a:ext>
            </a:extLst>
          </p:cNvPr>
          <p:cNvSpPr/>
          <p:nvPr/>
        </p:nvSpPr>
        <p:spPr>
          <a:xfrm>
            <a:off x="6254750" y="4455861"/>
            <a:ext cx="4222750" cy="1269167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3200" dirty="0">
                <a:solidFill>
                  <a:schemeClr val="accent5">
                    <a:lumMod val="75000"/>
                  </a:schemeClr>
                </a:solidFill>
              </a:rPr>
              <a:t>Hier klicken, um den Quizz zu wiederholen! </a:t>
            </a:r>
          </a:p>
        </p:txBody>
      </p:sp>
      <p:sp>
        <p:nvSpPr>
          <p:cNvPr id="6" name="Pfeil: Fünf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9E01AE9-81E2-4B11-8781-4BB94DB3C262}"/>
              </a:ext>
            </a:extLst>
          </p:cNvPr>
          <p:cNvSpPr/>
          <p:nvPr/>
        </p:nvSpPr>
        <p:spPr>
          <a:xfrm>
            <a:off x="908539" y="4455862"/>
            <a:ext cx="4081762" cy="1269167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3200" dirty="0">
                <a:solidFill>
                  <a:schemeClr val="accent5">
                    <a:lumMod val="75000"/>
                  </a:schemeClr>
                </a:solidFill>
              </a:rPr>
              <a:t>Hier klicken, um den Quizz zu beenden!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0EF2A4F-862C-4466-BAB6-FFE363D32C17}"/>
              </a:ext>
            </a:extLst>
          </p:cNvPr>
          <p:cNvSpPr txBox="1"/>
          <p:nvPr/>
        </p:nvSpPr>
        <p:spPr>
          <a:xfrm>
            <a:off x="959339" y="1576631"/>
            <a:ext cx="4425461" cy="1631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b="1"/>
            </a:lvl1pPr>
            <a:lvl2pPr lvl="1"/>
          </a:lstStyle>
          <a:p>
            <a:r>
              <a:rPr lang="de-AT" sz="2000" dirty="0"/>
              <a:t>ECDL/ICDL Standard - Lernzielkatalog</a:t>
            </a:r>
          </a:p>
          <a:p>
            <a:pPr marL="324000" lvl="1"/>
            <a:r>
              <a:rPr lang="de-AT" sz="2000" dirty="0"/>
              <a:t>5.1 E-Mails senden </a:t>
            </a:r>
          </a:p>
          <a:p>
            <a:pPr marL="324000" lvl="1"/>
            <a:r>
              <a:rPr lang="de-AT" sz="2000" dirty="0"/>
              <a:t>5.2 E-Mails erhalten</a:t>
            </a:r>
          </a:p>
          <a:p>
            <a:pPr marL="324000" lvl="1"/>
            <a:r>
              <a:rPr lang="de-AT" sz="2000" dirty="0"/>
              <a:t>5.3 Extras und Einstellungen </a:t>
            </a:r>
          </a:p>
          <a:p>
            <a:pPr marL="324000" lvl="1"/>
            <a:r>
              <a:rPr lang="de-AT" sz="2000" dirty="0"/>
              <a:t>5.4 E-Mails organisieren</a:t>
            </a:r>
          </a:p>
        </p:txBody>
      </p:sp>
    </p:spTree>
    <p:extLst>
      <p:ext uri="{BB962C8B-B14F-4D97-AF65-F5344CB8AC3E}">
        <p14:creationId xmlns:p14="http://schemas.microsoft.com/office/powerpoint/2010/main" val="1981386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Vergib für die Kontraktgruppe den Namen </a:t>
            </a:r>
            <a:r>
              <a:rPr lang="de-AT" b="1" i="1" dirty="0"/>
              <a:t>Verein</a:t>
            </a:r>
            <a:r>
              <a:rPr lang="de-AT" dirty="0"/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788" y="2060575"/>
            <a:ext cx="7953842" cy="4698711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CE09A1E-478D-41CC-A963-4D0335FCC939}"/>
              </a:ext>
            </a:extLst>
          </p:cNvPr>
          <p:cNvSpPr/>
          <p:nvPr/>
        </p:nvSpPr>
        <p:spPr>
          <a:xfrm>
            <a:off x="2116945" y="3772656"/>
            <a:ext cx="723146" cy="199837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905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Vergib für die Kontraktgruppe den Namen </a:t>
            </a:r>
            <a:r>
              <a:rPr lang="de-AT" b="1" i="1" dirty="0"/>
              <a:t>Verein</a:t>
            </a:r>
            <a:r>
              <a:rPr lang="de-AT" dirty="0"/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788" y="2060575"/>
            <a:ext cx="7953842" cy="4698711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CE09A1E-478D-41CC-A963-4D0335FCC939}"/>
              </a:ext>
            </a:extLst>
          </p:cNvPr>
          <p:cNvSpPr/>
          <p:nvPr/>
        </p:nvSpPr>
        <p:spPr>
          <a:xfrm>
            <a:off x="2116945" y="3772656"/>
            <a:ext cx="723146" cy="199837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1790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Füge als Mitglieder E-Mailadressen aus dem Adressbuch hinzu. Wähle </a:t>
            </a:r>
            <a:r>
              <a:rPr lang="de-AT" b="1" i="1" dirty="0"/>
              <a:t>Mitglieder</a:t>
            </a:r>
            <a:r>
              <a:rPr lang="de-AT" dirty="0"/>
              <a:t> aus.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065427"/>
            <a:ext cx="7953842" cy="4484713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E7F794F-EFF4-4B7F-B8B5-810451C6E841}"/>
              </a:ext>
            </a:extLst>
          </p:cNvPr>
          <p:cNvSpPr/>
          <p:nvPr/>
        </p:nvSpPr>
        <p:spPr>
          <a:xfrm>
            <a:off x="2849676" y="2982040"/>
            <a:ext cx="535421" cy="44696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1257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Füge als Mitglieder E-Mailadressen aus dem Adressbuch hinzu. Wähle </a:t>
            </a:r>
            <a:r>
              <a:rPr lang="de-AT" b="1" i="1" dirty="0"/>
              <a:t>Mitglieder</a:t>
            </a:r>
            <a:r>
              <a:rPr lang="de-AT" dirty="0"/>
              <a:t> aus.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065427"/>
            <a:ext cx="7953842" cy="4484713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E7F794F-EFF4-4B7F-B8B5-810451C6E841}"/>
              </a:ext>
            </a:extLst>
          </p:cNvPr>
          <p:cNvSpPr/>
          <p:nvPr/>
        </p:nvSpPr>
        <p:spPr>
          <a:xfrm>
            <a:off x="2849676" y="2982040"/>
            <a:ext cx="535421" cy="446960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788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8DA949D244DDC4D8927FC2E7EFC5E85" ma:contentTypeVersion="14" ma:contentTypeDescription="Ein neues Dokument erstellen." ma:contentTypeScope="" ma:versionID="8e3e143c3245ab8381ea45e05aa0c39e">
  <xsd:schema xmlns:xsd="http://www.w3.org/2001/XMLSchema" xmlns:xs="http://www.w3.org/2001/XMLSchema" xmlns:p="http://schemas.microsoft.com/office/2006/metadata/properties" xmlns:ns3="90dcfa79-2d89-47ef-bc80-866a5b3e3183" xmlns:ns4="8baa7261-70d0-45ca-b925-0e0e2c0f4054" targetNamespace="http://schemas.microsoft.com/office/2006/metadata/properties" ma:root="true" ma:fieldsID="3979642bbeb03c472205213f8a11e0f5" ns3:_="" ns4:_="">
    <xsd:import namespace="90dcfa79-2d89-47ef-bc80-866a5b3e3183"/>
    <xsd:import namespace="8baa7261-70d0-45ca-b925-0e0e2c0f405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dcfa79-2d89-47ef-bc80-866a5b3e31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aa7261-70d0-45ca-b925-0e0e2c0f40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F16ED8-C3D2-4F8C-B7D7-75A831A481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dcfa79-2d89-47ef-bc80-866a5b3e3183"/>
    <ds:schemaRef ds:uri="8baa7261-70d0-45ca-b925-0e0e2c0f40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DCFBB8-2ED2-4FA6-B2D5-875C75C71B67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90dcfa79-2d89-47ef-bc80-866a5b3e3183"/>
    <ds:schemaRef ds:uri="http://purl.org/dc/terms/"/>
    <ds:schemaRef ds:uri="8baa7261-70d0-45ca-b925-0e0e2c0f4054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ED78150-05F4-4359-9735-8B2981F544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612</Words>
  <Application>Microsoft Office PowerPoint</Application>
  <PresentationFormat>Breitbild</PresentationFormat>
  <Paragraphs>75</Paragraphs>
  <Slides>50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Office</vt:lpstr>
      <vt:lpstr>E-Mail mit der App Outlook  2</vt:lpstr>
      <vt:lpstr>Erstelle eine neue Kontaktgruppe. Wechsle dazu zu den Kontakten.</vt:lpstr>
      <vt:lpstr>Erstelle eine neue Kontaktgruppe. Wechsle dazu zu den Kontakten.</vt:lpstr>
      <vt:lpstr>Wähle Neue Kontaktgruppe aus.</vt:lpstr>
      <vt:lpstr>Wähle Neue Kontaktgruppe aus.</vt:lpstr>
      <vt:lpstr>Vergib für die Kontraktgruppe den Namen Verein.</vt:lpstr>
      <vt:lpstr>Vergib für die Kontraktgruppe den Namen Verein.</vt:lpstr>
      <vt:lpstr>Füge als Mitglieder E-Mailadressen aus dem Adressbuch hinzu. Wähle Mitglieder aus.</vt:lpstr>
      <vt:lpstr>Füge als Mitglieder E-Mailadressen aus dem Adressbuch hinzu. Wähle Mitglieder aus.</vt:lpstr>
      <vt:lpstr>Wähle Aus Adressbuch.</vt:lpstr>
      <vt:lpstr>Wähle Aus Adressbuch.</vt:lpstr>
      <vt:lpstr>Wähle Michael und Theo aus.  (Normalerweise ist ein Doppelklick notwendig!)</vt:lpstr>
      <vt:lpstr>Wähle Michael und Theo aus.  (Normalerweise ist ein Doppelklick notwendig!)</vt:lpstr>
      <vt:lpstr>Bestätige mit OK.</vt:lpstr>
      <vt:lpstr>Bestätige mit OK.</vt:lpstr>
      <vt:lpstr>Schließe das Fenster, indem du auf das X klickst.</vt:lpstr>
      <vt:lpstr>Schließe das Fenster, indem du auf das X klickst.</vt:lpstr>
      <vt:lpstr>Wechsle zur E-Mail-Ansicht.</vt:lpstr>
      <vt:lpstr>Wechsle zur E-Mail-Ansicht.</vt:lpstr>
      <vt:lpstr>Erstelle eine neue E-Mail.</vt:lpstr>
      <vt:lpstr>Erstelle eine neue E-Mail.</vt:lpstr>
      <vt:lpstr>Die E-Mail soll an alle Mitglieder des Vereins gehen. Klicke in das Feld An.</vt:lpstr>
      <vt:lpstr>Die E-Mail soll an alle Mitglieder des Vereins gehen. Klicke in das Feld An.</vt:lpstr>
      <vt:lpstr>Wähle die Kontaktgruppe Verein aus.</vt:lpstr>
      <vt:lpstr>Wähle die Kontaktgruppe Verein aus.</vt:lpstr>
      <vt:lpstr>Als Betreff schreibe Aktivitäten des Vereins 2023.</vt:lpstr>
      <vt:lpstr>Als Betreff schreibe Aktivitäten des Vereins 2023.</vt:lpstr>
      <vt:lpstr>Füge als Anhang Aktivitäten-Verein-2023.pdf hinzu.</vt:lpstr>
      <vt:lpstr>Füge als Anhang Aktivitäten-Verein-2023.pdf hinzu.</vt:lpstr>
      <vt:lpstr>Wähle Aktivitäten-Verein-2023.pdf aus.</vt:lpstr>
      <vt:lpstr>Wähle Aktivitäten-Verein-2023.pdf aus.</vt:lpstr>
      <vt:lpstr>Wähle Einfügen aus.</vt:lpstr>
      <vt:lpstr>Wähle Einfügen aus.</vt:lpstr>
      <vt:lpstr>Füge die Signatur Verein ein.</vt:lpstr>
      <vt:lpstr>Füge die Signatur Verein ein.</vt:lpstr>
      <vt:lpstr>Wähle die Signatur Verein aus.</vt:lpstr>
      <vt:lpstr>Wähle die Signatur Verein aus.</vt:lpstr>
      <vt:lpstr>Sende die E-Mail.</vt:lpstr>
      <vt:lpstr>Sende die E-Mail.</vt:lpstr>
      <vt:lpstr>Lösche aus der Kontaktgruppe Verein Mia Wagner. Wechsle zum Adressbuch.</vt:lpstr>
      <vt:lpstr>Lösche aus der Kontaktgruppe Verein Mia Wagner. Wechsle zum Adressbuch.</vt:lpstr>
      <vt:lpstr>Wähle die Kontaktgruppe Verein aus.</vt:lpstr>
      <vt:lpstr>Wähle die Kontaktgruppe Verein aus.</vt:lpstr>
      <vt:lpstr>Entferne jetzt den Kontakt Mia Wagner aus der Kontaktgruppe Verein.  Wähle Mitglieder aus.</vt:lpstr>
      <vt:lpstr>Entferne jetzt den Kontakt Mia Wagner aus der Kontaktgruppe Verein.  Wähle Mitglieder aus.</vt:lpstr>
      <vt:lpstr>Entferne jetzt den Kontakt Mia Wagner aus der Kontaktgruppe Verein.  Wähle Mitglied entfernen aus.</vt:lpstr>
      <vt:lpstr>Entferne jetzt den Kontakt Mia Wagner aus der Kontaktgruppe Verein.  Wähle Mitglied entfernen aus.</vt:lpstr>
      <vt:lpstr>Schließe das Fenster mit X.</vt:lpstr>
      <vt:lpstr>Schließe das Fenster mit X.</vt:lpstr>
      <vt:lpstr>E-Mail mit Outlook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Easy4me</dc:creator>
  <cp:lastModifiedBy>Easy4me</cp:lastModifiedBy>
  <cp:revision>42</cp:revision>
  <dcterms:created xsi:type="dcterms:W3CDTF">2023-01-12T07:18:01Z</dcterms:created>
  <dcterms:modified xsi:type="dcterms:W3CDTF">2024-02-18T20:11:54Z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0x01010068DA949D244DDC4D8927FC2E7EFC5E85</vt:lpwstr>
  </property>
</Properties>
</file>