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sldIdLst>
    <p:sldId id="257" r:id="rId2"/>
    <p:sldId id="261" r:id="rId3"/>
    <p:sldId id="262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3A22"/>
    <a:srgbClr val="B7472A"/>
    <a:srgbClr val="F9F9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369" autoAdjust="0"/>
    <p:restoredTop sz="94660"/>
  </p:normalViewPr>
  <p:slideViewPr>
    <p:cSldViewPr snapToGrid="0">
      <p:cViewPr varScale="1">
        <p:scale>
          <a:sx n="153" d="100"/>
          <a:sy n="153" d="100"/>
        </p:scale>
        <p:origin x="143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CB31AF-0521-4D2C-BF25-449C6F1DACE8}" type="datetimeFigureOut">
              <a:rPr lang="de-AT" smtClean="0"/>
              <a:t>04.08.2023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F2ED9D-8A18-402D-ADA5-DB4002FB743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78621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A14BC-E449-4F9C-9D08-1A6DF37DE71A}" type="datetimeFigureOut">
              <a:rPr lang="de-AT" smtClean="0"/>
              <a:t>04.08.2023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4A335-754B-42B3-A6C2-A54E6FA874A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87198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A14BC-E449-4F9C-9D08-1A6DF37DE71A}" type="datetimeFigureOut">
              <a:rPr lang="de-AT" smtClean="0"/>
              <a:t>04.08.2023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4A335-754B-42B3-A6C2-A54E6FA874A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85367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A14BC-E449-4F9C-9D08-1A6DF37DE71A}" type="datetimeFigureOut">
              <a:rPr lang="de-AT" smtClean="0"/>
              <a:t>04.08.2023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4A335-754B-42B3-A6C2-A54E6FA874A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16746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A14BC-E449-4F9C-9D08-1A6DF37DE71A}" type="datetimeFigureOut">
              <a:rPr lang="de-AT" smtClean="0"/>
              <a:t>04.08.2023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4A335-754B-42B3-A6C2-A54E6FA874A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61810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A14BC-E449-4F9C-9D08-1A6DF37DE71A}" type="datetimeFigureOut">
              <a:rPr lang="de-AT" smtClean="0"/>
              <a:t>04.08.2023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4A335-754B-42B3-A6C2-A54E6FA874A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14529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A14BC-E449-4F9C-9D08-1A6DF37DE71A}" type="datetimeFigureOut">
              <a:rPr lang="de-AT" smtClean="0"/>
              <a:t>04.08.2023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4A335-754B-42B3-A6C2-A54E6FA874A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83306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A14BC-E449-4F9C-9D08-1A6DF37DE71A}" type="datetimeFigureOut">
              <a:rPr lang="de-AT" smtClean="0"/>
              <a:t>04.08.2023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4A335-754B-42B3-A6C2-A54E6FA874A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6854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A14BC-E449-4F9C-9D08-1A6DF37DE71A}" type="datetimeFigureOut">
              <a:rPr lang="de-AT" smtClean="0"/>
              <a:t>04.08.2023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4A335-754B-42B3-A6C2-A54E6FA874A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8957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A14BC-E449-4F9C-9D08-1A6DF37DE71A}" type="datetimeFigureOut">
              <a:rPr lang="de-AT" smtClean="0"/>
              <a:t>04.08.2023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4A335-754B-42B3-A6C2-A54E6FA874A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42809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A14BC-E449-4F9C-9D08-1A6DF37DE71A}" type="datetimeFigureOut">
              <a:rPr lang="de-AT" smtClean="0"/>
              <a:t>04.08.2023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4A335-754B-42B3-A6C2-A54E6FA874A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75004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A14BC-E449-4F9C-9D08-1A6DF37DE71A}" type="datetimeFigureOut">
              <a:rPr lang="de-AT" smtClean="0"/>
              <a:t>04.08.2023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4A335-754B-42B3-A6C2-A54E6FA874A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54267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6A14BC-E449-4F9C-9D08-1A6DF37DE71A}" type="datetimeFigureOut">
              <a:rPr lang="de-AT" smtClean="0"/>
              <a:t>04.08.2023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34A335-754B-42B3-A6C2-A54E6FA874A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53159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210639" y="2187583"/>
            <a:ext cx="3770722" cy="1032696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r>
              <a:rPr lang="de-AT" dirty="0">
                <a:solidFill>
                  <a:schemeClr val="bg1"/>
                </a:solidFill>
              </a:rPr>
              <a:t>PowerPoint 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80561" y="4344489"/>
            <a:ext cx="9144000" cy="583463"/>
          </a:xfrm>
        </p:spPr>
        <p:txBody>
          <a:bodyPr/>
          <a:lstStyle/>
          <a:p>
            <a:r>
              <a:rPr lang="de-AT" dirty="0"/>
              <a:t>Lerne die Elemente der Benutzeroberfläche von PowerPoint kennen!</a:t>
            </a:r>
          </a:p>
        </p:txBody>
      </p:sp>
      <p:pic>
        <p:nvPicPr>
          <p:cNvPr id="4" name="Picture 5" descr="EASY4ME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8380" y="6261101"/>
            <a:ext cx="2392362" cy="379413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0591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Grafik 24">
            <a:extLst>
              <a:ext uri="{FF2B5EF4-FFF2-40B4-BE49-F238E27FC236}">
                <a16:creationId xmlns:a16="http://schemas.microsoft.com/office/drawing/2014/main" id="{EF83A581-34BA-4125-80D5-5824272163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301013" y="1036211"/>
            <a:ext cx="7909052" cy="4956970"/>
          </a:xfrm>
          <a:prstGeom prst="rect">
            <a:avLst/>
          </a:prstGeom>
        </p:spPr>
      </p:pic>
      <p:sp>
        <p:nvSpPr>
          <p:cNvPr id="7" name="Legende mit Linie 1 6"/>
          <p:cNvSpPr/>
          <p:nvPr/>
        </p:nvSpPr>
        <p:spPr>
          <a:xfrm>
            <a:off x="5011918" y="442035"/>
            <a:ext cx="1680365" cy="449730"/>
          </a:xfrm>
          <a:prstGeom prst="borderCallout1">
            <a:avLst>
              <a:gd name="adj1" fmla="val 109976"/>
              <a:gd name="adj2" fmla="val 47895"/>
              <a:gd name="adj3" fmla="val 148584"/>
              <a:gd name="adj4" fmla="val -3485"/>
            </a:avLst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Titelleiste mit Namen der Präsentation</a:t>
            </a:r>
            <a:endParaRPr lang="de-AT" sz="1200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Legende mit Linie 1 7"/>
          <p:cNvSpPr/>
          <p:nvPr/>
        </p:nvSpPr>
        <p:spPr>
          <a:xfrm>
            <a:off x="2301013" y="435621"/>
            <a:ext cx="1276622" cy="452485"/>
          </a:xfrm>
          <a:prstGeom prst="borderCallout1">
            <a:avLst>
              <a:gd name="adj1" fmla="val 109976"/>
              <a:gd name="adj2" fmla="val 47895"/>
              <a:gd name="adj3" fmla="val 143245"/>
              <a:gd name="adj4" fmla="val 47463"/>
            </a:avLst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Leiste für den Schnellzugriff</a:t>
            </a:r>
          </a:p>
        </p:txBody>
      </p:sp>
      <p:sp>
        <p:nvSpPr>
          <p:cNvPr id="9" name="Legende mit Linie 1 8"/>
          <p:cNvSpPr/>
          <p:nvPr/>
        </p:nvSpPr>
        <p:spPr>
          <a:xfrm>
            <a:off x="663348" y="1518231"/>
            <a:ext cx="1102295" cy="279173"/>
          </a:xfrm>
          <a:prstGeom prst="borderCallout1">
            <a:avLst>
              <a:gd name="adj1" fmla="val 53890"/>
              <a:gd name="adj2" fmla="val 103577"/>
              <a:gd name="adj3" fmla="val 54624"/>
              <a:gd name="adj4" fmla="val 146141"/>
            </a:avLst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Menüband</a:t>
            </a:r>
          </a:p>
        </p:txBody>
      </p:sp>
      <p:sp>
        <p:nvSpPr>
          <p:cNvPr id="10" name="Legende mit Linie 1 9"/>
          <p:cNvSpPr/>
          <p:nvPr/>
        </p:nvSpPr>
        <p:spPr>
          <a:xfrm>
            <a:off x="4130512" y="6241896"/>
            <a:ext cx="1214486" cy="311554"/>
          </a:xfrm>
          <a:prstGeom prst="borderCallout1">
            <a:avLst>
              <a:gd name="adj1" fmla="val -17925"/>
              <a:gd name="adj2" fmla="val 45756"/>
              <a:gd name="adj3" fmla="val -331927"/>
              <a:gd name="adj4" fmla="val 46386"/>
            </a:avLst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aktive Folie</a:t>
            </a:r>
          </a:p>
        </p:txBody>
      </p:sp>
      <p:sp>
        <p:nvSpPr>
          <p:cNvPr id="11" name="Legende mit Linie 1 10"/>
          <p:cNvSpPr/>
          <p:nvPr/>
        </p:nvSpPr>
        <p:spPr>
          <a:xfrm>
            <a:off x="591540" y="3155827"/>
            <a:ext cx="1449008" cy="357263"/>
          </a:xfrm>
          <a:prstGeom prst="borderCallout1">
            <a:avLst>
              <a:gd name="adj1" fmla="val -17925"/>
              <a:gd name="adj2" fmla="val 45756"/>
              <a:gd name="adj3" fmla="val -42924"/>
              <a:gd name="adj4" fmla="val 119650"/>
            </a:avLst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Miniaturansichten</a:t>
            </a:r>
          </a:p>
        </p:txBody>
      </p:sp>
      <p:sp>
        <p:nvSpPr>
          <p:cNvPr id="12" name="Legende mit Linie 1 11"/>
          <p:cNvSpPr/>
          <p:nvPr/>
        </p:nvSpPr>
        <p:spPr>
          <a:xfrm>
            <a:off x="9060572" y="6259107"/>
            <a:ext cx="974927" cy="294943"/>
          </a:xfrm>
          <a:prstGeom prst="borderCallout1">
            <a:avLst>
              <a:gd name="adj1" fmla="val -17105"/>
              <a:gd name="adj2" fmla="val 48862"/>
              <a:gd name="adj3" fmla="val -104990"/>
              <a:gd name="adj4" fmla="val 22452"/>
            </a:avLst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Zoom</a:t>
            </a:r>
          </a:p>
        </p:txBody>
      </p:sp>
      <p:sp>
        <p:nvSpPr>
          <p:cNvPr id="13" name="Legende mit Linie 1 12"/>
          <p:cNvSpPr/>
          <p:nvPr/>
        </p:nvSpPr>
        <p:spPr>
          <a:xfrm>
            <a:off x="7284098" y="6254337"/>
            <a:ext cx="1697522" cy="311553"/>
          </a:xfrm>
          <a:prstGeom prst="borderCallout1">
            <a:avLst>
              <a:gd name="adj1" fmla="val -17105"/>
              <a:gd name="adj2" fmla="val 48862"/>
              <a:gd name="adj3" fmla="val -82866"/>
              <a:gd name="adj4" fmla="val 49427"/>
            </a:avLst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Ansichtsschaltflächen</a:t>
            </a:r>
          </a:p>
        </p:txBody>
      </p:sp>
      <p:sp>
        <p:nvSpPr>
          <p:cNvPr id="14" name="Legende mit Linie 1 13"/>
          <p:cNvSpPr/>
          <p:nvPr/>
        </p:nvSpPr>
        <p:spPr>
          <a:xfrm>
            <a:off x="10461195" y="1016008"/>
            <a:ext cx="974927" cy="433533"/>
          </a:xfrm>
          <a:prstGeom prst="borderCallout1">
            <a:avLst>
              <a:gd name="adj1" fmla="val 69871"/>
              <a:gd name="adj2" fmla="val -8186"/>
              <a:gd name="adj3" fmla="val 35268"/>
              <a:gd name="adj4" fmla="val -34304"/>
            </a:avLst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Fenster schließen</a:t>
            </a:r>
          </a:p>
        </p:txBody>
      </p:sp>
      <p:sp>
        <p:nvSpPr>
          <p:cNvPr id="15" name="Legende mit Linie 1 14"/>
          <p:cNvSpPr/>
          <p:nvPr/>
        </p:nvSpPr>
        <p:spPr>
          <a:xfrm>
            <a:off x="10461195" y="449005"/>
            <a:ext cx="974927" cy="433533"/>
          </a:xfrm>
          <a:prstGeom prst="borderCallout1">
            <a:avLst>
              <a:gd name="adj1" fmla="val 101925"/>
              <a:gd name="adj2" fmla="val -2818"/>
              <a:gd name="adj3" fmla="val 151181"/>
              <a:gd name="adj4" fmla="val -67161"/>
            </a:avLst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Fenster maximieren</a:t>
            </a:r>
          </a:p>
        </p:txBody>
      </p:sp>
      <p:sp>
        <p:nvSpPr>
          <p:cNvPr id="16" name="Legende mit Linie 1 15"/>
          <p:cNvSpPr/>
          <p:nvPr/>
        </p:nvSpPr>
        <p:spPr>
          <a:xfrm>
            <a:off x="9263270" y="437693"/>
            <a:ext cx="974927" cy="433533"/>
          </a:xfrm>
          <a:prstGeom prst="borderCallout1">
            <a:avLst>
              <a:gd name="adj1" fmla="val 117708"/>
              <a:gd name="adj2" fmla="val 48863"/>
              <a:gd name="adj3" fmla="val 156785"/>
              <a:gd name="adj4" fmla="val 23903"/>
            </a:avLst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Fenster minimieren</a:t>
            </a:r>
          </a:p>
        </p:txBody>
      </p:sp>
      <p:sp>
        <p:nvSpPr>
          <p:cNvPr id="17" name="Legende mit Linie 1 16"/>
          <p:cNvSpPr/>
          <p:nvPr/>
        </p:nvSpPr>
        <p:spPr>
          <a:xfrm>
            <a:off x="7555454" y="297271"/>
            <a:ext cx="1426166" cy="433533"/>
          </a:xfrm>
          <a:prstGeom prst="borderCallout1">
            <a:avLst>
              <a:gd name="adj1" fmla="val 117708"/>
              <a:gd name="adj2" fmla="val 48863"/>
              <a:gd name="adj3" fmla="val 182137"/>
              <a:gd name="adj4" fmla="val 111309"/>
            </a:avLst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Menüband Anzeigeoptionen</a:t>
            </a:r>
          </a:p>
        </p:txBody>
      </p:sp>
      <p:sp>
        <p:nvSpPr>
          <p:cNvPr id="19" name="Legende mit Linie 1 18"/>
          <p:cNvSpPr/>
          <p:nvPr/>
        </p:nvSpPr>
        <p:spPr>
          <a:xfrm>
            <a:off x="5653294" y="6244773"/>
            <a:ext cx="1214486" cy="453477"/>
          </a:xfrm>
          <a:prstGeom prst="borderCallout1">
            <a:avLst>
              <a:gd name="adj1" fmla="val -17925"/>
              <a:gd name="adj2" fmla="val 45756"/>
              <a:gd name="adj3" fmla="val -56995"/>
              <a:gd name="adj4" fmla="val 25758"/>
            </a:avLst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Notizbereich einblenden</a:t>
            </a:r>
          </a:p>
        </p:txBody>
      </p:sp>
      <p:sp>
        <p:nvSpPr>
          <p:cNvPr id="20" name="Legende mit Linie 1 19"/>
          <p:cNvSpPr/>
          <p:nvPr/>
        </p:nvSpPr>
        <p:spPr>
          <a:xfrm>
            <a:off x="2442639" y="6223327"/>
            <a:ext cx="1096815" cy="311554"/>
          </a:xfrm>
          <a:prstGeom prst="borderCallout1">
            <a:avLst>
              <a:gd name="adj1" fmla="val -17925"/>
              <a:gd name="adj2" fmla="val 45756"/>
              <a:gd name="adj3" fmla="val -86125"/>
              <a:gd name="adj4" fmla="val 46386"/>
            </a:avLst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Statusleiste</a:t>
            </a: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05A88B26-6922-4B09-9F96-2C91BDE474EB}"/>
              </a:ext>
            </a:extLst>
          </p:cNvPr>
          <p:cNvSpPr/>
          <p:nvPr/>
        </p:nvSpPr>
        <p:spPr>
          <a:xfrm>
            <a:off x="2332568" y="1457311"/>
            <a:ext cx="7812833" cy="603339"/>
          </a:xfrm>
          <a:prstGeom prst="rect">
            <a:avLst/>
          </a:prstGeom>
          <a:noFill/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 sz="120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6D300430-1355-4960-8A06-5DB22ACF8F86}"/>
              </a:ext>
            </a:extLst>
          </p:cNvPr>
          <p:cNvSpPr/>
          <p:nvPr/>
        </p:nvSpPr>
        <p:spPr>
          <a:xfrm>
            <a:off x="2345094" y="1090810"/>
            <a:ext cx="982825" cy="136161"/>
          </a:xfrm>
          <a:prstGeom prst="rect">
            <a:avLst/>
          </a:prstGeom>
          <a:noFill/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 sz="120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105C14D5-ECA2-4F21-8135-C14DC3487C5F}"/>
              </a:ext>
            </a:extLst>
          </p:cNvPr>
          <p:cNvSpPr/>
          <p:nvPr/>
        </p:nvSpPr>
        <p:spPr>
          <a:xfrm>
            <a:off x="2345094" y="2087009"/>
            <a:ext cx="1785418" cy="3740508"/>
          </a:xfrm>
          <a:prstGeom prst="rect">
            <a:avLst/>
          </a:prstGeom>
          <a:noFill/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 sz="120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B2DD6946-8417-4E1F-A674-4B4CE9BDBD42}"/>
              </a:ext>
            </a:extLst>
          </p:cNvPr>
          <p:cNvSpPr/>
          <p:nvPr/>
        </p:nvSpPr>
        <p:spPr>
          <a:xfrm>
            <a:off x="7909249" y="5827517"/>
            <a:ext cx="982825" cy="136161"/>
          </a:xfrm>
          <a:prstGeom prst="rect">
            <a:avLst/>
          </a:prstGeom>
          <a:noFill/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 sz="120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C170ABE9-86A2-44D2-93CC-8B187AB649BE}"/>
              </a:ext>
            </a:extLst>
          </p:cNvPr>
          <p:cNvSpPr/>
          <p:nvPr/>
        </p:nvSpPr>
        <p:spPr>
          <a:xfrm>
            <a:off x="2345094" y="5849914"/>
            <a:ext cx="1660849" cy="132585"/>
          </a:xfrm>
          <a:prstGeom prst="rect">
            <a:avLst/>
          </a:prstGeom>
          <a:noFill/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 sz="120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DBFC2D94-96AB-4F09-B030-EC702E073DFC}"/>
              </a:ext>
            </a:extLst>
          </p:cNvPr>
          <p:cNvSpPr/>
          <p:nvPr/>
        </p:nvSpPr>
        <p:spPr>
          <a:xfrm>
            <a:off x="2985796" y="1495495"/>
            <a:ext cx="855557" cy="486614"/>
          </a:xfrm>
          <a:prstGeom prst="rect">
            <a:avLst/>
          </a:prstGeom>
          <a:noFill/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 sz="120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Legende mit Linie 1 7">
            <a:extLst>
              <a:ext uri="{FF2B5EF4-FFF2-40B4-BE49-F238E27FC236}">
                <a16:creationId xmlns:a16="http://schemas.microsoft.com/office/drawing/2014/main" id="{90F66BAA-7482-4A33-9D5A-C7E0A7EE3875}"/>
              </a:ext>
            </a:extLst>
          </p:cNvPr>
          <p:cNvSpPr/>
          <p:nvPr/>
        </p:nvSpPr>
        <p:spPr>
          <a:xfrm>
            <a:off x="3638909" y="437319"/>
            <a:ext cx="1276622" cy="452485"/>
          </a:xfrm>
          <a:prstGeom prst="borderCallout1">
            <a:avLst>
              <a:gd name="adj1" fmla="val 109976"/>
              <a:gd name="adj2" fmla="val 47895"/>
              <a:gd name="adj3" fmla="val 233977"/>
              <a:gd name="adj4" fmla="val 6046"/>
            </a:avLst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Gruppe</a:t>
            </a:r>
            <a:br>
              <a:rPr lang="de-AT" sz="12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de-AT" sz="12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(hier Folien)</a:t>
            </a:r>
          </a:p>
        </p:txBody>
      </p:sp>
      <p:sp>
        <p:nvSpPr>
          <p:cNvPr id="23" name="Legende mit Linie 1 8">
            <a:extLst>
              <a:ext uri="{FF2B5EF4-FFF2-40B4-BE49-F238E27FC236}">
                <a16:creationId xmlns:a16="http://schemas.microsoft.com/office/drawing/2014/main" id="{07A1E6B6-CDD1-4D7D-8D40-057AD5CB5664}"/>
              </a:ext>
            </a:extLst>
          </p:cNvPr>
          <p:cNvSpPr/>
          <p:nvPr/>
        </p:nvSpPr>
        <p:spPr>
          <a:xfrm>
            <a:off x="438411" y="1036211"/>
            <a:ext cx="1327231" cy="421100"/>
          </a:xfrm>
          <a:prstGeom prst="borderCallout1">
            <a:avLst>
              <a:gd name="adj1" fmla="val 53890"/>
              <a:gd name="adj2" fmla="val 103577"/>
              <a:gd name="adj3" fmla="val 74839"/>
              <a:gd name="adj4" fmla="val 140950"/>
            </a:avLst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Register Datei, Start usw.</a:t>
            </a:r>
          </a:p>
        </p:txBody>
      </p:sp>
    </p:spTree>
    <p:extLst>
      <p:ext uri="{BB962C8B-B14F-4D97-AF65-F5344CB8AC3E}">
        <p14:creationId xmlns:p14="http://schemas.microsoft.com/office/powerpoint/2010/main" val="1987073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Grafik 24">
            <a:extLst>
              <a:ext uri="{FF2B5EF4-FFF2-40B4-BE49-F238E27FC236}">
                <a16:creationId xmlns:a16="http://schemas.microsoft.com/office/drawing/2014/main" id="{EF83A581-34BA-4125-80D5-5824272163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301013" y="1036211"/>
            <a:ext cx="7909052" cy="4956970"/>
          </a:xfrm>
          <a:prstGeom prst="rect">
            <a:avLst/>
          </a:prstGeom>
        </p:spPr>
      </p:pic>
      <p:sp>
        <p:nvSpPr>
          <p:cNvPr id="7" name="Legende mit Linie 1 6"/>
          <p:cNvSpPr/>
          <p:nvPr/>
        </p:nvSpPr>
        <p:spPr>
          <a:xfrm>
            <a:off x="10271444" y="2150377"/>
            <a:ext cx="1680365" cy="449730"/>
          </a:xfrm>
          <a:prstGeom prst="borderCallout1">
            <a:avLst>
              <a:gd name="adj1" fmla="val 109976"/>
              <a:gd name="adj2" fmla="val 47895"/>
              <a:gd name="adj3" fmla="val 145799"/>
              <a:gd name="adj4" fmla="val 47950"/>
            </a:avLst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Titelleiste mit Namen der Präsentation</a:t>
            </a:r>
            <a:endParaRPr lang="de-AT" sz="1200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Legende mit Linie 1 7"/>
          <p:cNvSpPr/>
          <p:nvPr/>
        </p:nvSpPr>
        <p:spPr>
          <a:xfrm>
            <a:off x="617249" y="5052580"/>
            <a:ext cx="1276622" cy="452485"/>
          </a:xfrm>
          <a:prstGeom prst="borderCallout1">
            <a:avLst>
              <a:gd name="adj1" fmla="val 109976"/>
              <a:gd name="adj2" fmla="val 47895"/>
              <a:gd name="adj3" fmla="val 143245"/>
              <a:gd name="adj4" fmla="val 47463"/>
            </a:avLst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Leiste für den Schnellzugriff</a:t>
            </a:r>
          </a:p>
        </p:txBody>
      </p:sp>
      <p:sp>
        <p:nvSpPr>
          <p:cNvPr id="9" name="Legende mit Linie 1 8"/>
          <p:cNvSpPr/>
          <p:nvPr/>
        </p:nvSpPr>
        <p:spPr>
          <a:xfrm>
            <a:off x="617249" y="3794904"/>
            <a:ext cx="1102295" cy="279173"/>
          </a:xfrm>
          <a:prstGeom prst="borderCallout1">
            <a:avLst>
              <a:gd name="adj1" fmla="val 109976"/>
              <a:gd name="adj2" fmla="val 47895"/>
              <a:gd name="adj3" fmla="val 364215"/>
              <a:gd name="adj4" fmla="val 126823"/>
            </a:avLst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Menüband</a:t>
            </a:r>
          </a:p>
        </p:txBody>
      </p:sp>
      <p:sp>
        <p:nvSpPr>
          <p:cNvPr id="10" name="Legende mit Linie 1 9"/>
          <p:cNvSpPr/>
          <p:nvPr/>
        </p:nvSpPr>
        <p:spPr>
          <a:xfrm>
            <a:off x="10352376" y="880434"/>
            <a:ext cx="1214486" cy="311554"/>
          </a:xfrm>
          <a:prstGeom prst="borderCallout1">
            <a:avLst>
              <a:gd name="adj1" fmla="val -17925"/>
              <a:gd name="adj2" fmla="val 45756"/>
              <a:gd name="adj3" fmla="val -331927"/>
              <a:gd name="adj4" fmla="val 46386"/>
            </a:avLst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aktive Folie</a:t>
            </a:r>
          </a:p>
        </p:txBody>
      </p:sp>
      <p:sp>
        <p:nvSpPr>
          <p:cNvPr id="11" name="Legende mit Linie 1 10"/>
          <p:cNvSpPr/>
          <p:nvPr/>
        </p:nvSpPr>
        <p:spPr>
          <a:xfrm>
            <a:off x="591540" y="3155827"/>
            <a:ext cx="1449008" cy="357263"/>
          </a:xfrm>
          <a:prstGeom prst="borderCallout1">
            <a:avLst>
              <a:gd name="adj1" fmla="val -17925"/>
              <a:gd name="adj2" fmla="val 45756"/>
              <a:gd name="adj3" fmla="val -42924"/>
              <a:gd name="adj4" fmla="val 119650"/>
            </a:avLst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Miniaturansichten</a:t>
            </a:r>
          </a:p>
        </p:txBody>
      </p:sp>
      <p:sp>
        <p:nvSpPr>
          <p:cNvPr id="12" name="Legende mit Linie 1 11"/>
          <p:cNvSpPr/>
          <p:nvPr/>
        </p:nvSpPr>
        <p:spPr>
          <a:xfrm>
            <a:off x="630464" y="4582899"/>
            <a:ext cx="974927" cy="294943"/>
          </a:xfrm>
          <a:prstGeom prst="borderCallout1">
            <a:avLst>
              <a:gd name="adj1" fmla="val -17105"/>
              <a:gd name="adj2" fmla="val 48862"/>
              <a:gd name="adj3" fmla="val -104990"/>
              <a:gd name="adj4" fmla="val 22452"/>
            </a:avLst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Zoom</a:t>
            </a:r>
          </a:p>
        </p:txBody>
      </p:sp>
      <p:sp>
        <p:nvSpPr>
          <p:cNvPr id="13" name="Legende mit Linie 1 12"/>
          <p:cNvSpPr/>
          <p:nvPr/>
        </p:nvSpPr>
        <p:spPr>
          <a:xfrm>
            <a:off x="445386" y="841074"/>
            <a:ext cx="1697522" cy="311553"/>
          </a:xfrm>
          <a:prstGeom prst="borderCallout1">
            <a:avLst>
              <a:gd name="adj1" fmla="val -17105"/>
              <a:gd name="adj2" fmla="val 48862"/>
              <a:gd name="adj3" fmla="val -82866"/>
              <a:gd name="adj4" fmla="val 49427"/>
            </a:avLst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Ansichtsschaltflächen</a:t>
            </a:r>
          </a:p>
        </p:txBody>
      </p:sp>
      <p:sp>
        <p:nvSpPr>
          <p:cNvPr id="14" name="Legende mit Linie 1 13"/>
          <p:cNvSpPr/>
          <p:nvPr/>
        </p:nvSpPr>
        <p:spPr>
          <a:xfrm>
            <a:off x="10855633" y="5575958"/>
            <a:ext cx="974927" cy="433533"/>
          </a:xfrm>
          <a:prstGeom prst="borderCallout1">
            <a:avLst>
              <a:gd name="adj1" fmla="val 69871"/>
              <a:gd name="adj2" fmla="val -8186"/>
              <a:gd name="adj3" fmla="val 35268"/>
              <a:gd name="adj4" fmla="val -34304"/>
            </a:avLst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Fenster schließen</a:t>
            </a:r>
          </a:p>
        </p:txBody>
      </p:sp>
      <p:sp>
        <p:nvSpPr>
          <p:cNvPr id="15" name="Legende mit Linie 1 14"/>
          <p:cNvSpPr/>
          <p:nvPr/>
        </p:nvSpPr>
        <p:spPr>
          <a:xfrm>
            <a:off x="10948658" y="4847398"/>
            <a:ext cx="974927" cy="433533"/>
          </a:xfrm>
          <a:prstGeom prst="borderCallout1">
            <a:avLst>
              <a:gd name="adj1" fmla="val 101925"/>
              <a:gd name="adj2" fmla="val -2818"/>
              <a:gd name="adj3" fmla="val 151181"/>
              <a:gd name="adj4" fmla="val -67161"/>
            </a:avLst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Fenster maximieren</a:t>
            </a:r>
          </a:p>
        </p:txBody>
      </p:sp>
      <p:sp>
        <p:nvSpPr>
          <p:cNvPr id="16" name="Legende mit Linie 1 15"/>
          <p:cNvSpPr/>
          <p:nvPr/>
        </p:nvSpPr>
        <p:spPr>
          <a:xfrm>
            <a:off x="10368170" y="3867946"/>
            <a:ext cx="974927" cy="433533"/>
          </a:xfrm>
          <a:prstGeom prst="borderCallout1">
            <a:avLst>
              <a:gd name="adj1" fmla="val 117708"/>
              <a:gd name="adj2" fmla="val 48863"/>
              <a:gd name="adj3" fmla="val 156785"/>
              <a:gd name="adj4" fmla="val 23903"/>
            </a:avLst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Fenster minimieren</a:t>
            </a:r>
          </a:p>
        </p:txBody>
      </p:sp>
      <p:sp>
        <p:nvSpPr>
          <p:cNvPr id="17" name="Legende mit Linie 1 16"/>
          <p:cNvSpPr/>
          <p:nvPr/>
        </p:nvSpPr>
        <p:spPr>
          <a:xfrm>
            <a:off x="10352376" y="3002056"/>
            <a:ext cx="1426166" cy="433533"/>
          </a:xfrm>
          <a:prstGeom prst="borderCallout1">
            <a:avLst>
              <a:gd name="adj1" fmla="val 117708"/>
              <a:gd name="adj2" fmla="val 48863"/>
              <a:gd name="adj3" fmla="val 156134"/>
              <a:gd name="adj4" fmla="val 106039"/>
            </a:avLst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Menüband Anzeigeoptionen</a:t>
            </a:r>
          </a:p>
        </p:txBody>
      </p:sp>
      <p:sp>
        <p:nvSpPr>
          <p:cNvPr id="19" name="Legende mit Linie 1 18"/>
          <p:cNvSpPr/>
          <p:nvPr/>
        </p:nvSpPr>
        <p:spPr>
          <a:xfrm>
            <a:off x="10616074" y="6261934"/>
            <a:ext cx="1214486" cy="453477"/>
          </a:xfrm>
          <a:prstGeom prst="borderCallout1">
            <a:avLst>
              <a:gd name="adj1" fmla="val -17925"/>
              <a:gd name="adj2" fmla="val 45756"/>
              <a:gd name="adj3" fmla="val -63900"/>
              <a:gd name="adj4" fmla="val 46386"/>
            </a:avLst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Notizbereich einblenden</a:t>
            </a:r>
          </a:p>
        </p:txBody>
      </p:sp>
      <p:sp>
        <p:nvSpPr>
          <p:cNvPr id="20" name="Legende mit Linie 1 19"/>
          <p:cNvSpPr/>
          <p:nvPr/>
        </p:nvSpPr>
        <p:spPr>
          <a:xfrm>
            <a:off x="10302359" y="1604458"/>
            <a:ext cx="1096815" cy="311554"/>
          </a:xfrm>
          <a:prstGeom prst="borderCallout1">
            <a:avLst>
              <a:gd name="adj1" fmla="val -17925"/>
              <a:gd name="adj2" fmla="val 45756"/>
              <a:gd name="adj3" fmla="val -86125"/>
              <a:gd name="adj4" fmla="val 46386"/>
            </a:avLst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Statusleiste</a:t>
            </a: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05A88B26-6922-4B09-9F96-2C91BDE474EB}"/>
              </a:ext>
            </a:extLst>
          </p:cNvPr>
          <p:cNvSpPr/>
          <p:nvPr/>
        </p:nvSpPr>
        <p:spPr>
          <a:xfrm>
            <a:off x="2301013" y="1438522"/>
            <a:ext cx="7909051" cy="618983"/>
          </a:xfrm>
          <a:prstGeom prst="rect">
            <a:avLst/>
          </a:prstGeom>
          <a:noFill/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 sz="120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6D300430-1355-4960-8A06-5DB22ACF8F86}"/>
              </a:ext>
            </a:extLst>
          </p:cNvPr>
          <p:cNvSpPr/>
          <p:nvPr/>
        </p:nvSpPr>
        <p:spPr>
          <a:xfrm>
            <a:off x="2345094" y="1065758"/>
            <a:ext cx="982825" cy="182582"/>
          </a:xfrm>
          <a:prstGeom prst="rect">
            <a:avLst/>
          </a:prstGeom>
          <a:noFill/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 sz="120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105C14D5-ECA2-4F21-8135-C14DC3487C5F}"/>
              </a:ext>
            </a:extLst>
          </p:cNvPr>
          <p:cNvSpPr/>
          <p:nvPr/>
        </p:nvSpPr>
        <p:spPr>
          <a:xfrm>
            <a:off x="2345094" y="2114477"/>
            <a:ext cx="1757180" cy="3707311"/>
          </a:xfrm>
          <a:prstGeom prst="rect">
            <a:avLst/>
          </a:prstGeom>
          <a:noFill/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 sz="120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B2DD6946-8417-4E1F-A674-4B4CE9BDBD42}"/>
              </a:ext>
            </a:extLst>
          </p:cNvPr>
          <p:cNvSpPr/>
          <p:nvPr/>
        </p:nvSpPr>
        <p:spPr>
          <a:xfrm>
            <a:off x="7909249" y="5827517"/>
            <a:ext cx="982825" cy="136161"/>
          </a:xfrm>
          <a:prstGeom prst="rect">
            <a:avLst/>
          </a:prstGeom>
          <a:noFill/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 sz="120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C170ABE9-86A2-44D2-93CC-8B187AB649BE}"/>
              </a:ext>
            </a:extLst>
          </p:cNvPr>
          <p:cNvSpPr/>
          <p:nvPr/>
        </p:nvSpPr>
        <p:spPr>
          <a:xfrm>
            <a:off x="2345094" y="5843651"/>
            <a:ext cx="1660849" cy="132585"/>
          </a:xfrm>
          <a:prstGeom prst="rect">
            <a:avLst/>
          </a:prstGeom>
          <a:noFill/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 sz="120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DBFC2D94-96AB-4F09-B030-EC702E073DFC}"/>
              </a:ext>
            </a:extLst>
          </p:cNvPr>
          <p:cNvSpPr/>
          <p:nvPr/>
        </p:nvSpPr>
        <p:spPr>
          <a:xfrm>
            <a:off x="2985796" y="1495495"/>
            <a:ext cx="855557" cy="471091"/>
          </a:xfrm>
          <a:prstGeom prst="rect">
            <a:avLst/>
          </a:prstGeom>
          <a:noFill/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 sz="120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Legende mit Linie 1 7">
            <a:extLst>
              <a:ext uri="{FF2B5EF4-FFF2-40B4-BE49-F238E27FC236}">
                <a16:creationId xmlns:a16="http://schemas.microsoft.com/office/drawing/2014/main" id="{90F66BAA-7482-4A33-9D5A-C7E0A7EE3875}"/>
              </a:ext>
            </a:extLst>
          </p:cNvPr>
          <p:cNvSpPr/>
          <p:nvPr/>
        </p:nvSpPr>
        <p:spPr>
          <a:xfrm>
            <a:off x="608073" y="5796092"/>
            <a:ext cx="1276622" cy="452485"/>
          </a:xfrm>
          <a:prstGeom prst="borderCallout1">
            <a:avLst>
              <a:gd name="adj1" fmla="val 109976"/>
              <a:gd name="adj2" fmla="val 47895"/>
              <a:gd name="adj3" fmla="val 233977"/>
              <a:gd name="adj4" fmla="val 6046"/>
            </a:avLst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Gruppe</a:t>
            </a:r>
            <a:br>
              <a:rPr lang="de-AT" sz="12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de-AT" sz="12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(hier Folien)</a:t>
            </a:r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8B96A3F0-0236-4ECB-9047-053EAE3AC69D}"/>
              </a:ext>
            </a:extLst>
          </p:cNvPr>
          <p:cNvSpPr/>
          <p:nvPr/>
        </p:nvSpPr>
        <p:spPr>
          <a:xfrm>
            <a:off x="391717" y="1579177"/>
            <a:ext cx="1848653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de-DE" sz="2000" b="0" cap="none" spc="0" dirty="0">
                <a:ln w="0"/>
                <a:solidFill>
                  <a:srgbClr val="C00000"/>
                </a:solidFill>
              </a:rPr>
              <a:t>Ordne die Bezeichnungen richtig zu!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4EC81153-4EE8-425B-ABAD-6D1B22F22D8D}"/>
              </a:ext>
            </a:extLst>
          </p:cNvPr>
          <p:cNvSpPr txBox="1"/>
          <p:nvPr/>
        </p:nvSpPr>
        <p:spPr>
          <a:xfrm>
            <a:off x="433029" y="198225"/>
            <a:ext cx="9777035" cy="2769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de-DE"/>
            </a:defPPr>
            <a:lvl1pPr algn="ctr">
              <a:defRPr sz="120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algn="l"/>
            <a:r>
              <a:rPr lang="de-AT" dirty="0">
                <a:solidFill>
                  <a:schemeClr val="tx1"/>
                </a:solidFill>
              </a:rPr>
              <a:t>Verschiebe die Beschriftungen!</a:t>
            </a:r>
          </a:p>
        </p:txBody>
      </p:sp>
    </p:spTree>
    <p:extLst>
      <p:ext uri="{BB962C8B-B14F-4D97-AF65-F5344CB8AC3E}">
        <p14:creationId xmlns:p14="http://schemas.microsoft.com/office/powerpoint/2010/main" val="34399754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90</Words>
  <Application>Microsoft Office PowerPoint</Application>
  <PresentationFormat>Breitbild</PresentationFormat>
  <Paragraphs>33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</vt:lpstr>
      <vt:lpstr>PowerPoint 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2021-06-24T05:38:10Z</dcterms:created>
  <dcterms:modified xsi:type="dcterms:W3CDTF">2023-08-04T10:28:19Z</dcterms:modified>
</cp:coreProperties>
</file>