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1"/>
  </p:sldMasterIdLst>
  <p:notesMasterIdLst>
    <p:notesMasterId r:id="rId6"/>
  </p:notesMasterIdLst>
  <p:sldIdLst>
    <p:sldId id="259" r:id="rId2"/>
    <p:sldId id="256" r:id="rId3"/>
    <p:sldId id="257" r:id="rId4"/>
    <p:sldId id="260" r:id="rId5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4322B-9E73-4907-9C74-1267AC7F1897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9650-61E5-4C70-B81F-4A101B7A16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396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C9650-61E5-4C70-B81F-4A101B7A168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21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dt"/>
          </p:nvPr>
        </p:nvSpPr>
        <p:spPr>
          <a:xfrm>
            <a:off x="609600" y="6245280"/>
            <a:ext cx="2844960" cy="4762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AT" sz="2400" b="0" strike="noStrike" spc="-1"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ftr"/>
          </p:nvPr>
        </p:nvSpPr>
        <p:spPr>
          <a:xfrm>
            <a:off x="4165440" y="6245280"/>
            <a:ext cx="3860640" cy="476280"/>
          </a:xfrm>
          <a:prstGeom prst="rect">
            <a:avLst/>
          </a:prstGeom>
        </p:spPr>
        <p:txBody>
          <a:bodyPr anchorCtr="1">
            <a:noAutofit/>
          </a:bodyPr>
          <a:lstStyle/>
          <a:p>
            <a:endParaRPr lang="de-AT" sz="2400" b="0" strike="noStrike" spc="-1">
              <a:latin typeface="Times New Roman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sldNum"/>
          </p:nvPr>
        </p:nvSpPr>
        <p:spPr>
          <a:xfrm>
            <a:off x="8737440" y="6245280"/>
            <a:ext cx="2844960" cy="476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F77B7E47-A159-4BD5-953B-7A68BB5F49C3}" type="slidenum">
              <a:rPr lang="de-DE" sz="1400" b="0" strike="noStrike" spc="-1">
                <a:solidFill>
                  <a:srgbClr val="000000"/>
                </a:solidFill>
                <a:latin typeface="Arial"/>
              </a:rPr>
              <a:t>‹Nr.›</a:t>
            </a:fld>
            <a:endParaRPr lang="de-AT" sz="1400" b="0" strike="noStrike" spc="-1">
              <a:latin typeface="Times New Roman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AT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4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Häuser"/>
          <p:cNvPicPr/>
          <p:nvPr/>
        </p:nvPicPr>
        <p:blipFill>
          <a:blip r:embed="rId3"/>
          <a:stretch/>
        </p:blipFill>
        <p:spPr>
          <a:xfrm>
            <a:off x="259321" y="3787920"/>
            <a:ext cx="5008680" cy="2504160"/>
          </a:xfrm>
          <a:prstGeom prst="rect">
            <a:avLst/>
          </a:prstGeom>
          <a:ln w="0">
            <a:noFill/>
          </a:ln>
        </p:spPr>
      </p:pic>
      <p:pic>
        <p:nvPicPr>
          <p:cNvPr id="1003" name="Nadelbäume"/>
          <p:cNvPicPr/>
          <p:nvPr/>
        </p:nvPicPr>
        <p:blipFill>
          <a:blip r:embed="rId4"/>
          <a:stretch/>
        </p:blipFill>
        <p:spPr>
          <a:xfrm>
            <a:off x="6924000" y="2700000"/>
            <a:ext cx="2240640" cy="2747160"/>
          </a:xfrm>
          <a:prstGeom prst="rect">
            <a:avLst/>
          </a:prstGeom>
          <a:ln w="0">
            <a:noFill/>
          </a:ln>
        </p:spPr>
      </p:pic>
      <p:pic>
        <p:nvPicPr>
          <p:cNvPr id="1004" name="Laubbaum"/>
          <p:cNvPicPr/>
          <p:nvPr/>
        </p:nvPicPr>
        <p:blipFill>
          <a:blip r:embed="rId5"/>
          <a:stretch/>
        </p:blipFill>
        <p:spPr>
          <a:xfrm>
            <a:off x="9164640" y="3911040"/>
            <a:ext cx="2607120" cy="2748960"/>
          </a:xfrm>
          <a:prstGeom prst="rect">
            <a:avLst/>
          </a:prstGeom>
          <a:ln w="0">
            <a:noFill/>
          </a:ln>
        </p:spPr>
      </p:pic>
      <p:pic>
        <p:nvPicPr>
          <p:cNvPr id="1005" name="Bus"/>
          <p:cNvPicPr/>
          <p:nvPr/>
        </p:nvPicPr>
        <p:blipFill>
          <a:blip r:embed="rId6"/>
          <a:stretch/>
        </p:blipFill>
        <p:spPr>
          <a:xfrm>
            <a:off x="5418480" y="5040000"/>
            <a:ext cx="2585520" cy="162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2949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Häuser"/>
          <p:cNvPicPr/>
          <p:nvPr/>
        </p:nvPicPr>
        <p:blipFill>
          <a:blip r:embed="rId3"/>
          <a:stretch/>
        </p:blipFill>
        <p:spPr>
          <a:xfrm>
            <a:off x="259321" y="3787920"/>
            <a:ext cx="5008680" cy="2504160"/>
          </a:xfrm>
          <a:prstGeom prst="rect">
            <a:avLst/>
          </a:prstGeom>
          <a:ln w="0">
            <a:noFill/>
          </a:ln>
        </p:spPr>
      </p:pic>
      <p:pic>
        <p:nvPicPr>
          <p:cNvPr id="1001" name="Flugzeug"/>
          <p:cNvPicPr/>
          <p:nvPr/>
        </p:nvPicPr>
        <p:blipFill>
          <a:blip r:embed="rId4"/>
          <a:stretch/>
        </p:blipFill>
        <p:spPr>
          <a:xfrm>
            <a:off x="-2548550" y="380200"/>
            <a:ext cx="2444040" cy="1603800"/>
          </a:xfrm>
          <a:prstGeom prst="rect">
            <a:avLst/>
          </a:prstGeom>
          <a:ln w="0">
            <a:noFill/>
          </a:ln>
        </p:spPr>
      </p:pic>
      <p:pic>
        <p:nvPicPr>
          <p:cNvPr id="1002" name="Ballon"/>
          <p:cNvPicPr/>
          <p:nvPr/>
        </p:nvPicPr>
        <p:blipFill>
          <a:blip r:embed="rId5"/>
          <a:stretch/>
        </p:blipFill>
        <p:spPr>
          <a:xfrm>
            <a:off x="12541520" y="1080000"/>
            <a:ext cx="1272960" cy="1620000"/>
          </a:xfrm>
          <a:prstGeom prst="rect">
            <a:avLst/>
          </a:prstGeom>
          <a:ln w="0">
            <a:noFill/>
          </a:ln>
        </p:spPr>
      </p:pic>
      <p:pic>
        <p:nvPicPr>
          <p:cNvPr id="1003" name="Nadelbäume"/>
          <p:cNvPicPr/>
          <p:nvPr/>
        </p:nvPicPr>
        <p:blipFill>
          <a:blip r:embed="rId6"/>
          <a:stretch/>
        </p:blipFill>
        <p:spPr>
          <a:xfrm>
            <a:off x="6924000" y="2700000"/>
            <a:ext cx="2240640" cy="2747160"/>
          </a:xfrm>
          <a:prstGeom prst="rect">
            <a:avLst/>
          </a:prstGeom>
          <a:ln w="0">
            <a:noFill/>
          </a:ln>
        </p:spPr>
      </p:pic>
      <p:pic>
        <p:nvPicPr>
          <p:cNvPr id="1004" name="Laubbaum"/>
          <p:cNvPicPr/>
          <p:nvPr/>
        </p:nvPicPr>
        <p:blipFill>
          <a:blip r:embed="rId7"/>
          <a:stretch/>
        </p:blipFill>
        <p:spPr>
          <a:xfrm>
            <a:off x="9164640" y="3911040"/>
            <a:ext cx="2607120" cy="2748960"/>
          </a:xfrm>
          <a:prstGeom prst="rect">
            <a:avLst/>
          </a:prstGeom>
          <a:ln w="0">
            <a:noFill/>
          </a:ln>
        </p:spPr>
      </p:pic>
      <p:pic>
        <p:nvPicPr>
          <p:cNvPr id="1005" name="Bus"/>
          <p:cNvPicPr/>
          <p:nvPr/>
        </p:nvPicPr>
        <p:blipFill>
          <a:blip r:embed="rId8"/>
          <a:stretch/>
        </p:blipFill>
        <p:spPr>
          <a:xfrm>
            <a:off x="5418480" y="5040000"/>
            <a:ext cx="2585520" cy="1620000"/>
          </a:xfrm>
          <a:prstGeom prst="rect">
            <a:avLst/>
          </a:prstGeom>
          <a:ln w="0">
            <a:noFill/>
          </a:ln>
        </p:spPr>
      </p:pic>
      <p:pic>
        <p:nvPicPr>
          <p:cNvPr id="1006" name="Grafik 1005"/>
          <p:cNvPicPr/>
          <p:nvPr/>
        </p:nvPicPr>
        <p:blipFill>
          <a:blip r:embed="rId9"/>
          <a:stretch/>
        </p:blipFill>
        <p:spPr>
          <a:xfrm>
            <a:off x="-1620000" y="6120000"/>
            <a:ext cx="1204920" cy="59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23BF32E-3B77-4B00-8478-C4F376906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15" y="160676"/>
            <a:ext cx="4710223" cy="314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95E1038-A311-40CD-BD1C-1AA055E70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6"/>
          <a:stretch/>
        </p:blipFill>
        <p:spPr>
          <a:xfrm>
            <a:off x="114300" y="3483243"/>
            <a:ext cx="5884440" cy="3088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0C70C7D-6912-4CBB-A98E-7A16C622E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3" y="169597"/>
            <a:ext cx="5304462" cy="373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6D42FF-9036-4A7F-8189-B24B00BE2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3" y="4091007"/>
            <a:ext cx="5732498" cy="248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E5ACF5-B773-479B-A072-6C01F9AC6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8165">
            <a:off x="278054" y="674418"/>
            <a:ext cx="1047860" cy="2476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0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Breitbild</PresentationFormat>
  <Paragraphs>1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Zeichnungen</dc:title>
  <dc:subject/>
  <dc:creator>.</dc:creator>
  <dc:description/>
  <cp:lastModifiedBy>Alois Klotz</cp:lastModifiedBy>
  <cp:revision>45</cp:revision>
  <dcterms:created xsi:type="dcterms:W3CDTF">2007-01-23T12:53:02Z</dcterms:created>
  <dcterms:modified xsi:type="dcterms:W3CDTF">2021-01-17T19:34:48Z</dcterms:modified>
  <dc:language>de-AT</dc:language>
</cp:coreProperties>
</file>