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-477" y="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8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Ausmaße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F1C-4C48-BC03-4107A63FCE1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2D-49DC-90F7-A5531B6D0D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Eishöhle</c:v>
                </c:pt>
                <c:pt idx="1">
                  <c:v>eisfreie Höhle</c:v>
                </c:pt>
              </c:strCache>
            </c:strRef>
          </c:cat>
          <c:val>
            <c:numRef>
              <c:f>Tabelle1!$B$2:$B$3</c:f>
              <c:numCache>
                <c:formatCode>0" km"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C-4C48-BC03-4107A63FCE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0723568"/>
        <c:axId val="477722040"/>
      </c:barChart>
      <c:valAx>
        <c:axId val="477722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km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0723568"/>
        <c:crosses val="autoZero"/>
        <c:crossBetween val="between"/>
      </c:valAx>
      <c:catAx>
        <c:axId val="340723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7722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CD789-A11B-425F-A06B-2EE1207E8940}" type="datetimeFigureOut">
              <a:rPr lang="de-AT" smtClean="0"/>
              <a:t>19.01.2021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A0C2-1446-4AF9-9AC5-7A2619036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4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2A3-CC63-43CF-9099-20B9DDAC8951}" type="datetime1">
              <a:rPr lang="de-DE" smtClean="0"/>
              <a:t>19.01.2021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8A63-5B1D-479C-B25B-485306D95CC8}" type="datetime1">
              <a:rPr lang="de-DE" smtClean="0"/>
              <a:t>19.01.2021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5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3E9C-DC57-424C-A64E-4CEB4CD99444}" type="datetime1">
              <a:rPr lang="de-DE" smtClean="0"/>
              <a:t>19.01.2021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C4F6-4F97-4D0B-BF12-11E56CF19022}" type="datetime1">
              <a:rPr lang="de-DE" smtClean="0"/>
              <a:t>19.01.2021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E92-2FD0-446F-BEF0-4A0D23193C86}" type="datetime1">
              <a:rPr lang="de-DE" smtClean="0"/>
              <a:t>19.01.2021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021F-45E8-414F-A625-B11E4843187B}" type="datetime1">
              <a:rPr lang="de-DE" smtClean="0"/>
              <a:t>19.01.2021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1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06BE-BA70-4226-851B-1207FD21A83E}" type="datetime1">
              <a:rPr lang="de-DE" smtClean="0"/>
              <a:t>19.01.2021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6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3F5C-70D8-4322-A640-1019087CE2A0}" type="datetime1">
              <a:rPr lang="de-DE" smtClean="0"/>
              <a:t>19.01.2021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9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C855-5E45-45F7-A0D2-BD8C45759A4A}" type="datetime1">
              <a:rPr lang="de-DE" smtClean="0"/>
              <a:t>19.01.2021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2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5BF9-E649-4A0A-BA5C-7B7893F66D80}" type="datetime1">
              <a:rPr lang="de-DE" smtClean="0"/>
              <a:t>19.01.2021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971B-C63D-421B-B80E-F4E9400F3986}" type="datetime1">
              <a:rPr lang="de-DE" smtClean="0"/>
              <a:t>19.01.2021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35CA-B525-4166-B29B-24D93FB118A9}" type="datetime1">
              <a:rPr lang="de-DE" smtClean="0"/>
              <a:t>19.01.2021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F92D9-D9E9-410F-873E-DB7F610F1C0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Stern mit 5 Zacken 6"/>
          <p:cNvSpPr/>
          <p:nvPr userDrawn="1"/>
        </p:nvSpPr>
        <p:spPr>
          <a:xfrm>
            <a:off x="260059" y="234892"/>
            <a:ext cx="771787" cy="7382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34E0CF-7D83-4352-ACFF-EF277956F1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4" y="5162204"/>
            <a:ext cx="10790446" cy="16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>
              <a:lumMod val="75000"/>
            </a:schemeClr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Eisriesenwelt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179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Anfahrt zur größten Eishöhle der Welt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568102"/>
            <a:ext cx="6687703" cy="330099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Autobahnabfahrt Werfen</a:t>
            </a:r>
            <a:endParaRPr lang="de-AT" sz="24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AT" sz="2400" dirty="0"/>
              <a:t>5 km Anfahrtsstraße zum Parkplatz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Öffentlicher Bus zum Parkplatz verfügbar.</a:t>
            </a:r>
            <a:endParaRPr lang="de-AT" sz="24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AT" sz="2400" dirty="0"/>
              <a:t>20 min Fußweg zur Seilbahnstation in 1096 m Seehöhe. </a:t>
            </a:r>
          </a:p>
        </p:txBody>
      </p:sp>
      <p:grpSp>
        <p:nvGrpSpPr>
          <p:cNvPr id="11" name="Gruppieren 10"/>
          <p:cNvGrpSpPr/>
          <p:nvPr/>
        </p:nvGrpSpPr>
        <p:grpSpPr>
          <a:xfrm rot="16200000">
            <a:off x="6906997" y="2976967"/>
            <a:ext cx="4935166" cy="2772435"/>
            <a:chOff x="6527260" y="3429973"/>
            <a:chExt cx="4935166" cy="2772435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6527260" y="3429973"/>
              <a:ext cx="4935166" cy="2772435"/>
              <a:chOff x="5651785" y="3113590"/>
              <a:chExt cx="6540215" cy="3559637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51785" y="3113590"/>
                <a:ext cx="6540215" cy="3559637"/>
              </a:xfrm>
              <a:prstGeom prst="rect">
                <a:avLst/>
              </a:prstGeom>
            </p:spPr>
          </p:pic>
          <p:sp>
            <p:nvSpPr>
              <p:cNvPr id="15" name="Ellipse 14"/>
              <p:cNvSpPr/>
              <p:nvPr/>
            </p:nvSpPr>
            <p:spPr>
              <a:xfrm>
                <a:off x="8725122" y="4945775"/>
                <a:ext cx="196770" cy="19677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9420836" y="4082274"/>
              <a:ext cx="1159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Österreich</a:t>
              </a:r>
              <a:endParaRPr lang="de-AT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09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Seilbahn zur Eisriesenwelt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2790" y="1845734"/>
            <a:ext cx="7618096" cy="4023360"/>
          </a:xfrm>
        </p:spPr>
        <p:txBody>
          <a:bodyPr/>
          <a:lstStyle/>
          <a:p>
            <a:pPr marL="360363" indent="-360363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de-AT" dirty="0"/>
              <a:t>Steilste Seilbahn Österreichs</a:t>
            </a:r>
          </a:p>
          <a:p>
            <a:pPr marL="360363" indent="-360363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de-AT" dirty="0"/>
              <a:t>10 Minuten Fahrtdauer</a:t>
            </a:r>
          </a:p>
          <a:p>
            <a:pPr marL="360363" indent="-360363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de-AT" dirty="0"/>
              <a:t>Höhenunterschied: 500 m</a:t>
            </a:r>
          </a:p>
        </p:txBody>
      </p:sp>
    </p:spTree>
    <p:extLst>
      <p:ext uri="{BB962C8B-B14F-4D97-AF65-F5344CB8AC3E}">
        <p14:creationId xmlns:p14="http://schemas.microsoft.com/office/powerpoint/2010/main" val="415156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Entstehung der Eishöhle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2755" y="1845734"/>
            <a:ext cx="7376845" cy="40233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de-DE" sz="2600" dirty="0"/>
              <a:t>Das Gebirge besteht aus Kalkstein, der früher den Meeresboden bildete.</a:t>
            </a:r>
            <a:endParaRPr lang="de-AT" sz="2600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de-AT" sz="2600" dirty="0"/>
              <a:t>Durch die Entstehung der Alpen wurden die Gebirgsmassen aufgewölbt und es entstanden Bruchspalten.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de-DE" sz="2600" dirty="0"/>
              <a:t>Das Regenwasser dringt seit Millionen von Jahren in die Spalten ein und löst das Kalkgestein auf – es entstehen Hohlräume.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de-DE" sz="2600" dirty="0"/>
              <a:t>Die Eisbildung erfolgt durch einen Kamineffekt: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de-DE" sz="2600" dirty="0"/>
              <a:t>Im Winter kühlt eisige Luft die Höhle ab.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de-DE" sz="2600" dirty="0"/>
              <a:t>Im Frühjahr und Sommer strömt warme feuchte Luft in die Höhle: die Luftfeuchtigkeit kondensiert und bildet Eis.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962" y="0"/>
            <a:ext cx="372903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584637" y="6635188"/>
            <a:ext cx="1607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bg1"/>
                </a:solidFill>
              </a:rPr>
              <a:t>© Eisriesenwelt GmbH</a:t>
            </a:r>
          </a:p>
        </p:txBody>
      </p:sp>
    </p:spTree>
    <p:extLst>
      <p:ext uri="{BB962C8B-B14F-4D97-AF65-F5344CB8AC3E}">
        <p14:creationId xmlns:p14="http://schemas.microsoft.com/office/powerpoint/2010/main" val="78778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Geschichte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3853" y="2646096"/>
            <a:ext cx="7198182" cy="3222998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de-AT" sz="2000" dirty="0"/>
              <a:t>1879: Entdeckung durch den Naturforscher Anton von Posselt.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de-AT" sz="2000" dirty="0"/>
              <a:t>1924: </a:t>
            </a:r>
            <a:r>
              <a:rPr lang="de-AT" sz="2000" dirty="0" err="1"/>
              <a:t>Eisteil</a:t>
            </a:r>
            <a:r>
              <a:rPr lang="de-AT" sz="2000" dirty="0"/>
              <a:t> der Höhle durchgehend begehbar gemacht.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de-AT" sz="2000" dirty="0"/>
              <a:t>1925: Fertigstellung des Dr. Friedrich-</a:t>
            </a:r>
            <a:r>
              <a:rPr lang="de-AT" sz="2000" dirty="0" err="1"/>
              <a:t>Oedl</a:t>
            </a:r>
            <a:r>
              <a:rPr lang="de-AT" sz="2000" dirty="0"/>
              <a:t>-Schutzhauses.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de-AT" sz="2000" dirty="0"/>
              <a:t>1955: Eröffnung der Seilbahn (1076 m - 1586 m).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de-DE" sz="2000" dirty="0"/>
              <a:t>2015: Eine neue Seilbahn wird in Betrieb genommen.</a:t>
            </a:r>
            <a:endParaRPr lang="de-AT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20" y="0"/>
            <a:ext cx="5044580" cy="68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Besucherinformationen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097280" y="2138093"/>
          <a:ext cx="10058400" cy="3991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1726">
                  <a:extLst>
                    <a:ext uri="{9D8B030D-6E8A-4147-A177-3AD203B41FA5}">
                      <a16:colId xmlns:a16="http://schemas.microsoft.com/office/drawing/2014/main" val="883207406"/>
                    </a:ext>
                  </a:extLst>
                </a:gridCol>
                <a:gridCol w="7536674">
                  <a:extLst>
                    <a:ext uri="{9D8B030D-6E8A-4147-A177-3AD203B41FA5}">
                      <a16:colId xmlns:a16="http://schemas.microsoft.com/office/drawing/2014/main" val="3841149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Öffnungszeiten: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Mai bis Ende Oktober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253164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Ausrüstung: </a:t>
                      </a:r>
                      <a:endParaRPr kumimoji="0" lang="de-A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Feste Schuhe und warme Kleidung. Die Temperatur liegt auch im Sommer meist unter Null Grad. Am Höhleneingang wird man mit Grubenlampen ausgerüstet. 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2107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Gesundheit: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Während des Besuches der Höhle sind insgesamt 134 Höhenmeter zu überwinden.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Die Schönheit der Eisfiguren und die beeindruckende Dimension der Höhle lohnt die Anstrengung!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441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Die Höhle selbst steht unter Denkmalschutz und darf nur mit autorisierten Führern betreten werden.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37394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6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isorg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749" y="1914659"/>
            <a:ext cx="3851275" cy="3598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Eindrücke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1308714" y="5052127"/>
            <a:ext cx="154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Posselt-Halle</a:t>
            </a:r>
            <a:r>
              <a:rPr lang="de-AT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" name="Picture 2" descr="ha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" y="1914659"/>
            <a:ext cx="5421312" cy="3598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169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Maße der Höhle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76220"/>
              </p:ext>
            </p:extLst>
          </p:nvPr>
        </p:nvGraphicFramePr>
        <p:xfrm>
          <a:off x="838201" y="2039440"/>
          <a:ext cx="4992328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031834D-8696-4141-81F7-23A382552024}"/>
              </a:ext>
            </a:extLst>
          </p:cNvPr>
          <p:cNvSpPr txBox="1"/>
          <p:nvPr/>
        </p:nvSpPr>
        <p:spPr>
          <a:xfrm>
            <a:off x="838200" y="1345811"/>
            <a:ext cx="923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Gesamtlänge der Höhle beträgt 42 km, davon sind 2 km Eishöhle</a:t>
            </a:r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5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Breitbild</PresentationFormat>
  <Paragraphs>38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Wingdings</vt:lpstr>
      <vt:lpstr>Office</vt:lpstr>
      <vt:lpstr>Eisriesenwelt</vt:lpstr>
      <vt:lpstr>Anfahrt zur größten Eishöhle der Welt</vt:lpstr>
      <vt:lpstr>Seilbahn zur Eisriesenwelt</vt:lpstr>
      <vt:lpstr>Entstehung der Eishöhle</vt:lpstr>
      <vt:lpstr>Geschichte</vt:lpstr>
      <vt:lpstr>Besucherinformationen</vt:lpstr>
      <vt:lpstr>Eindrücke</vt:lpstr>
      <vt:lpstr>Maße der Höhle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Eisriesenwelt</dc:title>
  <dc:creator>Easy4me</dc:creator>
  <cp:lastModifiedBy>Alois Klotz</cp:lastModifiedBy>
  <cp:revision>21</cp:revision>
  <dcterms:created xsi:type="dcterms:W3CDTF">2019-03-18T15:46:54Z</dcterms:created>
  <dcterms:modified xsi:type="dcterms:W3CDTF">2021-01-20T10:04:47Z</dcterms:modified>
</cp:coreProperties>
</file>