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</p:sldMasterIdLst>
  <p:notesMasterIdLst>
    <p:notesMasterId r:id="rId17"/>
  </p:notesMasterIdLst>
  <p:sldIdLst>
    <p:sldId id="256" r:id="rId4"/>
    <p:sldId id="257" r:id="rId5"/>
    <p:sldId id="265" r:id="rId6"/>
    <p:sldId id="266" r:id="rId7"/>
    <p:sldId id="258" r:id="rId8"/>
    <p:sldId id="259" r:id="rId9"/>
    <p:sldId id="260" r:id="rId10"/>
    <p:sldId id="261" r:id="rId11"/>
    <p:sldId id="262" r:id="rId12"/>
    <p:sldId id="264" r:id="rId13"/>
    <p:sldId id="263" r:id="rId14"/>
    <p:sldId id="268" r:id="rId15"/>
    <p:sldId id="269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AE3F3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86965" autoAdjust="0"/>
  </p:normalViewPr>
  <p:slideViewPr>
    <p:cSldViewPr snapToGrid="0">
      <p:cViewPr varScale="1">
        <p:scale>
          <a:sx n="142" d="100"/>
          <a:sy n="142" d="100"/>
        </p:scale>
        <p:origin x="29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2" d="100"/>
          <a:sy n="102" d="100"/>
        </p:scale>
        <p:origin x="239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D3976-52F9-4356-954C-CF29BE2F394B}" type="datetimeFigureOut">
              <a:rPr lang="de-AT" smtClean="0"/>
              <a:t>07.12.2021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C515F-9CA4-42DC-A381-30BECB16801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20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C515F-9CA4-42DC-A381-30BECB168012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2215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C515F-9CA4-42DC-A381-30BECB168012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7343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C515F-9CA4-42DC-A381-30BECB168012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4750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C515F-9CA4-42DC-A381-30BECB168012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4659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C515F-9CA4-42DC-A381-30BECB168012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2187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099-593A-47D9-A597-096C0661ECA5}" type="datetimeFigureOut">
              <a:rPr lang="de-AT" smtClean="0"/>
              <a:t>07.12.2021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73A-3965-4B1A-8CB1-24A3FAA6298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3847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099-593A-47D9-A597-096C0661ECA5}" type="datetimeFigureOut">
              <a:rPr lang="de-AT" smtClean="0"/>
              <a:t>07.12.2021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73A-3965-4B1A-8CB1-24A3FAA6298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447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099-593A-47D9-A597-096C0661ECA5}" type="datetimeFigureOut">
              <a:rPr lang="de-AT" smtClean="0"/>
              <a:t>07.12.2021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73A-3965-4B1A-8CB1-24A3FAA6298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5156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099-593A-47D9-A597-096C0661ECA5}" type="datetimeFigureOut">
              <a:rPr lang="de-AT" smtClean="0"/>
              <a:t>07.12.2021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CB8573A-3965-4B1A-8CB1-24A3FAA62984}" type="slidenum">
              <a:rPr lang="de-AT" smtClean="0"/>
              <a:t>‹Nr.›</a:t>
            </a:fld>
            <a:endParaRPr lang="de-A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362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099-593A-47D9-A597-096C0661ECA5}" type="datetimeFigureOut">
              <a:rPr lang="de-AT" smtClean="0"/>
              <a:t>07.12.2021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73A-3965-4B1A-8CB1-24A3FAA62984}" type="slidenum">
              <a:rPr lang="de-AT" smtClean="0"/>
              <a:t>‹Nr.›</a:t>
            </a:fld>
            <a:endParaRPr lang="de-AT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48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099-593A-47D9-A597-096C0661ECA5}" type="datetimeFigureOut">
              <a:rPr lang="de-AT" smtClean="0"/>
              <a:t>07.12.2021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73A-3965-4B1A-8CB1-24A3FAA62984}" type="slidenum">
              <a:rPr lang="de-AT" smtClean="0"/>
              <a:t>‹Nr.›</a:t>
            </a:fld>
            <a:endParaRPr lang="de-A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597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099-593A-47D9-A597-096C0661ECA5}" type="datetimeFigureOut">
              <a:rPr lang="de-AT" smtClean="0"/>
              <a:t>07.12.2021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73A-3965-4B1A-8CB1-24A3FAA62984}" type="slidenum">
              <a:rPr lang="de-AT" smtClean="0"/>
              <a:t>‹Nr.›</a:t>
            </a:fld>
            <a:endParaRPr lang="de-AT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31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099-593A-47D9-A597-096C0661ECA5}" type="datetimeFigureOut">
              <a:rPr lang="de-AT" smtClean="0"/>
              <a:t>07.12.2021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73A-3965-4B1A-8CB1-24A3FAA62984}" type="slidenum">
              <a:rPr lang="de-AT" smtClean="0"/>
              <a:t>‹Nr.›</a:t>
            </a:fld>
            <a:endParaRPr lang="de-AT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279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099-593A-47D9-A597-096C0661ECA5}" type="datetimeFigureOut">
              <a:rPr lang="de-AT" smtClean="0"/>
              <a:t>07.12.2021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73A-3965-4B1A-8CB1-24A3FAA62984}" type="slidenum">
              <a:rPr lang="de-AT" smtClean="0"/>
              <a:t>‹Nr.›</a:t>
            </a:fld>
            <a:endParaRPr lang="de-AT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256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099-593A-47D9-A597-096C0661ECA5}" type="datetimeFigureOut">
              <a:rPr lang="de-AT" smtClean="0"/>
              <a:t>07.12.2021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73A-3965-4B1A-8CB1-24A3FAA6298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08256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099-593A-47D9-A597-096C0661ECA5}" type="datetimeFigureOut">
              <a:rPr lang="de-AT" smtClean="0"/>
              <a:t>07.12.2021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73A-3965-4B1A-8CB1-24A3FAA62984}" type="slidenum">
              <a:rPr lang="de-AT" smtClean="0"/>
              <a:t>‹Nr.›</a:t>
            </a:fld>
            <a:endParaRPr lang="de-AT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98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099-593A-47D9-A597-096C0661ECA5}" type="datetimeFigureOut">
              <a:rPr lang="de-AT" smtClean="0"/>
              <a:t>07.12.2021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73A-3965-4B1A-8CB1-24A3FAA6298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8950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4117099-593A-47D9-A597-096C0661ECA5}" type="datetimeFigureOut">
              <a:rPr lang="de-AT" smtClean="0"/>
              <a:t>07.12.2021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73A-3965-4B1A-8CB1-24A3FAA62984}" type="slidenum">
              <a:rPr lang="de-AT" smtClean="0"/>
              <a:t>‹Nr.›</a:t>
            </a:fld>
            <a:endParaRPr lang="de-AT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700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099-593A-47D9-A597-096C0661ECA5}" type="datetimeFigureOut">
              <a:rPr lang="de-AT" smtClean="0"/>
              <a:t>07.12.2021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73A-3965-4B1A-8CB1-24A3FAA62984}" type="slidenum">
              <a:rPr lang="de-AT" smtClean="0"/>
              <a:t>‹Nr.›</a:t>
            </a:fld>
            <a:endParaRPr lang="de-AT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727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099-593A-47D9-A597-096C0661ECA5}" type="datetimeFigureOut">
              <a:rPr lang="de-AT" smtClean="0"/>
              <a:t>07.12.2021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73A-3965-4B1A-8CB1-24A3FAA62984}" type="slidenum">
              <a:rPr lang="de-AT" smtClean="0"/>
              <a:t>‹Nr.›</a:t>
            </a:fld>
            <a:endParaRPr lang="de-AT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183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099-593A-47D9-A597-096C0661ECA5}" type="datetimeFigureOut">
              <a:rPr lang="de-AT" smtClean="0"/>
              <a:t>07.12.2021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CB8573A-3965-4B1A-8CB1-24A3FAA62984}" type="slidenum">
              <a:rPr lang="de-AT" smtClean="0"/>
              <a:t>‹Nr.›</a:t>
            </a:fld>
            <a:endParaRPr lang="de-A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745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099-593A-47D9-A597-096C0661ECA5}" type="datetimeFigureOut">
              <a:rPr lang="de-AT" smtClean="0"/>
              <a:t>07.12.2021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73A-3965-4B1A-8CB1-24A3FAA62984}" type="slidenum">
              <a:rPr lang="de-AT" smtClean="0"/>
              <a:t>‹Nr.›</a:t>
            </a:fld>
            <a:endParaRPr lang="de-AT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856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099-593A-47D9-A597-096C0661ECA5}" type="datetimeFigureOut">
              <a:rPr lang="de-AT" smtClean="0"/>
              <a:t>07.12.2021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73A-3965-4B1A-8CB1-24A3FAA62984}" type="slidenum">
              <a:rPr lang="de-AT" smtClean="0"/>
              <a:t>‹Nr.›</a:t>
            </a:fld>
            <a:endParaRPr lang="de-A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035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099-593A-47D9-A597-096C0661ECA5}" type="datetimeFigureOut">
              <a:rPr lang="de-AT" smtClean="0"/>
              <a:t>07.12.2021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73A-3965-4B1A-8CB1-24A3FAA62984}" type="slidenum">
              <a:rPr lang="de-AT" smtClean="0"/>
              <a:t>‹Nr.›</a:t>
            </a:fld>
            <a:endParaRPr lang="de-AT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695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099-593A-47D9-A597-096C0661ECA5}" type="datetimeFigureOut">
              <a:rPr lang="de-AT" smtClean="0"/>
              <a:t>07.12.2021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73A-3965-4B1A-8CB1-24A3FAA62984}" type="slidenum">
              <a:rPr lang="de-AT" smtClean="0"/>
              <a:t>‹Nr.›</a:t>
            </a:fld>
            <a:endParaRPr lang="de-AT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463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099-593A-47D9-A597-096C0661ECA5}" type="datetimeFigureOut">
              <a:rPr lang="de-AT" smtClean="0"/>
              <a:t>07.12.2021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73A-3965-4B1A-8CB1-24A3FAA62984}" type="slidenum">
              <a:rPr lang="de-AT" smtClean="0"/>
              <a:t>‹Nr.›</a:t>
            </a:fld>
            <a:endParaRPr lang="de-AT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3052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099-593A-47D9-A597-096C0661ECA5}" type="datetimeFigureOut">
              <a:rPr lang="de-AT" smtClean="0"/>
              <a:t>07.12.2021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73A-3965-4B1A-8CB1-24A3FAA6298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789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099-593A-47D9-A597-096C0661ECA5}" type="datetimeFigureOut">
              <a:rPr lang="de-AT" smtClean="0"/>
              <a:t>07.12.2021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73A-3965-4B1A-8CB1-24A3FAA6298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44628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099-593A-47D9-A597-096C0661ECA5}" type="datetimeFigureOut">
              <a:rPr lang="de-AT" smtClean="0"/>
              <a:t>07.12.2021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73A-3965-4B1A-8CB1-24A3FAA62984}" type="slidenum">
              <a:rPr lang="de-AT" smtClean="0"/>
              <a:t>‹Nr.›</a:t>
            </a:fld>
            <a:endParaRPr lang="de-AT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716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4117099-593A-47D9-A597-096C0661ECA5}" type="datetimeFigureOut">
              <a:rPr lang="de-AT" smtClean="0"/>
              <a:t>07.12.2021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73A-3965-4B1A-8CB1-24A3FAA62984}" type="slidenum">
              <a:rPr lang="de-AT" smtClean="0"/>
              <a:t>‹Nr.›</a:t>
            </a:fld>
            <a:endParaRPr lang="de-AT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764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099-593A-47D9-A597-096C0661ECA5}" type="datetimeFigureOut">
              <a:rPr lang="de-AT" smtClean="0"/>
              <a:t>07.12.2021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73A-3965-4B1A-8CB1-24A3FAA62984}" type="slidenum">
              <a:rPr lang="de-AT" smtClean="0"/>
              <a:t>‹Nr.›</a:t>
            </a:fld>
            <a:endParaRPr lang="de-AT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170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099-593A-47D9-A597-096C0661ECA5}" type="datetimeFigureOut">
              <a:rPr lang="de-AT" smtClean="0"/>
              <a:t>07.12.2021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73A-3965-4B1A-8CB1-24A3FAA62984}" type="slidenum">
              <a:rPr lang="de-AT" smtClean="0"/>
              <a:t>‹Nr.›</a:t>
            </a:fld>
            <a:endParaRPr lang="de-AT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76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099-593A-47D9-A597-096C0661ECA5}" type="datetimeFigureOut">
              <a:rPr lang="de-AT" smtClean="0"/>
              <a:t>07.12.2021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73A-3965-4B1A-8CB1-24A3FAA6298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2299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099-593A-47D9-A597-096C0661ECA5}" type="datetimeFigureOut">
              <a:rPr lang="de-AT" smtClean="0"/>
              <a:t>07.12.2021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73A-3965-4B1A-8CB1-24A3FAA6298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954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099-593A-47D9-A597-096C0661ECA5}" type="datetimeFigureOut">
              <a:rPr lang="de-AT" smtClean="0"/>
              <a:t>07.12.2021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73A-3965-4B1A-8CB1-24A3FAA6298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7042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099-593A-47D9-A597-096C0661ECA5}" type="datetimeFigureOut">
              <a:rPr lang="de-AT" smtClean="0"/>
              <a:t>07.12.2021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73A-3965-4B1A-8CB1-24A3FAA6298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132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099-593A-47D9-A597-096C0661ECA5}" type="datetimeFigureOut">
              <a:rPr lang="de-AT" smtClean="0"/>
              <a:t>07.12.2021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73A-3965-4B1A-8CB1-24A3FAA6298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278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099-593A-47D9-A597-096C0661ECA5}" type="datetimeFigureOut">
              <a:rPr lang="de-AT" smtClean="0"/>
              <a:t>07.12.2021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73A-3965-4B1A-8CB1-24A3FAA6298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740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17099-593A-47D9-A597-096C0661ECA5}" type="datetimeFigureOut">
              <a:rPr lang="de-AT" smtClean="0"/>
              <a:t>07.12.2021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8573A-3965-4B1A-8CB1-24A3FAA6298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373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17099-593A-47D9-A597-096C0661ECA5}" type="datetimeFigureOut">
              <a:rPr lang="de-AT" smtClean="0"/>
              <a:t>07.12.2021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CB8573A-3965-4B1A-8CB1-24A3FAA62984}" type="slidenum">
              <a:rPr lang="de-AT" smtClean="0"/>
              <a:t>‹Nr.›</a:t>
            </a:fld>
            <a:endParaRPr lang="de-AT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74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17099-593A-47D9-A597-096C0661ECA5}" type="datetimeFigureOut">
              <a:rPr lang="de-AT" smtClean="0"/>
              <a:t>07.12.2021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CB8573A-3965-4B1A-8CB1-24A3FAA62984}" type="slidenum">
              <a:rPr lang="de-AT" smtClean="0"/>
              <a:t>‹Nr.›</a:t>
            </a:fld>
            <a:endParaRPr lang="de-AT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85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2289"/>
            <a:ext cx="12192000" cy="44078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Gletscherwelt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Gletscher, Vegetation und Tierwelt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71584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Schichtung des Gletschers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7033097" y="3016251"/>
            <a:ext cx="46085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Im Akkumulationsgebiet (Nährgebiet) entsteht der Gletscher.</a:t>
            </a:r>
          </a:p>
          <a:p>
            <a:pPr>
              <a:spcBef>
                <a:spcPts val="600"/>
              </a:spcBef>
            </a:pPr>
            <a:r>
              <a:rPr lang="de-DE" dirty="0"/>
              <a:t>Schneeschichten werden alljährlich aufgebaut und bilden später Gletschereis.</a:t>
            </a:r>
          </a:p>
          <a:p>
            <a:pPr>
              <a:spcBef>
                <a:spcPts val="600"/>
              </a:spcBef>
            </a:pPr>
            <a:r>
              <a:rPr lang="de-DE" dirty="0"/>
              <a:t>Die Schichtung ist in der Spalte sichtbar.</a:t>
            </a:r>
            <a:endParaRPr lang="de-AT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2446"/>
            <a:ext cx="6720000" cy="5040000"/>
          </a:xfrm>
        </p:spPr>
      </p:pic>
    </p:spTree>
    <p:extLst>
      <p:ext uri="{BB962C8B-B14F-4D97-AF65-F5344CB8AC3E}">
        <p14:creationId xmlns:p14="http://schemas.microsoft.com/office/powerpoint/2010/main" val="2373126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Schichtung des Gletschers am Ortler</a:t>
            </a:r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7959645" y="3774153"/>
            <a:ext cx="405695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dirty="0"/>
              <a:t>Gletscheruntersuchung 2010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Maximale </a:t>
            </a:r>
            <a:r>
              <a:rPr lang="de-DE" dirty="0" err="1"/>
              <a:t>Eisdicke</a:t>
            </a:r>
            <a:r>
              <a:rPr lang="de-DE" dirty="0"/>
              <a:t>: 75 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Übergang von Firn zu Eis: in 24 m</a:t>
            </a:r>
          </a:p>
          <a:p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000"/>
            <a:ext cx="758154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48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Vegetation in der Gletscherregion</a:t>
            </a:r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70" y="2028858"/>
            <a:ext cx="3521471" cy="234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0" y="3482134"/>
            <a:ext cx="3465569" cy="234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2" t="23130" r="14229" b="15056"/>
          <a:stretch/>
        </p:blipFill>
        <p:spPr>
          <a:xfrm>
            <a:off x="8063199" y="4104963"/>
            <a:ext cx="3755324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46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Vegetation in der Gletscherregion</a:t>
            </a:r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041" y="4020203"/>
            <a:ext cx="3739125" cy="234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88" y="2004720"/>
            <a:ext cx="3495556" cy="234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829" y="2850203"/>
            <a:ext cx="3586878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29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69" y="1027906"/>
            <a:ext cx="6264654" cy="41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Gletscherzunge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2079" y="5949184"/>
            <a:ext cx="11641667" cy="4854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/>
              <a:t>Die Gletscherzunge war früher länger und hinterließ eine Endmoräne, die heute den See staut.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" y="1597570"/>
            <a:ext cx="5795887" cy="41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09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Ufermoränen bzw. Seitenmoränen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8168113" y="2966331"/>
            <a:ext cx="3540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Gletscher hat sich weit zurückgezogen.</a:t>
            </a:r>
          </a:p>
          <a:p>
            <a:endParaRPr lang="de-DE" dirty="0"/>
          </a:p>
          <a:p>
            <a:r>
              <a:rPr lang="de-DE" dirty="0"/>
              <a:t>Riesige Ufermoränen wurden vom ehemaligen Gletscher abgelagert.</a:t>
            </a:r>
          </a:p>
          <a:p>
            <a:endParaRPr lang="de-DE" dirty="0"/>
          </a:p>
          <a:p>
            <a:r>
              <a:rPr lang="de-DE" dirty="0"/>
              <a:t>Beachte die Personen in der Mitte des Bildes als Größenvergleich!</a:t>
            </a:r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26240"/>
            <a:ext cx="8035201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02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8204380" y="4804991"/>
            <a:ext cx="3005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Gletscher gleitet über den Felsuntergrund und schleift ihn durch sein Gewicht ab.</a:t>
            </a:r>
            <a:endParaRPr lang="de-AT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15220"/>
            <a:ext cx="3826276" cy="2542779"/>
          </a:xfrm>
        </p:spPr>
      </p:pic>
    </p:spTree>
    <p:extLst>
      <p:ext uri="{BB962C8B-B14F-4D97-AF65-F5344CB8AC3E}">
        <p14:creationId xmlns:p14="http://schemas.microsoft.com/office/powerpoint/2010/main" val="1924021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Gletscherbach</a:t>
            </a:r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1324661" y="5590858"/>
            <a:ext cx="4046329" cy="408623"/>
          </a:xfrm>
          <a:prstGeom prst="roundRect">
            <a:avLst/>
          </a:prstGeom>
          <a:solidFill>
            <a:srgbClr val="FFFFFF">
              <a:alpha val="47843"/>
            </a:srgb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dirty="0"/>
              <a:t>Ein Bach gräbt sich in den Gletscher ein.</a:t>
            </a:r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l="8955" t="17020" r="18201" b="10638"/>
          <a:stretch/>
        </p:blipFill>
        <p:spPr>
          <a:xfrm>
            <a:off x="5628288" y="1617308"/>
            <a:ext cx="5803635" cy="4177862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11" name="Rechteck 10"/>
          <p:cNvSpPr/>
          <p:nvPr/>
        </p:nvSpPr>
        <p:spPr>
          <a:xfrm>
            <a:off x="3881336" y="3949430"/>
            <a:ext cx="1150492" cy="972766"/>
          </a:xfrm>
          <a:prstGeom prst="rect">
            <a:avLst/>
          </a:prstGeom>
          <a:solidFill>
            <a:schemeClr val="accent1">
              <a:alpha val="41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3" name="Gerader Verbinder 12"/>
          <p:cNvCxnSpPr>
            <a:stCxn id="11" idx="3"/>
          </p:cNvCxnSpPr>
          <p:nvPr/>
        </p:nvCxnSpPr>
        <p:spPr>
          <a:xfrm flipV="1">
            <a:off x="5031828" y="3949430"/>
            <a:ext cx="596460" cy="48638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5" y="2304613"/>
            <a:ext cx="6416427" cy="4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3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Gletschermilch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8178800" y="2795414"/>
            <a:ext cx="3932135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AT" b="1" dirty="0"/>
              <a:t>Gletschermilch</a:t>
            </a:r>
            <a:r>
              <a:rPr lang="de-AT" dirty="0"/>
              <a:t> bezeichnet das grau oder weiß getrübte Abflusswasser eines Gletschers. </a:t>
            </a:r>
          </a:p>
          <a:p>
            <a:pPr>
              <a:lnSpc>
                <a:spcPct val="150000"/>
              </a:lnSpc>
            </a:pPr>
            <a:endParaRPr lang="de-AT" dirty="0"/>
          </a:p>
          <a:p>
            <a:pPr>
              <a:lnSpc>
                <a:spcPct val="150000"/>
              </a:lnSpc>
            </a:pPr>
            <a:r>
              <a:rPr lang="de-AT" dirty="0"/>
              <a:t>Die Trübung entsteht durch den Transport fein zerriebenen Gesteins im Wasser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000"/>
            <a:ext cx="7586991" cy="5040000"/>
          </a:xfrm>
        </p:spPr>
      </p:pic>
    </p:spTree>
    <p:extLst>
      <p:ext uri="{BB962C8B-B14F-4D97-AF65-F5344CB8AC3E}">
        <p14:creationId xmlns:p14="http://schemas.microsoft.com/office/powerpoint/2010/main" val="306960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Gletschermilch - See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7993253" y="4291575"/>
            <a:ext cx="3554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Trifft Sonnenlicht auf einem See mit Gletschermilch, werden die blaugrünen Anteile reflektiert.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Der See erscheint türkisfarben.</a:t>
            </a:r>
            <a:endParaRPr lang="de-A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000"/>
            <a:ext cx="7576848" cy="5040000"/>
          </a:xfrm>
        </p:spPr>
      </p:pic>
    </p:spTree>
    <p:extLst>
      <p:ext uri="{BB962C8B-B14F-4D97-AF65-F5344CB8AC3E}">
        <p14:creationId xmlns:p14="http://schemas.microsoft.com/office/powerpoint/2010/main" val="3467781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Gletschertor</a:t>
            </a:r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7995055" y="3691466"/>
            <a:ext cx="35619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/>
              <a:t>Ein Gletschertor kann einstürzen, es sollte daher nicht betreten werden.</a:t>
            </a:r>
          </a:p>
          <a:p>
            <a:pPr marL="342900" indent="-342900">
              <a:buFont typeface="+mj-lt"/>
              <a:buAutoNum type="arabicPeriod"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Der Gletscher ist teilweise mit Moränenschutt bedeckt.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000"/>
            <a:ext cx="7586991" cy="5040000"/>
          </a:xfrm>
        </p:spPr>
      </p:pic>
    </p:spTree>
    <p:extLst>
      <p:ext uri="{BB962C8B-B14F-4D97-AF65-F5344CB8AC3E}">
        <p14:creationId xmlns:p14="http://schemas.microsoft.com/office/powerpoint/2010/main" val="2402287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7" y="1818000"/>
            <a:ext cx="7583999" cy="504000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Gletscherspalten</a:t>
            </a:r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8008028" y="4123520"/>
            <a:ext cx="33965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Gletscherfläche ist nach außen gewölbt. </a:t>
            </a:r>
          </a:p>
          <a:p>
            <a:endParaRPr lang="de-DE" dirty="0"/>
          </a:p>
          <a:p>
            <a:r>
              <a:rPr lang="de-DE" dirty="0"/>
              <a:t>Durch die Dehnung entstehen Spalten.</a:t>
            </a:r>
            <a:endParaRPr lang="de-AT" dirty="0"/>
          </a:p>
        </p:txBody>
      </p:sp>
      <p:sp>
        <p:nvSpPr>
          <p:cNvPr id="3" name="Pfeil nach unten 2"/>
          <p:cNvSpPr/>
          <p:nvPr/>
        </p:nvSpPr>
        <p:spPr>
          <a:xfrm>
            <a:off x="3418251" y="3829251"/>
            <a:ext cx="389466" cy="1159933"/>
          </a:xfrm>
          <a:prstGeom prst="downArrow">
            <a:avLst>
              <a:gd name="adj1" fmla="val 36956"/>
              <a:gd name="adj2" fmla="val 50000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5400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1_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220</Words>
  <Application>Microsoft Office PowerPoint</Application>
  <PresentationFormat>Breitbild</PresentationFormat>
  <Paragraphs>43</Paragraphs>
  <Slides>13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Gill Sans MT</vt:lpstr>
      <vt:lpstr>Office</vt:lpstr>
      <vt:lpstr>Galerie</vt:lpstr>
      <vt:lpstr>1_Galerie</vt:lpstr>
      <vt:lpstr>Gletscherwelt</vt:lpstr>
      <vt:lpstr>Gletscherzunge</vt:lpstr>
      <vt:lpstr>Ufermoränen bzw. Seitenmoränen</vt:lpstr>
      <vt:lpstr>PowerPoint-Präsentation</vt:lpstr>
      <vt:lpstr>Gletscherbach</vt:lpstr>
      <vt:lpstr>Gletschermilch</vt:lpstr>
      <vt:lpstr>Gletschermilch - See</vt:lpstr>
      <vt:lpstr>Gletschertor</vt:lpstr>
      <vt:lpstr>Gletscherspalten</vt:lpstr>
      <vt:lpstr>Schichtung des Gletschers</vt:lpstr>
      <vt:lpstr>Schichtung des Gletschers am Ortler</vt:lpstr>
      <vt:lpstr>Vegetation in der Gletscherregion</vt:lpstr>
      <vt:lpstr>Vegetation in der Gletscherregion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Gletscherwelt</dc:title>
  <dc:creator>CK</dc:creator>
  <cp:lastModifiedBy>Easy4me</cp:lastModifiedBy>
  <cp:revision>54</cp:revision>
  <dcterms:created xsi:type="dcterms:W3CDTF">2015-07-30T08:57:04Z</dcterms:created>
  <dcterms:modified xsi:type="dcterms:W3CDTF">2021-12-07T08:05:32Z</dcterms:modified>
</cp:coreProperties>
</file>