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5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Speichergröße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in GB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Festplatte</c:v>
                </c:pt>
                <c:pt idx="1">
                  <c:v>SSD</c:v>
                </c:pt>
                <c:pt idx="2">
                  <c:v>USB-Stick</c:v>
                </c:pt>
                <c:pt idx="3">
                  <c:v>RAM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1000</c:v>
                </c:pt>
                <c:pt idx="1">
                  <c:v>250</c:v>
                </c:pt>
                <c:pt idx="2">
                  <c:v>64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30-456C-9ED1-22415C460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4381120"/>
        <c:axId val="389168736"/>
      </c:barChart>
      <c:catAx>
        <c:axId val="28438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9168736"/>
        <c:crosses val="autoZero"/>
        <c:auto val="1"/>
        <c:lblAlgn val="ctr"/>
        <c:lblOffset val="100"/>
        <c:noMultiLvlLbl val="0"/>
      </c:catAx>
      <c:valAx>
        <c:axId val="389168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8438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B916-187E-4F4A-A435-C4EB0C81F6E1}" type="datetimeFigureOut">
              <a:rPr lang="de-DE" smtClean="0"/>
              <a:t>27.03.2022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70F4-6D21-4157-904F-4EE908C0B4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58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B916-187E-4F4A-A435-C4EB0C81F6E1}" type="datetimeFigureOut">
              <a:rPr lang="de-DE" smtClean="0"/>
              <a:t>27.03.2022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70F4-6D21-4157-904F-4EE908C0B4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84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B916-187E-4F4A-A435-C4EB0C81F6E1}" type="datetimeFigureOut">
              <a:rPr lang="de-DE" smtClean="0"/>
              <a:t>27.03.2022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70F4-6D21-4157-904F-4EE908C0B4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01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B916-187E-4F4A-A435-C4EB0C81F6E1}" type="datetimeFigureOut">
              <a:rPr lang="de-DE" smtClean="0"/>
              <a:t>27.03.2022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70F4-6D21-4157-904F-4EE908C0B4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22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B916-187E-4F4A-A435-C4EB0C81F6E1}" type="datetimeFigureOut">
              <a:rPr lang="de-DE" smtClean="0"/>
              <a:t>27.03.2022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70F4-6D21-4157-904F-4EE908C0B4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78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B916-187E-4F4A-A435-C4EB0C81F6E1}" type="datetimeFigureOut">
              <a:rPr lang="de-DE" smtClean="0"/>
              <a:t>27.03.2022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70F4-6D21-4157-904F-4EE908C0B4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31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B916-187E-4F4A-A435-C4EB0C81F6E1}" type="datetimeFigureOut">
              <a:rPr lang="de-DE" smtClean="0"/>
              <a:t>27.03.2022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70F4-6D21-4157-904F-4EE908C0B4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39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B916-187E-4F4A-A435-C4EB0C81F6E1}" type="datetimeFigureOut">
              <a:rPr lang="de-DE" smtClean="0"/>
              <a:t>27.03.2022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70F4-6D21-4157-904F-4EE908C0B4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97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B916-187E-4F4A-A435-C4EB0C81F6E1}" type="datetimeFigureOut">
              <a:rPr lang="de-DE" smtClean="0"/>
              <a:t>27.03.2022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70F4-6D21-4157-904F-4EE908C0B4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96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B916-187E-4F4A-A435-C4EB0C81F6E1}" type="datetimeFigureOut">
              <a:rPr lang="de-DE" smtClean="0"/>
              <a:t>27.03.2022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70F4-6D21-4157-904F-4EE908C0B4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94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B916-187E-4F4A-A435-C4EB0C81F6E1}" type="datetimeFigureOut">
              <a:rPr lang="de-DE" smtClean="0"/>
              <a:t>27.03.2022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70F4-6D21-4157-904F-4EE908C0B4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47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DB916-187E-4F4A-A435-C4EB0C81F6E1}" type="datetimeFigureOut">
              <a:rPr lang="de-DE" smtClean="0"/>
              <a:t>27.03.2022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870F4-6D21-4157-904F-4EE908C0B4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28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Hardware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39408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Speichermedien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de-DE" b="1" dirty="0"/>
              <a:t>Festplatte</a:t>
            </a:r>
            <a:r>
              <a:rPr lang="de-DE" dirty="0"/>
              <a:t>,</a:t>
            </a:r>
            <a:r>
              <a:rPr lang="de-DE" b="1" i="1" dirty="0"/>
              <a:t> </a:t>
            </a:r>
            <a:r>
              <a:rPr lang="de-DE" dirty="0"/>
              <a:t>aktuell:</a:t>
            </a:r>
            <a:endParaRPr lang="de-DE" dirty="0">
              <a:effectLst/>
            </a:endParaRPr>
          </a:p>
          <a:p>
            <a:pPr>
              <a:spcBef>
                <a:spcPts val="1800"/>
              </a:spcBef>
            </a:pPr>
            <a:r>
              <a:rPr lang="de-DE" b="1" dirty="0"/>
              <a:t>SSD -</a:t>
            </a:r>
            <a:r>
              <a:rPr lang="de-DE" dirty="0"/>
              <a:t> großer Vorteil gegenüber Festplatte: </a:t>
            </a:r>
            <a:r>
              <a:rPr lang="de-DE" dirty="0">
                <a:solidFill>
                  <a:srgbClr val="C00000"/>
                </a:solidFill>
              </a:rPr>
              <a:t>…</a:t>
            </a:r>
          </a:p>
          <a:p>
            <a:pPr>
              <a:spcBef>
                <a:spcPts val="1800"/>
              </a:spcBef>
            </a:pPr>
            <a:r>
              <a:rPr lang="de-DE" b="1"/>
              <a:t>USB-Stick</a:t>
            </a:r>
            <a:r>
              <a:rPr lang="de-DE"/>
              <a:t>: …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758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Speicher im Vergleich</a:t>
            </a:r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468821D0-727A-485C-A0D1-0C2CA14F77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634800"/>
              </p:ext>
            </p:extLst>
          </p:nvPr>
        </p:nvGraphicFramePr>
        <p:xfrm>
          <a:off x="753984" y="1764111"/>
          <a:ext cx="7102753" cy="4352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1055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RAM – </a:t>
            </a:r>
            <a:r>
              <a:rPr lang="de-DE" b="1" dirty="0">
                <a:effectLst/>
              </a:rPr>
              <a:t>R</a:t>
            </a:r>
            <a:r>
              <a:rPr lang="de-DE" b="0" dirty="0">
                <a:effectLst/>
              </a:rPr>
              <a:t>andom-</a:t>
            </a:r>
            <a:r>
              <a:rPr lang="de-DE" b="1" dirty="0">
                <a:effectLst/>
              </a:rPr>
              <a:t>A</a:t>
            </a:r>
            <a:r>
              <a:rPr lang="de-DE" b="0" dirty="0">
                <a:effectLst/>
              </a:rPr>
              <a:t>ccess </a:t>
            </a:r>
            <a:r>
              <a:rPr lang="de-DE" b="1" dirty="0">
                <a:effectLst/>
              </a:rPr>
              <a:t>M</a:t>
            </a:r>
            <a:r>
              <a:rPr lang="de-DE" b="0" dirty="0">
                <a:effectLst/>
              </a:rPr>
              <a:t>emory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de-DE" dirty="0">
                <a:effectLst/>
              </a:rPr>
              <a:t>ist der …</a:t>
            </a:r>
          </a:p>
          <a:p>
            <a:pPr>
              <a:spcBef>
                <a:spcPts val="1800"/>
              </a:spcBef>
            </a:pPr>
            <a:r>
              <a:rPr lang="de-DE" dirty="0"/>
              <a:t>aktuell: ab ..ö.</a:t>
            </a:r>
          </a:p>
          <a:p>
            <a:pPr>
              <a:spcBef>
                <a:spcPts val="1800"/>
              </a:spcBef>
            </a:pPr>
            <a:r>
              <a:rPr lang="de-DE" dirty="0">
                <a:effectLst/>
              </a:rPr>
              <a:t>flüchtiger Speicher: </a:t>
            </a:r>
            <a:br>
              <a:rPr lang="de-DE" dirty="0">
                <a:effectLst/>
              </a:rPr>
            </a:br>
            <a:r>
              <a:rPr lang="de-DE" dirty="0"/>
              <a:t>Daten werden beim</a:t>
            </a:r>
            <a:endParaRPr lang="de-AT" dirty="0"/>
          </a:p>
          <a:p>
            <a:pPr>
              <a:spcBef>
                <a:spcPts val="1800"/>
              </a:spcBef>
            </a:pPr>
            <a:endParaRPr lang="de-DE" dirty="0">
              <a:effectLst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A0EA493-19F2-489C-981C-F79F6DCDC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" y="4047031"/>
            <a:ext cx="4218940" cy="200293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E54FC97-4106-4F06-A5A9-9EBE4E153041}"/>
              </a:ext>
            </a:extLst>
          </p:cNvPr>
          <p:cNvSpPr/>
          <p:nvPr/>
        </p:nvSpPr>
        <p:spPr>
          <a:xfrm>
            <a:off x="1204428" y="6165732"/>
            <a:ext cx="201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 eines Laptops</a:t>
            </a:r>
            <a:endParaRPr lang="de-AT" i="1" dirty="0"/>
          </a:p>
        </p:txBody>
      </p:sp>
    </p:spTree>
    <p:extLst>
      <p:ext uri="{BB962C8B-B14F-4D97-AF65-F5344CB8AC3E}">
        <p14:creationId xmlns:p14="http://schemas.microsoft.com/office/powerpoint/2010/main" val="405375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Peripheriegeräte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Sind externe Geräte!</a:t>
            </a:r>
          </a:p>
          <a:p>
            <a:r>
              <a:rPr lang="de-DE" dirty="0"/>
              <a:t>Scanner, Drucker, Monitor, Tastatur</a:t>
            </a:r>
            <a:endParaRPr lang="de-DE" dirty="0">
              <a:effectLst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28" b="22867"/>
          <a:stretch/>
        </p:blipFill>
        <p:spPr>
          <a:xfrm>
            <a:off x="4091987" y="3112037"/>
            <a:ext cx="3204983" cy="221417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2" y="3112036"/>
            <a:ext cx="3833723" cy="26166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70" y="3542281"/>
            <a:ext cx="2838715" cy="242109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742" y="806691"/>
            <a:ext cx="3255368" cy="187726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53407A1-6FF2-4A2F-A15F-02414607D1CF}"/>
              </a:ext>
            </a:extLst>
          </p:cNvPr>
          <p:cNvSpPr txBox="1"/>
          <p:nvPr/>
        </p:nvSpPr>
        <p:spPr>
          <a:xfrm>
            <a:off x="8470957" y="2683953"/>
            <a:ext cx="137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Tastatur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2622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Scanner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Digitalisieren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230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Drucker</a:t>
            </a:r>
            <a:endParaRPr lang="de-DE" b="0" dirty="0"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de-DE" b="1" dirty="0"/>
              <a:t>Laserdrucker:</a:t>
            </a:r>
            <a:r>
              <a:rPr lang="de-DE" dirty="0"/>
              <a:t> pulverförmiger Toner.</a:t>
            </a:r>
            <a:endParaRPr lang="de-DE" dirty="0">
              <a:effectLst/>
            </a:endParaRPr>
          </a:p>
          <a:p>
            <a:pPr>
              <a:spcBef>
                <a:spcPts val="1800"/>
              </a:spcBef>
            </a:pPr>
            <a:r>
              <a:rPr lang="de-DE" b="1" dirty="0"/>
              <a:t>Tintenstrahldrucker:</a:t>
            </a:r>
            <a:r>
              <a:rPr lang="de-DE" dirty="0"/>
              <a:t> Farbtinte</a:t>
            </a:r>
            <a:endParaRPr lang="de-DE" dirty="0">
              <a:effectLst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48" y="3948539"/>
            <a:ext cx="1818084" cy="140286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3095532"/>
            <a:ext cx="3411634" cy="295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0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Anschlüsse (Schnittstellen PC)</a:t>
            </a:r>
            <a:endParaRPr lang="de-DE" b="0" dirty="0"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/>
              <a:t>Schnittstellen verbinden den PC mit einem Monitor </a:t>
            </a:r>
            <a:br>
              <a:rPr lang="de-DE" i="1" dirty="0"/>
            </a:br>
            <a:r>
              <a:rPr lang="de-DE" i="1" dirty="0"/>
              <a:t>oder</a:t>
            </a:r>
            <a:endParaRPr lang="de-DE" dirty="0">
              <a:effectLst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/>
          <a:stretch/>
        </p:blipFill>
        <p:spPr>
          <a:xfrm>
            <a:off x="3953475" y="3869542"/>
            <a:ext cx="1686330" cy="11408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14" y="1250378"/>
            <a:ext cx="2215906" cy="15124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3" b="4440"/>
          <a:stretch/>
        </p:blipFill>
        <p:spPr>
          <a:xfrm>
            <a:off x="838200" y="4001294"/>
            <a:ext cx="1686330" cy="66106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4D2FC65-FF5C-46BE-A3DE-9DF87ABF2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18" y="4061594"/>
            <a:ext cx="1318104" cy="120153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204C236-9AE4-4591-BD7A-D46B19B53C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496" y="2529208"/>
            <a:ext cx="298543" cy="263975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7853948D-C5EB-423C-8604-B15B9E1C8D98}"/>
              </a:ext>
            </a:extLst>
          </p:cNvPr>
          <p:cNvSpPr/>
          <p:nvPr/>
        </p:nvSpPr>
        <p:spPr>
          <a:xfrm>
            <a:off x="9153852" y="4147162"/>
            <a:ext cx="599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VGA</a:t>
            </a:r>
            <a:endParaRPr lang="de-A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2609209-596C-4F2C-B515-AAEEDDE2A321}"/>
              </a:ext>
            </a:extLst>
          </p:cNvPr>
          <p:cNvSpPr/>
          <p:nvPr/>
        </p:nvSpPr>
        <p:spPr>
          <a:xfrm>
            <a:off x="9648996" y="4676855"/>
            <a:ext cx="751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HDMI</a:t>
            </a:r>
            <a:endParaRPr lang="de-AT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746A0B5-D6C7-44ED-82AF-079003B9828C}"/>
              </a:ext>
            </a:extLst>
          </p:cNvPr>
          <p:cNvSpPr/>
          <p:nvPr/>
        </p:nvSpPr>
        <p:spPr>
          <a:xfrm>
            <a:off x="10101067" y="5276399"/>
            <a:ext cx="599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USB</a:t>
            </a:r>
            <a:endParaRPr lang="de-AT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1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Arten von Computer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44600" y="1374757"/>
            <a:ext cx="10515600" cy="4351338"/>
          </a:xfrm>
        </p:spPr>
        <p:txBody>
          <a:bodyPr/>
          <a:lstStyle/>
          <a:p>
            <a:r>
              <a:rPr lang="de-DE" dirty="0">
                <a:effectLst/>
              </a:rPr>
              <a:t>-------------</a:t>
            </a:r>
          </a:p>
          <a:p>
            <a:r>
              <a:rPr lang="de-DE" dirty="0"/>
              <a:t>-------------</a:t>
            </a:r>
            <a:endParaRPr lang="de-DE" dirty="0">
              <a:effectLst/>
            </a:endParaRPr>
          </a:p>
          <a:p>
            <a:r>
              <a:rPr lang="de-DE" dirty="0"/>
              <a:t>-------------</a:t>
            </a:r>
          </a:p>
          <a:p>
            <a:r>
              <a:rPr lang="de-DE" dirty="0"/>
              <a:t>-------------</a:t>
            </a:r>
            <a:endParaRPr lang="de-DE" dirty="0">
              <a:effectLst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11" y="5142017"/>
            <a:ext cx="2618885" cy="144140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86" y="3604908"/>
            <a:ext cx="3348444" cy="307421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7" y="3550426"/>
            <a:ext cx="2254680" cy="306285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4AE0A6B-1D57-4DC6-9F90-4FFEC09D00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448" y="4962660"/>
            <a:ext cx="1365504" cy="96621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5CD2C55-B938-443B-B7CA-9BBCC67309EC}"/>
              </a:ext>
            </a:extLst>
          </p:cNvPr>
          <p:cNvSpPr txBox="1"/>
          <p:nvPr/>
        </p:nvSpPr>
        <p:spPr>
          <a:xfrm>
            <a:off x="8664448" y="6286500"/>
            <a:ext cx="1622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Mini-PC</a:t>
            </a:r>
            <a:endParaRPr lang="de-AT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5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CPU – Central Processing Unit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ist die zentrale …</a:t>
            </a:r>
          </a:p>
          <a:p>
            <a:r>
              <a:rPr lang="de-DE" dirty="0"/>
              <a:t>Hersteller:</a:t>
            </a:r>
          </a:p>
          <a:p>
            <a:r>
              <a:rPr lang="de-DE" dirty="0"/>
              <a:t>Prozessor eingebaut:</a:t>
            </a:r>
            <a:endParaRPr lang="de-DE" dirty="0">
              <a:effectLst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2" y="3609927"/>
            <a:ext cx="43027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3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21E85-4A86-4BD7-962A-76FB0A82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Systeminformationen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0925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B7486-9B63-47B8-84A7-DEAA86BD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Speichergrößen von …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BC8800-4107-4C91-B056-DDAC04335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 Byte = 8 Bit, 1 Bit ist die kleinste Speichereinheit, 1 oder 0</a:t>
            </a:r>
          </a:p>
          <a:p>
            <a:r>
              <a:rPr lang="de-DE" dirty="0"/>
              <a:t>Kilobyte (KB) ≈ 1000 Byte</a:t>
            </a:r>
          </a:p>
          <a:p>
            <a:r>
              <a:rPr lang="de-DE" dirty="0"/>
              <a:t>Megabyte (MB) ≈ 1000 KB</a:t>
            </a:r>
            <a:endParaRPr lang="de-AT" dirty="0"/>
          </a:p>
          <a:p>
            <a:r>
              <a:rPr lang="de-DE" dirty="0"/>
              <a:t>…</a:t>
            </a:r>
            <a:endParaRPr lang="de-AT" dirty="0"/>
          </a:p>
          <a:p>
            <a:r>
              <a:rPr lang="de-DE" dirty="0"/>
              <a:t>…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6626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Breitbild</PresentationFormat>
  <Paragraphs>44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Hardware</vt:lpstr>
      <vt:lpstr>Peripheriegeräte</vt:lpstr>
      <vt:lpstr>Scanner</vt:lpstr>
      <vt:lpstr>Drucker</vt:lpstr>
      <vt:lpstr>Anschlüsse (Schnittstellen PC)</vt:lpstr>
      <vt:lpstr>Arten von Computer</vt:lpstr>
      <vt:lpstr>CPU – Central Processing Unit</vt:lpstr>
      <vt:lpstr>Systeminformationen</vt:lpstr>
      <vt:lpstr>Speichergrößen von …</vt:lpstr>
      <vt:lpstr>Speichermedien</vt:lpstr>
      <vt:lpstr>Speicher im Vergleich</vt:lpstr>
      <vt:lpstr>RAM – Random-Access Memory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</dc:title>
  <dc:creator>Easy4me</dc:creator>
  <cp:lastModifiedBy>Alois Klotz</cp:lastModifiedBy>
  <cp:revision>32</cp:revision>
  <dcterms:created xsi:type="dcterms:W3CDTF">2019-10-02T15:20:40Z</dcterms:created>
  <dcterms:modified xsi:type="dcterms:W3CDTF">2022-03-27T17:08:09Z</dcterms:modified>
</cp:coreProperties>
</file>